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256" r:id="rId2"/>
    <p:sldId id="257" r:id="rId3"/>
    <p:sldId id="258" r:id="rId4"/>
    <p:sldId id="259" r:id="rId5"/>
    <p:sldId id="260" r:id="rId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44" autoAdjust="0"/>
    <p:restoredTop sz="94660"/>
  </p:normalViewPr>
  <p:slideViewPr>
    <p:cSldViewPr snapToGrid="0">
      <p:cViewPr varScale="1">
        <p:scale>
          <a:sx n="42" d="100"/>
          <a:sy n="42" d="100"/>
        </p:scale>
        <p:origin x="96" y="6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196052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755131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500686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50859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22741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44241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422840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56996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147840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65797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57942452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472550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14086400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169342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82289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83669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D55E852-11C0-494B-9EED-833C32EC9612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51555F76-F511-493C-92D5-8F42A71F9F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27218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perfect-english-grammar.com/present-perfect.html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E14C6C-0ED1-4659-B8DC-87F4C18ECD9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sr-Latn-ME" dirty="0"/>
              <a:t>Gossip and News</a:t>
            </a:r>
            <a:br>
              <a:rPr lang="sr-Latn-ME" dirty="0"/>
            </a:br>
            <a:r>
              <a:rPr lang="sr-Latn-ME" dirty="0"/>
              <a:t>11A Guess what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0D522A5-C8EA-414E-8FD5-DEECBE4497A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lnSpcReduction="10000"/>
          </a:bodyPr>
          <a:lstStyle/>
          <a:p>
            <a:pPr algn="l"/>
            <a:r>
              <a:rPr lang="sr-Latn-ME" b="1" dirty="0"/>
              <a:t>Vocabulary: </a:t>
            </a:r>
            <a:r>
              <a:rPr lang="sr-Latn-ME" dirty="0"/>
              <a:t>verb-noun collocations</a:t>
            </a:r>
            <a:endParaRPr lang="sr-Latn-ME" b="1" dirty="0"/>
          </a:p>
          <a:p>
            <a:pPr algn="l"/>
            <a:r>
              <a:rPr lang="sr-Latn-ME" b="1" dirty="0"/>
              <a:t>Grammar: </a:t>
            </a:r>
            <a:r>
              <a:rPr lang="sr-Latn-ME" dirty="0"/>
              <a:t>Present Perfect for giving news with </a:t>
            </a:r>
            <a:r>
              <a:rPr lang="sr-Latn-ME" i="1" dirty="0"/>
              <a:t>just, yet </a:t>
            </a:r>
            <a:r>
              <a:rPr lang="sr-Latn-ME" dirty="0"/>
              <a:t>and </a:t>
            </a:r>
            <a:r>
              <a:rPr lang="sr-Latn-ME" i="1" dirty="0"/>
              <a:t>already</a:t>
            </a:r>
            <a:endParaRPr lang="sr-Latn-ME" dirty="0"/>
          </a:p>
          <a:p>
            <a:pPr algn="l"/>
            <a:r>
              <a:rPr lang="sr-Latn-ME" b="1" dirty="0"/>
              <a:t>Review: </a:t>
            </a:r>
            <a:r>
              <a:rPr lang="sr-Latn-ME" i="1" dirty="0"/>
              <a:t>will</a:t>
            </a:r>
            <a:endParaRPr lang="en-US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22011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AE6833-1FAD-4574-A876-536E2414975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5" y="816638"/>
            <a:ext cx="8596668" cy="920722"/>
          </a:xfrm>
        </p:spPr>
        <p:txBody>
          <a:bodyPr/>
          <a:lstStyle/>
          <a:p>
            <a:r>
              <a:rPr lang="sr-Latn-ME" dirty="0"/>
              <a:t>11A Guess what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E4E3552-2DD9-44ED-9DEC-3DFB0432561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737361"/>
            <a:ext cx="8596668" cy="4304002"/>
          </a:xfrm>
        </p:spPr>
        <p:txBody>
          <a:bodyPr/>
          <a:lstStyle/>
          <a:p>
            <a:r>
              <a:rPr lang="sr-Latn-ME" dirty="0"/>
              <a:t>Please, open your books, p84, and try to do exercise 1 (crossing out the incorrect words / phrases)</a:t>
            </a:r>
          </a:p>
          <a:p>
            <a:r>
              <a:rPr lang="sr-Latn-ME" dirty="0"/>
              <a:t>Check in V11.1, p141.</a:t>
            </a:r>
          </a:p>
          <a:p>
            <a:endParaRPr lang="sr-Latn-ME" dirty="0"/>
          </a:p>
          <a:p>
            <a:r>
              <a:rPr lang="sr-Latn-ME" dirty="0"/>
              <a:t>Look at the exercise 2. Please, read Sharon’s messages A-D. Answer the questions.</a:t>
            </a:r>
          </a:p>
          <a:p>
            <a:r>
              <a:rPr lang="sr-Latn-ME" dirty="0"/>
              <a:t>Why is Jim in hospital?</a:t>
            </a:r>
          </a:p>
          <a:p>
            <a:r>
              <a:rPr lang="sr-Latn-ME" dirty="0"/>
              <a:t>What has Ted done that Jill hasn’t?</a:t>
            </a:r>
          </a:p>
          <a:p>
            <a:r>
              <a:rPr lang="sr-Latn-ME" dirty="0"/>
              <a:t>What does Robin Hall want?</a:t>
            </a:r>
          </a:p>
          <a:p>
            <a:r>
              <a:rPr lang="sr-Latn-ME" dirty="0"/>
              <a:t>Who got sacked?</a:t>
            </a:r>
          </a:p>
          <a:p>
            <a:r>
              <a:rPr lang="sr-Latn-ME" dirty="0"/>
              <a:t>Which people are happy and which aren’t?</a:t>
            </a:r>
          </a:p>
        </p:txBody>
      </p:sp>
    </p:spTree>
    <p:extLst>
      <p:ext uri="{BB962C8B-B14F-4D97-AF65-F5344CB8AC3E}">
        <p14:creationId xmlns:p14="http://schemas.microsoft.com/office/powerpoint/2010/main" val="33193813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630373-32DE-45ED-8654-0D6FF47D3BC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297180"/>
            <a:ext cx="8596668" cy="988060"/>
          </a:xfrm>
        </p:spPr>
        <p:txBody>
          <a:bodyPr>
            <a:normAutofit fontScale="90000"/>
          </a:bodyPr>
          <a:lstStyle/>
          <a:p>
            <a:r>
              <a:rPr lang="sr-Latn-ME" dirty="0"/>
              <a:t>Present Perfect for giving news with </a:t>
            </a:r>
            <a:r>
              <a:rPr lang="sr-Latn-ME" i="1" dirty="0"/>
              <a:t>just, yet </a:t>
            </a:r>
            <a:r>
              <a:rPr lang="sr-Latn-ME" dirty="0"/>
              <a:t>and </a:t>
            </a:r>
            <a:r>
              <a:rPr lang="sr-Latn-ME" i="1" dirty="0"/>
              <a:t>already</a:t>
            </a:r>
            <a:endParaRPr lang="sr-Latn-M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7D1F51-D8D8-4CC0-BFFD-3D8FAFFCFC4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531621"/>
            <a:ext cx="8596668" cy="4509742"/>
          </a:xfrm>
        </p:spPr>
        <p:txBody>
          <a:bodyPr>
            <a:normAutofit fontScale="92500" lnSpcReduction="10000"/>
          </a:bodyPr>
          <a:lstStyle/>
          <a:p>
            <a:r>
              <a:rPr lang="sr-Latn-ME" dirty="0"/>
              <a:t>We use Present Perfect for giving news about things that happened in the past, but are connected to now. We don’t say exect time when they happened.</a:t>
            </a:r>
          </a:p>
          <a:p>
            <a:pPr marL="0" indent="0">
              <a:buNone/>
            </a:pPr>
            <a:r>
              <a:rPr lang="sr-Latn-ME" i="1" dirty="0"/>
              <a:t>He</a:t>
            </a:r>
            <a:r>
              <a:rPr lang="sr-Latn-ME" b="1" i="1" dirty="0"/>
              <a:t>’s had </a:t>
            </a:r>
            <a:r>
              <a:rPr lang="sr-Latn-ME" i="1" dirty="0"/>
              <a:t>a car accident. Pippa</a:t>
            </a:r>
            <a:r>
              <a:rPr lang="sr-Latn-ME" b="1" i="1" dirty="0"/>
              <a:t>’s</a:t>
            </a:r>
            <a:r>
              <a:rPr lang="sr-Latn-ME" i="1" dirty="0"/>
              <a:t> </a:t>
            </a:r>
            <a:r>
              <a:rPr lang="sr-Latn-ME" b="1" i="1" dirty="0"/>
              <a:t>just lost </a:t>
            </a:r>
            <a:r>
              <a:rPr lang="sr-Latn-ME" i="1" dirty="0"/>
              <a:t>her job</a:t>
            </a:r>
          </a:p>
          <a:p>
            <a:r>
              <a:rPr lang="sr-Latn-ME" dirty="0"/>
              <a:t>But, we use Past Simple when we say exact time something happened.</a:t>
            </a:r>
          </a:p>
          <a:p>
            <a:pPr marL="0" indent="0">
              <a:buNone/>
            </a:pPr>
            <a:r>
              <a:rPr lang="sr-Latn-ME" i="1" dirty="0"/>
              <a:t>He </a:t>
            </a:r>
            <a:r>
              <a:rPr lang="sr-Latn-ME" b="1" i="1" dirty="0"/>
              <a:t>did</a:t>
            </a:r>
            <a:r>
              <a:rPr lang="sr-Latn-ME" i="1" dirty="0"/>
              <a:t> that work for you last month.</a:t>
            </a:r>
          </a:p>
          <a:p>
            <a:r>
              <a:rPr lang="sr-Latn-ME" dirty="0"/>
              <a:t>We use </a:t>
            </a:r>
            <a:r>
              <a:rPr lang="sr-Latn-ME" b="1" i="1" dirty="0"/>
              <a:t>yet </a:t>
            </a:r>
            <a:r>
              <a:rPr lang="sr-Latn-ME" dirty="0"/>
              <a:t>to say something hasn’t happened, but we think it will happen in the future: I haven’t received the money yet.</a:t>
            </a:r>
          </a:p>
          <a:p>
            <a:r>
              <a:rPr lang="sr-Latn-ME" dirty="0"/>
              <a:t>We use</a:t>
            </a:r>
            <a:r>
              <a:rPr lang="sr-Latn-ME" b="1" i="1" dirty="0"/>
              <a:t> just </a:t>
            </a:r>
            <a:r>
              <a:rPr lang="sr-Latn-ME" dirty="0"/>
              <a:t>to say something happened short time ago, but we don’t know or don’t say exactly when: I’ve just heard that Tim’s in hospital.</a:t>
            </a:r>
          </a:p>
          <a:p>
            <a:r>
              <a:rPr lang="sr-Latn-ME" dirty="0"/>
              <a:t>We use</a:t>
            </a:r>
            <a:r>
              <a:rPr lang="sr-Latn-ME" b="1" i="1" dirty="0"/>
              <a:t> already </a:t>
            </a:r>
            <a:r>
              <a:rPr lang="sr-Latn-ME" dirty="0"/>
              <a:t>to say something happened some time in the past (maybe sooner than expected): He’s already had an operation.</a:t>
            </a:r>
          </a:p>
          <a:p>
            <a:r>
              <a:rPr lang="sr-Latn-ME" dirty="0"/>
              <a:t>The words </a:t>
            </a:r>
            <a:r>
              <a:rPr lang="sr-Latn-ME" b="1" i="1" dirty="0"/>
              <a:t>just </a:t>
            </a:r>
            <a:r>
              <a:rPr lang="sr-Latn-ME" dirty="0"/>
              <a:t>and </a:t>
            </a:r>
            <a:r>
              <a:rPr lang="sr-Latn-ME" b="1" i="1" dirty="0"/>
              <a:t>already </a:t>
            </a:r>
            <a:r>
              <a:rPr lang="sr-Latn-ME" dirty="0"/>
              <a:t>go between the auxiliary and past participle in positive sentences.</a:t>
            </a:r>
          </a:p>
          <a:p>
            <a:r>
              <a:rPr lang="sr-Latn-ME" dirty="0"/>
              <a:t>The word </a:t>
            </a:r>
            <a:r>
              <a:rPr lang="sr-Latn-ME" b="1" i="1" dirty="0"/>
              <a:t>yet</a:t>
            </a:r>
            <a:r>
              <a:rPr lang="sr-Latn-ME" dirty="0"/>
              <a:t> usually goes at the end of a question or negative sentence.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879558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03B63A-6577-4E75-86F1-E0992026DD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7397087" y="609599"/>
            <a:ext cx="3156391" cy="8397923"/>
          </a:xfrm>
        </p:spPr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F3D5A78-BF36-4F93-85AF-A901B59328D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325881"/>
            <a:ext cx="8596668" cy="4715482"/>
          </a:xfrm>
        </p:spPr>
        <p:txBody>
          <a:bodyPr/>
          <a:lstStyle/>
          <a:p>
            <a:r>
              <a:rPr lang="sr-Latn-ME" dirty="0"/>
              <a:t>Now, please do the exercise 5/8, p85 Student’s book, and exercise 2/3/4, lesson 11A, Workbook.</a:t>
            </a:r>
          </a:p>
          <a:p>
            <a:endParaRPr lang="sr-Latn-ME" dirty="0"/>
          </a:p>
          <a:p>
            <a:r>
              <a:rPr lang="sr-Latn-ME" dirty="0"/>
              <a:t>For more information about Present Perfect, please visit </a:t>
            </a:r>
          </a:p>
          <a:p>
            <a:pPr marL="0" indent="0">
              <a:buNone/>
            </a:pPr>
            <a:r>
              <a:rPr lang="en-US" dirty="0">
                <a:hlinkClick r:id="rId2"/>
              </a:rPr>
              <a:t>https://www.perfect-english-grammar.com/present-perfect.html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073536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372D1E-1458-44D9-BC4E-3B7E08AEFF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7424381" y="689112"/>
            <a:ext cx="3183686" cy="8495831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40C9ABA-68A2-4682-B6CC-B75ECBEA478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r>
              <a:rPr lang="sr-Latn-ME" dirty="0"/>
              <a:t>#Stay positive</a:t>
            </a:r>
          </a:p>
          <a:p>
            <a:pPr marL="0" indent="0" algn="r">
              <a:buNone/>
            </a:pPr>
            <a:r>
              <a:rPr lang="sr-Latn-ME" dirty="0"/>
              <a:t>#</a:t>
            </a:r>
            <a:r>
              <a:rPr lang="sr-Latn-ME"/>
              <a:t>Stay safe</a:t>
            </a:r>
            <a:endParaRPr lang="sr-Latn-ME" dirty="0"/>
          </a:p>
          <a:p>
            <a:pPr marL="0" indent="0" algn="r">
              <a:buNone/>
            </a:pPr>
            <a:r>
              <a:rPr lang="sr-Latn-ME" dirty="0"/>
              <a:t>#Stay home </a:t>
            </a:r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18205881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5FCBEF"/>
      </a:accent1>
      <a:accent2>
        <a:srgbClr val="2E83C3"/>
      </a:accent2>
      <a:accent3>
        <a:srgbClr val="42D0A2"/>
      </a:accent3>
      <a:accent4>
        <a:srgbClr val="2E946B"/>
      </a:accent4>
      <a:accent5>
        <a:srgbClr val="42B051"/>
      </a:accent5>
      <a:accent6>
        <a:srgbClr val="96D141"/>
      </a:accent6>
      <a:hlink>
        <a:srgbClr val="3FCDE7"/>
      </a:hlink>
      <a:folHlink>
        <a:srgbClr val="A9D3E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96</TotalTime>
  <Words>361</Words>
  <Application>Microsoft Office PowerPoint</Application>
  <PresentationFormat>Widescreen</PresentationFormat>
  <Paragraphs>34</Paragraphs>
  <Slides>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Trebuchet MS</vt:lpstr>
      <vt:lpstr>Wingdings 3</vt:lpstr>
      <vt:lpstr>Facet</vt:lpstr>
      <vt:lpstr>Gossip and News 11A Guess what</vt:lpstr>
      <vt:lpstr>11A Guess what</vt:lpstr>
      <vt:lpstr>Present Perfect for giving news with just, yet and already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Gossip and News 11A Guess what</dc:title>
  <dc:creator>Administrator</dc:creator>
  <cp:lastModifiedBy>Administrator</cp:lastModifiedBy>
  <cp:revision>10</cp:revision>
  <dcterms:created xsi:type="dcterms:W3CDTF">2020-04-12T23:17:03Z</dcterms:created>
  <dcterms:modified xsi:type="dcterms:W3CDTF">2020-04-13T23:15:49Z</dcterms:modified>
</cp:coreProperties>
</file>