
<file path=[Content_Types].xml><?xml version="1.0" encoding="utf-8"?>
<Types xmlns="http://schemas.openxmlformats.org/package/2006/content-types"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718" r:id="rId1"/>
  </p:sldMasterIdLst>
  <p:sldIdLst>
    <p:sldId id="256" r:id="rId2"/>
    <p:sldId id="257" r:id="rId3"/>
    <p:sldId id="259" r:id="rId4"/>
    <p:sldId id="260" r:id="rId5"/>
    <p:sldId id="261" r:id="rId6"/>
    <p:sldId id="262" r:id="rId7"/>
  </p:sldIdLst>
  <p:sldSz cx="12192000" cy="6858000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20000" autoAdjust="0"/>
    <p:restoredTop sz="94660"/>
  </p:normalViewPr>
  <p:slideViewPr>
    <p:cSldViewPr snapToGrid="0">
      <p:cViewPr varScale="1">
        <p:scale>
          <a:sx n="72" d="100"/>
          <a:sy n="72" d="100"/>
        </p:scale>
        <p:origin x="456" y="78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presProps" Target="pres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tableStyles" Target="tableStyles.xml"/><Relationship Id="rId5" Type="http://schemas.openxmlformats.org/officeDocument/2006/relationships/slide" Target="slides/slide4.xml"/><Relationship Id="rId10" Type="http://schemas.openxmlformats.org/officeDocument/2006/relationships/theme" Target="theme/theme1.xml"/><Relationship Id="rId4" Type="http://schemas.openxmlformats.org/officeDocument/2006/relationships/slide" Target="slides/slide3.xml"/><Relationship Id="rId9" Type="http://schemas.openxmlformats.org/officeDocument/2006/relationships/viewProps" Target="view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" name="Group 6"/>
          <p:cNvGrpSpPr/>
          <p:nvPr/>
        </p:nvGrpSpPr>
        <p:grpSpPr>
          <a:xfrm>
            <a:off x="0" y="-8467"/>
            <a:ext cx="12192000" cy="6866467"/>
            <a:chOff x="0" y="-8467"/>
            <a:chExt cx="12192000" cy="6866467"/>
          </a:xfrm>
        </p:grpSpPr>
        <p:cxnSp>
          <p:nvCxnSpPr>
            <p:cNvPr id="32" name="Straight Connector 31"/>
            <p:cNvCxnSpPr/>
            <p:nvPr/>
          </p:nvCxnSpPr>
          <p:spPr>
            <a:xfrm>
              <a:off x="9371012" y="0"/>
              <a:ext cx="1219200" cy="6858000"/>
            </a:xfrm>
            <a:prstGeom prst="line">
              <a:avLst/>
            </a:prstGeom>
            <a:ln w="9525"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1" name="Straight Connector 20"/>
            <p:cNvCxnSpPr/>
            <p:nvPr/>
          </p:nvCxnSpPr>
          <p:spPr>
            <a:xfrm flipH="1">
              <a:off x="7425267" y="3681413"/>
              <a:ext cx="4763558" cy="3176587"/>
            </a:xfrm>
            <a:prstGeom prst="line">
              <a:avLst/>
            </a:prstGeom>
            <a:ln w="9525">
              <a:solidFill>
                <a:schemeClr val="bg1">
                  <a:lumMod val="8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24" name="Rectangle 23"/>
            <p:cNvSpPr/>
            <p:nvPr/>
          </p:nvSpPr>
          <p:spPr>
            <a:xfrm>
              <a:off x="9181476" y="-8467"/>
              <a:ext cx="3007349" cy="6866467"/>
            </a:xfrm>
            <a:custGeom>
              <a:avLst/>
              <a:gdLst/>
              <a:ahLst/>
              <a:cxnLst/>
              <a:rect l="l" t="t" r="r" b="b"/>
              <a:pathLst>
                <a:path w="3007349" h="6866467">
                  <a:moveTo>
                    <a:pt x="2045532" y="0"/>
                  </a:moveTo>
                  <a:lnTo>
                    <a:pt x="3007349" y="0"/>
                  </a:lnTo>
                  <a:lnTo>
                    <a:pt x="3007349" y="6866467"/>
                  </a:lnTo>
                  <a:lnTo>
                    <a:pt x="0" y="6866467"/>
                  </a:lnTo>
                  <a:lnTo>
                    <a:pt x="2045532" y="0"/>
                  </a:lnTo>
                  <a:close/>
                </a:path>
              </a:pathLst>
            </a:custGeom>
            <a:solidFill>
              <a:schemeClr val="accent1">
                <a:alpha val="3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6" name="Rectangle 25"/>
            <p:cNvSpPr/>
            <p:nvPr/>
          </p:nvSpPr>
          <p:spPr>
            <a:xfrm>
              <a:off x="9603442" y="-8467"/>
              <a:ext cx="2588558" cy="6866467"/>
            </a:xfrm>
            <a:custGeom>
              <a:avLst/>
              <a:gdLst/>
              <a:ahLst/>
              <a:cxnLst/>
              <a:rect l="l" t="t" r="r" b="b"/>
              <a:pathLst>
                <a:path w="2573311" h="6866467">
                  <a:moveTo>
                    <a:pt x="0" y="0"/>
                  </a:moveTo>
                  <a:lnTo>
                    <a:pt x="2573311" y="0"/>
                  </a:lnTo>
                  <a:lnTo>
                    <a:pt x="2573311" y="6866467"/>
                  </a:lnTo>
                  <a:lnTo>
                    <a:pt x="1202336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2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7" name="Isosceles Triangle 26"/>
            <p:cNvSpPr/>
            <p:nvPr/>
          </p:nvSpPr>
          <p:spPr>
            <a:xfrm>
              <a:off x="8932333" y="3048000"/>
              <a:ext cx="3259667" cy="3810000"/>
            </a:xfrm>
            <a:prstGeom prst="triangle">
              <a:avLst>
                <a:gd name="adj" fmla="val 100000"/>
              </a:avLst>
            </a:prstGeom>
            <a:solidFill>
              <a:schemeClr val="accent2">
                <a:alpha val="72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8" name="Rectangle 27"/>
            <p:cNvSpPr/>
            <p:nvPr/>
          </p:nvSpPr>
          <p:spPr>
            <a:xfrm>
              <a:off x="9334500" y="-8467"/>
              <a:ext cx="2854326" cy="6866467"/>
            </a:xfrm>
            <a:custGeom>
              <a:avLst/>
              <a:gdLst/>
              <a:ahLst/>
              <a:cxnLst/>
              <a:rect l="l" t="t" r="r" b="b"/>
              <a:pathLst>
                <a:path w="2858013" h="6866467">
                  <a:moveTo>
                    <a:pt x="0" y="0"/>
                  </a:moveTo>
                  <a:lnTo>
                    <a:pt x="2858013" y="0"/>
                  </a:lnTo>
                  <a:lnTo>
                    <a:pt x="2858013" y="6866467"/>
                  </a:lnTo>
                  <a:lnTo>
                    <a:pt x="2473942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2">
                <a:lumMod val="75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9" name="Rectangle 28"/>
            <p:cNvSpPr/>
            <p:nvPr/>
          </p:nvSpPr>
          <p:spPr>
            <a:xfrm>
              <a:off x="10898730" y="-8467"/>
              <a:ext cx="1290094" cy="6866467"/>
            </a:xfrm>
            <a:custGeom>
              <a:avLst/>
              <a:gdLst/>
              <a:ahLst/>
              <a:cxnLst/>
              <a:rect l="l" t="t" r="r" b="b"/>
              <a:pathLst>
                <a:path w="1290094" h="6858000">
                  <a:moveTo>
                    <a:pt x="1019735" y="0"/>
                  </a:moveTo>
                  <a:lnTo>
                    <a:pt x="1290094" y="0"/>
                  </a:lnTo>
                  <a:lnTo>
                    <a:pt x="1290094" y="6858000"/>
                  </a:lnTo>
                  <a:lnTo>
                    <a:pt x="0" y="6858000"/>
                  </a:lnTo>
                  <a:lnTo>
                    <a:pt x="1019735" y="0"/>
                  </a:lnTo>
                  <a:close/>
                </a:path>
              </a:pathLst>
            </a:custGeom>
            <a:solidFill>
              <a:schemeClr val="accent1">
                <a:lumMod val="60000"/>
                <a:lumOff val="40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30" name="Rectangle 29"/>
            <p:cNvSpPr/>
            <p:nvPr/>
          </p:nvSpPr>
          <p:spPr>
            <a:xfrm>
              <a:off x="10938999" y="-8467"/>
              <a:ext cx="1249825" cy="6866467"/>
            </a:xfrm>
            <a:custGeom>
              <a:avLst/>
              <a:gdLst/>
              <a:ahLst/>
              <a:cxnLst/>
              <a:rect l="l" t="t" r="r" b="b"/>
              <a:pathLst>
                <a:path w="1249825" h="6858000">
                  <a:moveTo>
                    <a:pt x="0" y="0"/>
                  </a:moveTo>
                  <a:lnTo>
                    <a:pt x="1249825" y="0"/>
                  </a:lnTo>
                  <a:lnTo>
                    <a:pt x="1249825" y="6858000"/>
                  </a:lnTo>
                  <a:lnTo>
                    <a:pt x="1109382" y="68580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6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31" name="Isosceles Triangle 30"/>
            <p:cNvSpPr/>
            <p:nvPr/>
          </p:nvSpPr>
          <p:spPr>
            <a:xfrm>
              <a:off x="10371666" y="3589867"/>
              <a:ext cx="1817159" cy="3268133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9" name="Isosceles Triangle 18"/>
            <p:cNvSpPr/>
            <p:nvPr/>
          </p:nvSpPr>
          <p:spPr>
            <a:xfrm rot="10800000">
              <a:off x="0" y="0"/>
              <a:ext cx="842596" cy="5666154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07067" y="2404534"/>
            <a:ext cx="7766936" cy="1646302"/>
          </a:xfrm>
        </p:spPr>
        <p:txBody>
          <a:bodyPr anchor="b">
            <a:noAutofit/>
          </a:bodyPr>
          <a:lstStyle>
            <a:lvl1pPr algn="r">
              <a:defRPr sz="5400">
                <a:solidFill>
                  <a:schemeClr val="accent1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07067" y="4050833"/>
            <a:ext cx="7766936" cy="1096899"/>
          </a:xfrm>
        </p:spPr>
        <p:txBody>
          <a:bodyPr anchor="t"/>
          <a:lstStyle>
            <a:lvl1pPr marL="0" indent="0" algn="r">
              <a:buNone/>
              <a:defRPr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1D8B78B-81EE-44DA-9057-80A07B58E561}" type="datetimeFigureOut">
              <a:rPr lang="en-US" smtClean="0"/>
              <a:t>4/14/2020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F26CEE6-9FFD-4A54-9B5C-2A61BFFC955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5346675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>
            <a:lvl1pPr>
              <a:defRPr sz="36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1D8B78B-81EE-44DA-9057-80A07B58E561}" type="datetimeFigureOut">
              <a:rPr lang="en-US" smtClean="0"/>
              <a:t>4/14/2020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F26CEE6-9FFD-4A54-9B5C-2A61BFFC955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27500107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2700867"/>
            <a:ext cx="8596668" cy="1826581"/>
          </a:xfrm>
        </p:spPr>
        <p:txBody>
          <a:bodyPr anchor="b"/>
          <a:lstStyle>
            <a:lvl1pPr algn="l">
              <a:defRPr sz="40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860400"/>
          </a:xfrm>
        </p:spPr>
        <p:txBody>
          <a:bodyPr anchor="t"/>
          <a:lstStyle>
            <a:lvl1pPr marL="0" indent="0" algn="l">
              <a:buNone/>
              <a:defRPr sz="20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1D8B78B-81EE-44DA-9057-80A07B58E561}" type="datetimeFigureOut">
              <a:rPr lang="en-US" smtClean="0"/>
              <a:t>4/14/2020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F26CEE6-9FFD-4A54-9B5C-2A61BFFC955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71066559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77334" y="2160589"/>
            <a:ext cx="4184035" cy="3880772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5089970" y="2160589"/>
            <a:ext cx="4184034" cy="3880773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1D8B78B-81EE-44DA-9057-80A07B58E561}" type="datetimeFigureOut">
              <a:rPr lang="en-US" smtClean="0"/>
              <a:t>4/14/2020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F26CEE6-9FFD-4A54-9B5C-2A61BFFC955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04064266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5745" y="2160983"/>
            <a:ext cx="4185623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75745" y="2737245"/>
            <a:ext cx="4185623" cy="3304117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5088383" y="2160983"/>
            <a:ext cx="4185618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5088384" y="2737245"/>
            <a:ext cx="4185617" cy="3304117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1D8B78B-81EE-44DA-9057-80A07B58E561}" type="datetimeFigureOut">
              <a:rPr lang="en-US" smtClean="0"/>
              <a:t>4/14/2020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F26CEE6-9FFD-4A54-9B5C-2A61BFFC955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71651882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609600"/>
            <a:ext cx="8596668" cy="1320800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1D8B78B-81EE-44DA-9057-80A07B58E561}" type="datetimeFigureOut">
              <a:rPr lang="en-US" smtClean="0"/>
              <a:t>4/14/2020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F26CEE6-9FFD-4A54-9B5C-2A61BFFC955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68456599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1D8B78B-81EE-44DA-9057-80A07B58E561}" type="datetimeFigureOut">
              <a:rPr lang="en-US" smtClean="0"/>
              <a:t>4/14/2020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F26CEE6-9FFD-4A54-9B5C-2A61BFFC955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36055898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1498604"/>
            <a:ext cx="3854528" cy="1278466"/>
          </a:xfrm>
        </p:spPr>
        <p:txBody>
          <a:bodyPr anchor="b">
            <a:normAutofit/>
          </a:bodyPr>
          <a:lstStyle>
            <a:lvl1pPr>
              <a:defRPr sz="20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760461" y="514924"/>
            <a:ext cx="4513541" cy="5526437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77334" y="2777069"/>
            <a:ext cx="3854528" cy="2584449"/>
          </a:xfrm>
        </p:spPr>
        <p:txBody>
          <a:bodyPr>
            <a:normAutofit/>
          </a:bodyPr>
          <a:lstStyle>
            <a:lvl1pPr marL="0" indent="0">
              <a:buNone/>
              <a:defRPr sz="1400"/>
            </a:lvl1pPr>
            <a:lvl2pPr marL="457063" indent="0">
              <a:buNone/>
              <a:defRPr sz="1400"/>
            </a:lvl2pPr>
            <a:lvl3pPr marL="914126" indent="0">
              <a:buNone/>
              <a:defRPr sz="1200"/>
            </a:lvl3pPr>
            <a:lvl4pPr marL="1371189" indent="0">
              <a:buNone/>
              <a:defRPr sz="1000"/>
            </a:lvl4pPr>
            <a:lvl5pPr marL="1828251" indent="0">
              <a:buNone/>
              <a:defRPr sz="1000"/>
            </a:lvl5pPr>
            <a:lvl6pPr marL="2285314" indent="0">
              <a:buNone/>
              <a:defRPr sz="1000"/>
            </a:lvl6pPr>
            <a:lvl7pPr marL="2742377" indent="0">
              <a:buNone/>
              <a:defRPr sz="1000"/>
            </a:lvl7pPr>
            <a:lvl8pPr marL="3199440" indent="0">
              <a:buNone/>
              <a:defRPr sz="1000"/>
            </a:lvl8pPr>
            <a:lvl9pPr marL="3656503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1D8B78B-81EE-44DA-9057-80A07B58E561}" type="datetimeFigureOut">
              <a:rPr lang="en-US" smtClean="0"/>
              <a:t>4/14/2020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F26CEE6-9FFD-4A54-9B5C-2A61BFFC955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93174128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4800600"/>
            <a:ext cx="8596667" cy="566738"/>
          </a:xfrm>
        </p:spPr>
        <p:txBody>
          <a:bodyPr anchor="b">
            <a:normAutofit/>
          </a:bodyPr>
          <a:lstStyle>
            <a:lvl1pPr algn="l">
              <a:defRPr sz="2400" b="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677334" y="609600"/>
            <a:ext cx="8596668" cy="3845718"/>
          </a:xfrm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77334" y="5367338"/>
            <a:ext cx="8596667" cy="674024"/>
          </a:xfrm>
        </p:spPr>
        <p:txBody>
          <a:bodyPr>
            <a:normAutofit/>
          </a:bodyPr>
          <a:lstStyle>
            <a:lvl1pPr marL="0" indent="0">
              <a:buNone/>
              <a:defRPr sz="12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1D8B78B-81EE-44DA-9057-80A07B58E561}" type="datetimeFigureOut">
              <a:rPr lang="en-US" smtClean="0"/>
              <a:t>4/14/2020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F26CEE6-9FFD-4A54-9B5C-2A61BFFC955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44032697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and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609600"/>
            <a:ext cx="8596668" cy="3403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470400"/>
            <a:ext cx="8596668" cy="1570962"/>
          </a:xfrm>
        </p:spPr>
        <p:txBody>
          <a:bodyPr anchor="ctr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1D8B78B-81EE-44DA-9057-80A07B58E561}" type="datetimeFigureOut">
              <a:rPr lang="en-US" smtClean="0"/>
              <a:t>4/14/2020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F26CEE6-9FFD-4A54-9B5C-2A61BFFC955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64386333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31334" y="609600"/>
            <a:ext cx="8094134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1366139" y="3632200"/>
            <a:ext cx="7224524" cy="381000"/>
          </a:xfrm>
        </p:spPr>
        <p:txBody>
          <a:bodyPr anchor="ctr">
            <a:noAutofit/>
          </a:bodyPr>
          <a:lstStyle>
            <a:lvl1pPr marL="0" indent="0">
              <a:buFontTx/>
              <a:buNone/>
              <a:defRPr sz="16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470400"/>
            <a:ext cx="8596668" cy="1570962"/>
          </a:xfrm>
        </p:spPr>
        <p:txBody>
          <a:bodyPr anchor="ctr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1D8B78B-81EE-44DA-9057-80A07B58E561}" type="datetimeFigureOut">
              <a:rPr lang="en-US" smtClean="0"/>
              <a:t>4/14/2020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F26CEE6-9FFD-4A54-9B5C-2A61BFFC9553}" type="slidenum">
              <a:rPr lang="en-US" smtClean="0"/>
              <a:t>‹#›</a:t>
            </a:fld>
            <a:endParaRPr lang="en-US"/>
          </a:p>
        </p:txBody>
      </p:sp>
      <p:sp>
        <p:nvSpPr>
          <p:cNvPr id="20" name="TextBox 19"/>
          <p:cNvSpPr txBox="1"/>
          <p:nvPr/>
        </p:nvSpPr>
        <p:spPr>
          <a:xfrm>
            <a:off x="541870" y="790378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 dirty="0">
                <a:ln w="3175" cmpd="sng">
                  <a:noFill/>
                </a:ln>
                <a:solidFill>
                  <a:schemeClr val="accent1">
                    <a:lumMod val="60000"/>
                    <a:lumOff val="40000"/>
                  </a:schemeClr>
                </a:solidFill>
                <a:effectLst/>
                <a:latin typeface="Arial"/>
              </a:rPr>
              <a:t>“</a:t>
            </a:r>
          </a:p>
        </p:txBody>
      </p:sp>
      <p:sp>
        <p:nvSpPr>
          <p:cNvPr id="22" name="TextBox 21"/>
          <p:cNvSpPr txBox="1"/>
          <p:nvPr/>
        </p:nvSpPr>
        <p:spPr>
          <a:xfrm>
            <a:off x="8893011" y="2886556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 dirty="0">
                <a:ln w="3175" cmpd="sng">
                  <a:noFill/>
                </a:ln>
                <a:solidFill>
                  <a:schemeClr val="accent1">
                    <a:lumMod val="60000"/>
                    <a:lumOff val="40000"/>
                  </a:schemeClr>
                </a:solidFill>
                <a:latin typeface="Arial"/>
              </a:rPr>
              <a:t>”</a:t>
            </a:r>
            <a:endParaRPr lang="en-US" dirty="0">
              <a:solidFill>
                <a:schemeClr val="accent1">
                  <a:lumMod val="60000"/>
                  <a:lumOff val="40000"/>
                </a:schemeClr>
              </a:solidFill>
              <a:latin typeface="Arial"/>
            </a:endParaRPr>
          </a:p>
        </p:txBody>
      </p:sp>
    </p:spTree>
    <p:extLst>
      <p:ext uri="{BB962C8B-B14F-4D97-AF65-F5344CB8AC3E}">
        <p14:creationId xmlns:p14="http://schemas.microsoft.com/office/powerpoint/2010/main" val="552346638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1931988"/>
            <a:ext cx="8596668" cy="2595460"/>
          </a:xfrm>
        </p:spPr>
        <p:txBody>
          <a:bodyPr anchor="b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1D8B78B-81EE-44DA-9057-80A07B58E561}" type="datetimeFigureOut">
              <a:rPr lang="en-US" smtClean="0"/>
              <a:t>4/14/2020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F26CEE6-9FFD-4A54-9B5C-2A61BFFC955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77595398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31334" y="609600"/>
            <a:ext cx="8094134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677332" y="4013200"/>
            <a:ext cx="8596669" cy="514248"/>
          </a:xfrm>
        </p:spPr>
        <p:txBody>
          <a:bodyPr anchor="b">
            <a:noAutofit/>
          </a:bodyPr>
          <a:lstStyle>
            <a:lvl1pPr marL="0" indent="0">
              <a:buFontTx/>
              <a:buNone/>
              <a:defRPr sz="24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1D8B78B-81EE-44DA-9057-80A07B58E561}" type="datetimeFigureOut">
              <a:rPr lang="en-US" smtClean="0"/>
              <a:t>4/14/2020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F26CEE6-9FFD-4A54-9B5C-2A61BFFC9553}" type="slidenum">
              <a:rPr lang="en-US" smtClean="0"/>
              <a:t>‹#›</a:t>
            </a:fld>
            <a:endParaRPr lang="en-US"/>
          </a:p>
        </p:txBody>
      </p:sp>
      <p:sp>
        <p:nvSpPr>
          <p:cNvPr id="24" name="TextBox 23"/>
          <p:cNvSpPr txBox="1"/>
          <p:nvPr/>
        </p:nvSpPr>
        <p:spPr>
          <a:xfrm>
            <a:off x="541870" y="790378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 dirty="0">
                <a:ln w="3175" cmpd="sng">
                  <a:noFill/>
                </a:ln>
                <a:solidFill>
                  <a:schemeClr val="accent1">
                    <a:lumMod val="60000"/>
                    <a:lumOff val="40000"/>
                  </a:schemeClr>
                </a:solidFill>
                <a:effectLst/>
                <a:latin typeface="Arial"/>
              </a:rPr>
              <a:t>“</a:t>
            </a:r>
          </a:p>
        </p:txBody>
      </p:sp>
      <p:sp>
        <p:nvSpPr>
          <p:cNvPr id="25" name="TextBox 24"/>
          <p:cNvSpPr txBox="1"/>
          <p:nvPr/>
        </p:nvSpPr>
        <p:spPr>
          <a:xfrm>
            <a:off x="8893011" y="2886556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 dirty="0">
                <a:ln w="3175" cmpd="sng">
                  <a:noFill/>
                </a:ln>
                <a:solidFill>
                  <a:schemeClr val="accent1">
                    <a:lumMod val="60000"/>
                    <a:lumOff val="40000"/>
                  </a:schemeClr>
                </a:solidFill>
                <a:effectLst/>
                <a:latin typeface="Arial"/>
              </a:rPr>
              <a:t>”</a:t>
            </a:r>
          </a:p>
        </p:txBody>
      </p:sp>
    </p:spTree>
    <p:extLst>
      <p:ext uri="{BB962C8B-B14F-4D97-AF65-F5344CB8AC3E}">
        <p14:creationId xmlns:p14="http://schemas.microsoft.com/office/powerpoint/2010/main" val="1514540439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rue or Fals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5799" y="609600"/>
            <a:ext cx="8588203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677332" y="4013200"/>
            <a:ext cx="8596669" cy="514248"/>
          </a:xfrm>
        </p:spPr>
        <p:txBody>
          <a:bodyPr anchor="b">
            <a:noAutofit/>
          </a:bodyPr>
          <a:lstStyle>
            <a:lvl1pPr marL="0" indent="0">
              <a:buFontTx/>
              <a:buNone/>
              <a:defRPr sz="2400">
                <a:solidFill>
                  <a:schemeClr val="accent1"/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1D8B78B-81EE-44DA-9057-80A07B58E561}" type="datetimeFigureOut">
              <a:rPr lang="en-US" smtClean="0"/>
              <a:t>4/14/2020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F26CEE6-9FFD-4A54-9B5C-2A61BFFC955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5997647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1D8B78B-81EE-44DA-9057-80A07B58E561}" type="datetimeFigureOut">
              <a:rPr lang="en-US" smtClean="0"/>
              <a:t>4/14/2020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F26CEE6-9FFD-4A54-9B5C-2A61BFFC955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31085976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7967673" y="609599"/>
            <a:ext cx="1304743" cy="5251451"/>
          </a:xfrm>
        </p:spPr>
        <p:txBody>
          <a:bodyPr vert="eaVert" anchor="ctr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77335" y="609600"/>
            <a:ext cx="7060150" cy="5251450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1D8B78B-81EE-44DA-9057-80A07B58E561}" type="datetimeFigureOut">
              <a:rPr lang="en-US" smtClean="0"/>
              <a:t>4/14/2020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F26CEE6-9FFD-4A54-9B5C-2A61BFFC955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76163718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" name="Group 6"/>
          <p:cNvGrpSpPr/>
          <p:nvPr/>
        </p:nvGrpSpPr>
        <p:grpSpPr>
          <a:xfrm>
            <a:off x="0" y="-8467"/>
            <a:ext cx="12192000" cy="6866467"/>
            <a:chOff x="0" y="-8467"/>
            <a:chExt cx="12192000" cy="6866467"/>
          </a:xfrm>
        </p:grpSpPr>
        <p:cxnSp>
          <p:nvCxnSpPr>
            <p:cNvPr id="20" name="Straight Connector 19"/>
            <p:cNvCxnSpPr/>
            <p:nvPr/>
          </p:nvCxnSpPr>
          <p:spPr>
            <a:xfrm>
              <a:off x="9371012" y="0"/>
              <a:ext cx="1219200" cy="6858000"/>
            </a:xfrm>
            <a:prstGeom prst="line">
              <a:avLst/>
            </a:prstGeom>
            <a:ln w="9525"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1" name="Straight Connector 20"/>
            <p:cNvCxnSpPr/>
            <p:nvPr/>
          </p:nvCxnSpPr>
          <p:spPr>
            <a:xfrm flipH="1">
              <a:off x="7425267" y="3681413"/>
              <a:ext cx="4763558" cy="3176587"/>
            </a:xfrm>
            <a:prstGeom prst="line">
              <a:avLst/>
            </a:prstGeom>
            <a:ln w="9525">
              <a:solidFill>
                <a:schemeClr val="bg1">
                  <a:lumMod val="8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22" name="Rectangle 23"/>
            <p:cNvSpPr/>
            <p:nvPr/>
          </p:nvSpPr>
          <p:spPr>
            <a:xfrm>
              <a:off x="9181476" y="-8467"/>
              <a:ext cx="3007349" cy="6866467"/>
            </a:xfrm>
            <a:custGeom>
              <a:avLst/>
              <a:gdLst/>
              <a:ahLst/>
              <a:cxnLst/>
              <a:rect l="l" t="t" r="r" b="b"/>
              <a:pathLst>
                <a:path w="3007349" h="6866467">
                  <a:moveTo>
                    <a:pt x="2045532" y="0"/>
                  </a:moveTo>
                  <a:lnTo>
                    <a:pt x="3007349" y="0"/>
                  </a:lnTo>
                  <a:lnTo>
                    <a:pt x="3007349" y="6866467"/>
                  </a:lnTo>
                  <a:lnTo>
                    <a:pt x="0" y="6866467"/>
                  </a:lnTo>
                  <a:lnTo>
                    <a:pt x="2045532" y="0"/>
                  </a:lnTo>
                  <a:close/>
                </a:path>
              </a:pathLst>
            </a:custGeom>
            <a:solidFill>
              <a:schemeClr val="accent1">
                <a:alpha val="3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3" name="Rectangle 25"/>
            <p:cNvSpPr/>
            <p:nvPr/>
          </p:nvSpPr>
          <p:spPr>
            <a:xfrm>
              <a:off x="9603442" y="-8467"/>
              <a:ext cx="2588558" cy="6866467"/>
            </a:xfrm>
            <a:custGeom>
              <a:avLst/>
              <a:gdLst/>
              <a:ahLst/>
              <a:cxnLst/>
              <a:rect l="l" t="t" r="r" b="b"/>
              <a:pathLst>
                <a:path w="2573311" h="6866467">
                  <a:moveTo>
                    <a:pt x="0" y="0"/>
                  </a:moveTo>
                  <a:lnTo>
                    <a:pt x="2573311" y="0"/>
                  </a:lnTo>
                  <a:lnTo>
                    <a:pt x="2573311" y="6866467"/>
                  </a:lnTo>
                  <a:lnTo>
                    <a:pt x="1202336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2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4" name="Isosceles Triangle 23"/>
            <p:cNvSpPr/>
            <p:nvPr/>
          </p:nvSpPr>
          <p:spPr>
            <a:xfrm>
              <a:off x="8932333" y="3048000"/>
              <a:ext cx="3259667" cy="3810000"/>
            </a:xfrm>
            <a:prstGeom prst="triangle">
              <a:avLst>
                <a:gd name="adj" fmla="val 100000"/>
              </a:avLst>
            </a:prstGeom>
            <a:solidFill>
              <a:schemeClr val="accent2">
                <a:alpha val="72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5" name="Rectangle 27"/>
            <p:cNvSpPr/>
            <p:nvPr/>
          </p:nvSpPr>
          <p:spPr>
            <a:xfrm>
              <a:off x="9334500" y="-8467"/>
              <a:ext cx="2854326" cy="6866467"/>
            </a:xfrm>
            <a:custGeom>
              <a:avLst/>
              <a:gdLst/>
              <a:ahLst/>
              <a:cxnLst/>
              <a:rect l="l" t="t" r="r" b="b"/>
              <a:pathLst>
                <a:path w="2858013" h="6866467">
                  <a:moveTo>
                    <a:pt x="0" y="0"/>
                  </a:moveTo>
                  <a:lnTo>
                    <a:pt x="2858013" y="0"/>
                  </a:lnTo>
                  <a:lnTo>
                    <a:pt x="2858013" y="6866467"/>
                  </a:lnTo>
                  <a:lnTo>
                    <a:pt x="2473942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2">
                <a:lumMod val="75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6" name="Rectangle 28"/>
            <p:cNvSpPr/>
            <p:nvPr/>
          </p:nvSpPr>
          <p:spPr>
            <a:xfrm>
              <a:off x="10898730" y="-8467"/>
              <a:ext cx="1290094" cy="6866467"/>
            </a:xfrm>
            <a:custGeom>
              <a:avLst/>
              <a:gdLst/>
              <a:ahLst/>
              <a:cxnLst/>
              <a:rect l="l" t="t" r="r" b="b"/>
              <a:pathLst>
                <a:path w="1290094" h="6858000">
                  <a:moveTo>
                    <a:pt x="1019735" y="0"/>
                  </a:moveTo>
                  <a:lnTo>
                    <a:pt x="1290094" y="0"/>
                  </a:lnTo>
                  <a:lnTo>
                    <a:pt x="1290094" y="6858000"/>
                  </a:lnTo>
                  <a:lnTo>
                    <a:pt x="0" y="6858000"/>
                  </a:lnTo>
                  <a:lnTo>
                    <a:pt x="1019735" y="0"/>
                  </a:lnTo>
                  <a:close/>
                </a:path>
              </a:pathLst>
            </a:custGeom>
            <a:solidFill>
              <a:schemeClr val="accent1">
                <a:lumMod val="60000"/>
                <a:lumOff val="40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7" name="Rectangle 29"/>
            <p:cNvSpPr/>
            <p:nvPr/>
          </p:nvSpPr>
          <p:spPr>
            <a:xfrm>
              <a:off x="10938999" y="-8467"/>
              <a:ext cx="1249825" cy="6866467"/>
            </a:xfrm>
            <a:custGeom>
              <a:avLst/>
              <a:gdLst/>
              <a:ahLst/>
              <a:cxnLst/>
              <a:rect l="l" t="t" r="r" b="b"/>
              <a:pathLst>
                <a:path w="1249825" h="6858000">
                  <a:moveTo>
                    <a:pt x="0" y="0"/>
                  </a:moveTo>
                  <a:lnTo>
                    <a:pt x="1249825" y="0"/>
                  </a:lnTo>
                  <a:lnTo>
                    <a:pt x="1249825" y="6858000"/>
                  </a:lnTo>
                  <a:lnTo>
                    <a:pt x="1109382" y="68580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6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8" name="Isosceles Triangle 27"/>
            <p:cNvSpPr/>
            <p:nvPr/>
          </p:nvSpPr>
          <p:spPr>
            <a:xfrm>
              <a:off x="10371666" y="3589867"/>
              <a:ext cx="1817159" cy="3268133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9" name="Isosceles Triangle 28"/>
            <p:cNvSpPr/>
            <p:nvPr/>
          </p:nvSpPr>
          <p:spPr>
            <a:xfrm>
              <a:off x="0" y="4013200"/>
              <a:ext cx="448733" cy="2844800"/>
            </a:xfrm>
            <a:prstGeom prst="triangle">
              <a:avLst>
                <a:gd name="adj" fmla="val 0"/>
              </a:avLst>
            </a:prstGeom>
            <a:solidFill>
              <a:schemeClr val="accent1">
                <a:alpha val="8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77334" y="609600"/>
            <a:ext cx="8596668" cy="1320800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4" y="2160589"/>
            <a:ext cx="8596668" cy="388077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7205133" y="6041362"/>
            <a:ext cx="911939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1D8B78B-81EE-44DA-9057-80A07B58E561}" type="datetimeFigureOut">
              <a:rPr lang="en-US" smtClean="0"/>
              <a:t>4/14/2020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677334" y="6041362"/>
            <a:ext cx="6297612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590663" y="6041362"/>
            <a:ext cx="683339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accent1"/>
                </a:solidFill>
              </a:defRPr>
            </a:lvl1pPr>
          </a:lstStyle>
          <a:p>
            <a:fld id="{3F26CEE6-9FFD-4A54-9B5C-2A61BFFC955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21694885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19" r:id="rId1"/>
    <p:sldLayoutId id="2147483720" r:id="rId2"/>
    <p:sldLayoutId id="2147483721" r:id="rId3"/>
    <p:sldLayoutId id="2147483722" r:id="rId4"/>
    <p:sldLayoutId id="2147483723" r:id="rId5"/>
    <p:sldLayoutId id="2147483724" r:id="rId6"/>
    <p:sldLayoutId id="2147483725" r:id="rId7"/>
    <p:sldLayoutId id="2147483726" r:id="rId8"/>
    <p:sldLayoutId id="2147483727" r:id="rId9"/>
    <p:sldLayoutId id="2147483728" r:id="rId10"/>
    <p:sldLayoutId id="2147483729" r:id="rId11"/>
    <p:sldLayoutId id="2147483730" r:id="rId12"/>
    <p:sldLayoutId id="2147483731" r:id="rId13"/>
    <p:sldLayoutId id="2147483732" r:id="rId14"/>
    <p:sldLayoutId id="2147483733" r:id="rId15"/>
    <p:sldLayoutId id="2147483734" r:id="rId16"/>
  </p:sldLayoutIdLst>
  <p:txStyles>
    <p:titleStyle>
      <a:lvl1pPr algn="l" defTabSz="457200" rtl="0" eaLnBrk="1" latinLnBrk="0" hangingPunct="1">
        <a:spcBef>
          <a:spcPct val="0"/>
        </a:spcBef>
        <a:buNone/>
        <a:defRPr sz="3600" kern="1200">
          <a:solidFill>
            <a:schemeClr val="accent1"/>
          </a:solidFill>
          <a:latin typeface="+mj-lt"/>
          <a:ea typeface="+mj-ea"/>
          <a:cs typeface="+mj-cs"/>
        </a:defRPr>
      </a:lvl1pPr>
      <a:lvl2pPr eaLnBrk="1" hangingPunct="1">
        <a:defRPr>
          <a:solidFill>
            <a:schemeClr val="tx2"/>
          </a:solidFill>
        </a:defRPr>
      </a:lvl2pPr>
      <a:lvl3pPr eaLnBrk="1" hangingPunct="1">
        <a:defRPr>
          <a:solidFill>
            <a:schemeClr val="tx2"/>
          </a:solidFill>
        </a:defRPr>
      </a:lvl3pPr>
      <a:lvl4pPr eaLnBrk="1" hangingPunct="1">
        <a:defRPr>
          <a:solidFill>
            <a:schemeClr val="tx2"/>
          </a:solidFill>
        </a:defRPr>
      </a:lvl4pPr>
      <a:lvl5pPr eaLnBrk="1" hangingPunct="1">
        <a:defRPr>
          <a:solidFill>
            <a:schemeClr val="tx2"/>
          </a:solidFill>
        </a:defRPr>
      </a:lvl5pPr>
      <a:lvl6pPr eaLnBrk="1" hangingPunct="1">
        <a:defRPr>
          <a:solidFill>
            <a:schemeClr val="tx2"/>
          </a:solidFill>
        </a:defRPr>
      </a:lvl6pPr>
      <a:lvl7pPr eaLnBrk="1" hangingPunct="1">
        <a:defRPr>
          <a:solidFill>
            <a:schemeClr val="tx2"/>
          </a:solidFill>
        </a:defRPr>
      </a:lvl7pPr>
      <a:lvl8pPr eaLnBrk="1" hangingPunct="1">
        <a:defRPr>
          <a:solidFill>
            <a:schemeClr val="tx2"/>
          </a:solidFill>
        </a:defRPr>
      </a:lvl8pPr>
      <a:lvl9pPr eaLnBrk="1" hangingPunct="1">
        <a:defRPr>
          <a:solidFill>
            <a:schemeClr val="tx2"/>
          </a:solidFill>
        </a:defRPr>
      </a:lvl9pPr>
    </p:titleStyle>
    <p:bodyStyle>
      <a:lvl1pPr marL="342900" indent="-3429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8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6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2pPr>
      <a:lvl3pPr marL="1143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3pPr>
      <a:lvl4pPr marL="1600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4pPr>
      <a:lvl5pPr marL="20574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B2DE764-C2C3-4578-8213-62C66C44616F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sr-Latn-ME" dirty="0"/>
              <a:t>10D Can I help you?</a:t>
            </a:r>
            <a:endParaRPr lang="en-US" dirty="0"/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0DA7E882-322B-40BA-950A-515356998E78}"/>
              </a:ext>
            </a:extLst>
          </p:cNvPr>
          <p:cNvSpPr>
            <a:spLocks noGrp="1"/>
          </p:cNvSpPr>
          <p:nvPr>
            <p:ph type="subTitle" idx="1"/>
          </p:nvPr>
        </p:nvSpPr>
        <p:spPr/>
        <p:txBody>
          <a:bodyPr>
            <a:normAutofit fontScale="92500" lnSpcReduction="10000"/>
          </a:bodyPr>
          <a:lstStyle/>
          <a:p>
            <a:pPr algn="l"/>
            <a:r>
              <a:rPr lang="sr-Latn-ME" b="1" dirty="0"/>
              <a:t>Real World: In a shop</a:t>
            </a:r>
          </a:p>
          <a:p>
            <a:pPr algn="l"/>
            <a:r>
              <a:rPr lang="sr-Latn-ME" b="1" dirty="0"/>
              <a:t>Vocabulary: Shopping</a:t>
            </a:r>
          </a:p>
          <a:p>
            <a:pPr algn="l"/>
            <a:r>
              <a:rPr lang="sr-Latn-ME" b="1" dirty="0"/>
              <a:t>Review: Clothes; Articles</a:t>
            </a:r>
          </a:p>
          <a:p>
            <a:pPr algn="l"/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113070370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848AE21-1A56-4BA1-8180-A66522AEA83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08892" y="0"/>
            <a:ext cx="8596668" cy="1320800"/>
          </a:xfrm>
        </p:spPr>
        <p:txBody>
          <a:bodyPr/>
          <a:lstStyle/>
          <a:p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1D7AE8E-8CDD-4159-9A15-F876B4E490B2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08892" y="1320800"/>
            <a:ext cx="8596668" cy="3880773"/>
          </a:xfrm>
        </p:spPr>
        <p:txBody>
          <a:bodyPr>
            <a:normAutofit fontScale="92500" lnSpcReduction="10000"/>
          </a:bodyPr>
          <a:lstStyle/>
          <a:p>
            <a:r>
              <a:rPr lang="sr-Latn-ME" dirty="0"/>
              <a:t>Please, open your books, p82 and try to do exercise 1. Look at the picture. How many things do you know in English?</a:t>
            </a:r>
          </a:p>
          <a:p>
            <a:r>
              <a:rPr lang="sr-Latn-ME" dirty="0"/>
              <a:t>Then, do the exercise in V10.4, p139.</a:t>
            </a:r>
          </a:p>
          <a:p>
            <a:endParaRPr lang="sr-Latn-ME" i="1" dirty="0"/>
          </a:p>
          <a:p>
            <a:r>
              <a:rPr lang="sr-Latn-ME" i="1" dirty="0"/>
              <a:t>Answers:</a:t>
            </a:r>
          </a:p>
          <a:p>
            <a:r>
              <a:rPr lang="sr-Latn-ME" i="1" dirty="0"/>
              <a:t>Size – h							Try on – c</a:t>
            </a:r>
          </a:p>
          <a:p>
            <a:r>
              <a:rPr lang="sr-Latn-ME" i="1" dirty="0"/>
              <a:t>Small – i 							It doesn’t fit – f</a:t>
            </a:r>
          </a:p>
          <a:p>
            <a:r>
              <a:rPr lang="sr-Latn-ME" i="1" dirty="0"/>
              <a:t>Medium – j 						sign here - d</a:t>
            </a:r>
          </a:p>
          <a:p>
            <a:r>
              <a:rPr lang="sr-Latn-ME" i="1" dirty="0"/>
              <a:t>Large – k 							a receipt - d</a:t>
            </a:r>
          </a:p>
          <a:p>
            <a:r>
              <a:rPr lang="sr-Latn-ME" i="1" dirty="0"/>
              <a:t>Extra large – l						cash - a</a:t>
            </a:r>
          </a:p>
          <a:p>
            <a:r>
              <a:rPr lang="sr-Latn-ME" i="1" dirty="0"/>
              <a:t>A fitting room  - b					here’s your change - g</a:t>
            </a:r>
          </a:p>
          <a:p>
            <a:endParaRPr lang="sr-Latn-ME" i="1" dirty="0"/>
          </a:p>
          <a:p>
            <a:endParaRPr lang="sr-Latn-ME" i="1" dirty="0"/>
          </a:p>
          <a:p>
            <a:endParaRPr lang="sr-Latn-ME" i="1" dirty="0"/>
          </a:p>
          <a:p>
            <a:endParaRPr lang="sr-Latn-ME" i="1" dirty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208035466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39E696F-0C43-44EB-9F2E-882D9A94DD6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-5293895" y="609599"/>
            <a:ext cx="5293895" cy="5431763"/>
          </a:xfrm>
        </p:spPr>
        <p:txBody>
          <a:bodyPr>
            <a:normAutofit/>
          </a:bodyPr>
          <a:lstStyle/>
          <a:p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266A1B2E-CE09-4CAF-A7A8-0C437DA6A7A7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77334" y="1612233"/>
            <a:ext cx="8596668" cy="4429130"/>
          </a:xfrm>
        </p:spPr>
        <p:txBody>
          <a:bodyPr/>
          <a:lstStyle/>
          <a:p>
            <a:r>
              <a:rPr lang="sr-Latn-ME" dirty="0"/>
              <a:t>Please, look at two conversations in exercise 2, p82.</a:t>
            </a:r>
          </a:p>
          <a:p>
            <a:r>
              <a:rPr lang="sr-Latn-ME" dirty="0"/>
              <a:t>Try to put the sentences in the correct order.</a:t>
            </a:r>
          </a:p>
          <a:p>
            <a:endParaRPr lang="sr-Latn-ME" dirty="0"/>
          </a:p>
          <a:p>
            <a:r>
              <a:rPr lang="sr-Latn-ME" dirty="0"/>
              <a:t>Check your answers in the tapescript R10.7, p155.</a:t>
            </a:r>
          </a:p>
          <a:p>
            <a:endParaRPr lang="sr-Latn-ME" dirty="0"/>
          </a:p>
          <a:p>
            <a:r>
              <a:rPr lang="sr-Latn-ME" dirty="0"/>
              <a:t>Now, try to do the exercise 3, p82.</a:t>
            </a:r>
          </a:p>
          <a:p>
            <a:endParaRPr lang="sr-Latn-ME" dirty="0"/>
          </a:p>
          <a:p>
            <a:r>
              <a:rPr lang="sr-Latn-ME" i="1" dirty="0"/>
              <a:t>Answers: </a:t>
            </a:r>
          </a:p>
          <a:p>
            <a:r>
              <a:rPr lang="sr-Latn-ME" i="1" dirty="0"/>
              <a:t>1. smaller 	2. tries		3. £15		4. batteries		5. by credit card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144620769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8DC8D24-8F89-4894-8ACD-C8B151F041E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r-Latn-ME" dirty="0"/>
              <a:t>Real World: In a shop</a:t>
            </a:r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C9BF047-4E31-4FE0-90CC-AF8F88D3814D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77334" y="1588169"/>
            <a:ext cx="8596668" cy="4453194"/>
          </a:xfrm>
        </p:spPr>
        <p:txBody>
          <a:bodyPr>
            <a:normAutofit lnSpcReduction="10000"/>
          </a:bodyPr>
          <a:lstStyle/>
          <a:p>
            <a:r>
              <a:rPr lang="sr-Latn-ME" dirty="0"/>
              <a:t>Please, do the exercise 4, p82</a:t>
            </a:r>
          </a:p>
          <a:p>
            <a:endParaRPr lang="sr-Latn-ME" dirty="0"/>
          </a:p>
          <a:p>
            <a:r>
              <a:rPr lang="sr-Latn-ME" i="1" dirty="0"/>
              <a:t>Answers:</a:t>
            </a:r>
          </a:p>
          <a:p>
            <a:pPr marL="0" indent="0">
              <a:buNone/>
            </a:pPr>
            <a:r>
              <a:rPr lang="sr-Latn-ME" i="1" dirty="0"/>
              <a:t>I’m just </a:t>
            </a:r>
            <a:r>
              <a:rPr lang="sr-Latn-ME" i="1" u="sng" dirty="0"/>
              <a:t>looking</a:t>
            </a:r>
            <a:r>
              <a:rPr lang="sr-Latn-ME" i="1" dirty="0"/>
              <a:t>, thanks.</a:t>
            </a:r>
          </a:p>
          <a:p>
            <a:pPr marL="0" indent="0">
              <a:buNone/>
            </a:pPr>
            <a:r>
              <a:rPr lang="sr-Latn-ME" i="1" u="sng" dirty="0"/>
              <a:t>Excuse </a:t>
            </a:r>
            <a:r>
              <a:rPr lang="sr-Latn-ME" i="1" dirty="0"/>
              <a:t>me.</a:t>
            </a:r>
          </a:p>
          <a:p>
            <a:pPr marL="0" indent="0">
              <a:buNone/>
            </a:pPr>
            <a:r>
              <a:rPr lang="sr-Latn-ME" i="1" dirty="0"/>
              <a:t>Have you gort this T-shirt in </a:t>
            </a:r>
            <a:r>
              <a:rPr lang="sr-Latn-ME" i="1" u="sng" dirty="0"/>
              <a:t>smaller</a:t>
            </a:r>
            <a:r>
              <a:rPr lang="sr-Latn-ME" i="1" dirty="0"/>
              <a:t> size</a:t>
            </a:r>
            <a:r>
              <a:rPr lang="sr-Latn-ME" i="1" u="sng" dirty="0"/>
              <a:t>?</a:t>
            </a:r>
          </a:p>
          <a:p>
            <a:pPr marL="0" indent="0">
              <a:buNone/>
            </a:pPr>
            <a:r>
              <a:rPr lang="sr-Latn-ME" i="1" dirty="0"/>
              <a:t>Can I </a:t>
            </a:r>
            <a:r>
              <a:rPr lang="sr-Latn-ME" i="1" u="sng" dirty="0"/>
              <a:t>try </a:t>
            </a:r>
            <a:r>
              <a:rPr lang="sr-Latn-ME" i="1" dirty="0"/>
              <a:t>it on, please?</a:t>
            </a:r>
          </a:p>
          <a:p>
            <a:pPr marL="0" indent="0">
              <a:buNone/>
            </a:pPr>
            <a:r>
              <a:rPr lang="sr-Latn-ME" i="1" dirty="0"/>
              <a:t>Ok, I’ll </a:t>
            </a:r>
            <a:r>
              <a:rPr lang="sr-Latn-ME" i="1" u="sng" dirty="0"/>
              <a:t>take</a:t>
            </a:r>
            <a:r>
              <a:rPr lang="sr-Latn-ME" i="1" dirty="0"/>
              <a:t> it.</a:t>
            </a:r>
          </a:p>
          <a:p>
            <a:pPr marL="0" indent="0">
              <a:buNone/>
            </a:pPr>
            <a:r>
              <a:rPr lang="sr-Latn-ME" i="1" u="sng" dirty="0"/>
              <a:t>Can </a:t>
            </a:r>
            <a:r>
              <a:rPr lang="sr-Latn-ME" i="1" dirty="0"/>
              <a:t>I have this map, please?</a:t>
            </a:r>
          </a:p>
          <a:p>
            <a:pPr marL="0" indent="0">
              <a:buNone/>
            </a:pPr>
            <a:r>
              <a:rPr lang="sr-Latn-ME" i="1" dirty="0"/>
              <a:t>Do you</a:t>
            </a:r>
            <a:r>
              <a:rPr lang="sr-Latn-ME" i="1" u="sng" dirty="0"/>
              <a:t> sell </a:t>
            </a:r>
            <a:r>
              <a:rPr lang="sr-Latn-ME" i="1" dirty="0"/>
              <a:t>batteries?</a:t>
            </a:r>
          </a:p>
          <a:p>
            <a:r>
              <a:rPr lang="sr-Latn-ME" dirty="0"/>
              <a:t>Now, please use the prompts in exercise 6, p83 to write a conversation in a shop. Remenber to use </a:t>
            </a:r>
            <a:r>
              <a:rPr lang="sr-Latn-ME" i="1" dirty="0"/>
              <a:t>please</a:t>
            </a:r>
            <a:r>
              <a:rPr lang="sr-Latn-ME" dirty="0"/>
              <a:t> and </a:t>
            </a:r>
            <a:r>
              <a:rPr lang="sr-Latn-ME" i="1" dirty="0"/>
              <a:t>thank you</a:t>
            </a:r>
            <a:r>
              <a:rPr lang="sr-Latn-ME" dirty="0"/>
              <a:t>.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424328180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5B64D4B-2B9C-4BF2-B4B2-71FCEA09CEE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77334" y="609600"/>
            <a:ext cx="8596668" cy="737937"/>
          </a:xfrm>
        </p:spPr>
        <p:txBody>
          <a:bodyPr/>
          <a:lstStyle/>
          <a:p>
            <a:r>
              <a:rPr lang="sr-Latn-ME" dirty="0"/>
              <a:t>10 Review</a:t>
            </a:r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71592143-38DE-47AD-A47B-B90E16C92E30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77334" y="1347537"/>
            <a:ext cx="9549508" cy="4693825"/>
          </a:xfrm>
        </p:spPr>
        <p:txBody>
          <a:bodyPr>
            <a:normAutofit fontScale="32500" lnSpcReduction="20000"/>
          </a:bodyPr>
          <a:lstStyle/>
          <a:p>
            <a:r>
              <a:rPr lang="sr-Latn-ME" sz="2500" dirty="0"/>
              <a:t>Answers:</a:t>
            </a:r>
          </a:p>
          <a:p>
            <a:r>
              <a:rPr lang="sr-Latn-ME" sz="2500" dirty="0"/>
              <a:t>1. </a:t>
            </a:r>
          </a:p>
          <a:p>
            <a:pPr marL="0" indent="0">
              <a:buNone/>
            </a:pPr>
            <a:r>
              <a:rPr lang="sr-Latn-ME" sz="2500" dirty="0"/>
              <a:t>2. Are made		3. discovered		4. are manufactured		</a:t>
            </a:r>
          </a:p>
          <a:p>
            <a:pPr marL="0" indent="0">
              <a:buNone/>
            </a:pPr>
            <a:r>
              <a:rPr lang="sr-Latn-ME" sz="2500" dirty="0"/>
              <a:t>5. Was won		6. was written</a:t>
            </a:r>
          </a:p>
          <a:p>
            <a:r>
              <a:rPr lang="sr-Latn-ME" sz="2500" dirty="0"/>
              <a:t>2.</a:t>
            </a:r>
          </a:p>
          <a:p>
            <a:pPr marL="0" indent="0">
              <a:buNone/>
            </a:pPr>
            <a:r>
              <a:rPr lang="sr-Latn-ME" sz="2500" dirty="0"/>
              <a:t>3. didn’t use to go		4. used to get		5. didn’t use to have</a:t>
            </a:r>
          </a:p>
          <a:p>
            <a:pPr marL="0" indent="0">
              <a:buNone/>
            </a:pPr>
            <a:r>
              <a:rPr lang="sr-Latn-ME" sz="2500" dirty="0"/>
              <a:t>6. X					7. x</a:t>
            </a:r>
          </a:p>
          <a:p>
            <a:r>
              <a:rPr lang="sr-Latn-ME" sz="2500" dirty="0"/>
              <a:t>4.</a:t>
            </a:r>
          </a:p>
          <a:p>
            <a:pPr marL="0" indent="0">
              <a:buNone/>
            </a:pPr>
            <a:r>
              <a:rPr lang="sr-Latn-ME" sz="2500" dirty="0"/>
              <a:t>1. Anything		2. someone		3. anywhere		4. everywhere		5. No one</a:t>
            </a:r>
          </a:p>
          <a:p>
            <a:r>
              <a:rPr lang="sr-Latn-ME" sz="2500" dirty="0"/>
              <a:t>5.</a:t>
            </a:r>
          </a:p>
          <a:p>
            <a:pPr marL="0" indent="0">
              <a:buNone/>
            </a:pPr>
            <a:r>
              <a:rPr lang="sr-Latn-ME" sz="2500" dirty="0"/>
              <a:t>2. </a:t>
            </a:r>
            <a:r>
              <a:rPr lang="sr-Latn-ME" sz="2500"/>
              <a:t>the</a:t>
            </a:r>
            <a:r>
              <a:rPr lang="sr-Latn-ME" sz="2500" dirty="0"/>
              <a:t>	3. /	4. the	5. a		6. a		7. a		8. /		9. /		</a:t>
            </a:r>
            <a:r>
              <a:rPr lang="sr-Latn-ME" sz="2800" dirty="0"/>
              <a:t>10. the</a:t>
            </a:r>
          </a:p>
          <a:p>
            <a:pPr marL="0" indent="0">
              <a:buNone/>
            </a:pPr>
            <a:endParaRPr lang="sr-Latn-ME" sz="2500" dirty="0"/>
          </a:p>
          <a:p>
            <a:r>
              <a:rPr lang="sr-Latn-ME" sz="2500" dirty="0"/>
              <a:t>Please, look at two conversations in exercise 2, p82.</a:t>
            </a:r>
          </a:p>
          <a:p>
            <a:r>
              <a:rPr lang="sr-Latn-ME" sz="2500" dirty="0"/>
              <a:t>Try to put the sentences in the correct order.</a:t>
            </a:r>
          </a:p>
          <a:p>
            <a:endParaRPr lang="sr-Latn-ME" sz="2500" dirty="0"/>
          </a:p>
          <a:p>
            <a:r>
              <a:rPr lang="sr-Latn-ME" sz="2500" dirty="0"/>
              <a:t>Check your answers in the tapescript R10.7, p155.</a:t>
            </a:r>
          </a:p>
          <a:p>
            <a:endParaRPr lang="sr-Latn-ME" sz="2500" dirty="0"/>
          </a:p>
          <a:p>
            <a:r>
              <a:rPr lang="sr-Latn-ME" sz="2500" dirty="0"/>
              <a:t>Now, try to do the exercise 3, p82.</a:t>
            </a:r>
          </a:p>
          <a:p>
            <a:endParaRPr lang="sr-Latn-ME" sz="2500" dirty="0"/>
          </a:p>
          <a:p>
            <a:r>
              <a:rPr lang="sr-Latn-ME" sz="2500" i="1" dirty="0"/>
              <a:t>Answers: </a:t>
            </a:r>
          </a:p>
          <a:p>
            <a:pPr marL="0" indent="0">
              <a:buNone/>
            </a:pPr>
            <a:r>
              <a:rPr lang="sr-Latn-ME" sz="2500" i="1" dirty="0"/>
              <a:t>1. smaller 	2. tries		3. £15		4. batteries		5. by credit card</a:t>
            </a:r>
          </a:p>
        </p:txBody>
      </p:sp>
    </p:spTree>
    <p:extLst>
      <p:ext uri="{BB962C8B-B14F-4D97-AF65-F5344CB8AC3E}">
        <p14:creationId xmlns:p14="http://schemas.microsoft.com/office/powerpoint/2010/main" val="3423942857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742E72F-4B9B-4ADF-8DA3-E04E42C3B17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77334" y="609600"/>
            <a:ext cx="8596668" cy="664029"/>
          </a:xfrm>
        </p:spPr>
        <p:txBody>
          <a:bodyPr/>
          <a:lstStyle/>
          <a:p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846B3208-05BC-495A-95C8-05966AB558FC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0" indent="0" algn="r">
              <a:buNone/>
            </a:pPr>
            <a:r>
              <a:rPr lang="sr-Latn-ME" dirty="0"/>
              <a:t>Thank you for your attention!</a:t>
            </a:r>
          </a:p>
          <a:p>
            <a:pPr marL="0" indent="0" algn="r">
              <a:buNone/>
            </a:pPr>
            <a:r>
              <a:rPr lang="sr-Latn-ME" dirty="0"/>
              <a:t>#Stay positive</a:t>
            </a:r>
          </a:p>
          <a:p>
            <a:pPr marL="0" indent="0" algn="r">
              <a:buNone/>
            </a:pPr>
            <a:r>
              <a:rPr lang="sr-Latn-ME" dirty="0"/>
              <a:t>#</a:t>
            </a:r>
            <a:r>
              <a:rPr lang="sr-Latn-ME"/>
              <a:t>Stay safe</a:t>
            </a:r>
            <a:endParaRPr lang="sr-Latn-ME" dirty="0"/>
          </a:p>
          <a:p>
            <a:pPr marL="0" indent="0" algn="r">
              <a:buNone/>
            </a:pPr>
            <a:r>
              <a:rPr lang="sr-Latn-ME" dirty="0"/>
              <a:t>#Stay home </a:t>
            </a:r>
          </a:p>
          <a:p>
            <a:pPr marL="0" indent="0" algn="r">
              <a:buNone/>
            </a:pPr>
            <a:r>
              <a:rPr lang="sr-Latn-ME" dirty="0"/>
              <a:t>Lecturer Ivana Milačić</a:t>
            </a:r>
          </a:p>
          <a:p>
            <a:pPr marL="0" indent="0" algn="r">
              <a:buNone/>
            </a:pPr>
            <a:r>
              <a:rPr lang="sr-Latn-ME" dirty="0"/>
              <a:t>ivana.milacic@udg.edu.me</a:t>
            </a:r>
            <a:endParaRPr lang="en-US" dirty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669368467"/>
      </p:ext>
    </p:extLst>
  </p:cSld>
  <p:clrMapOvr>
    <a:masterClrMapping/>
  </p:clrMapOvr>
</p:sld>
</file>

<file path=ppt/theme/theme1.xml><?xml version="1.0" encoding="utf-8"?>
<a:theme xmlns:a="http://schemas.openxmlformats.org/drawingml/2006/main" name="Facet">
  <a:themeElements>
    <a:clrScheme name="Facet">
      <a:dk1>
        <a:sysClr val="windowText" lastClr="000000"/>
      </a:dk1>
      <a:lt1>
        <a:sysClr val="window" lastClr="FFFFFF"/>
      </a:lt1>
      <a:dk2>
        <a:srgbClr val="2C3C43"/>
      </a:dk2>
      <a:lt2>
        <a:srgbClr val="EBEBEB"/>
      </a:lt2>
      <a:accent1>
        <a:srgbClr val="90C226"/>
      </a:accent1>
      <a:accent2>
        <a:srgbClr val="54A021"/>
      </a:accent2>
      <a:accent3>
        <a:srgbClr val="E6B91E"/>
      </a:accent3>
      <a:accent4>
        <a:srgbClr val="E76618"/>
      </a:accent4>
      <a:accent5>
        <a:srgbClr val="C42F1A"/>
      </a:accent5>
      <a:accent6>
        <a:srgbClr val="918655"/>
      </a:accent6>
      <a:hlink>
        <a:srgbClr val="99CA3C"/>
      </a:hlink>
      <a:folHlink>
        <a:srgbClr val="B9D181"/>
      </a:folHlink>
    </a:clrScheme>
    <a:fontScheme name="Facet">
      <a:majorFont>
        <a:latin typeface="Trebuchet MS" panose="020B0603020202020204"/>
        <a:ea typeface=""/>
        <a:cs typeface=""/>
        <a:font script="Jpan" typeface="メイリオ"/>
        <a:font script="Hang" typeface="맑은 고딕"/>
        <a:font script="Hans" typeface="方正姚体"/>
        <a:font script="Hant" typeface="微軟正黑體"/>
        <a:font script="Arab" typeface="Tahoma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Trebuchet MS" panose="020B0603020202020204"/>
        <a:ea typeface=""/>
        <a:cs typeface=""/>
        <a:font script="Jpan" typeface="メイリオ"/>
        <a:font script="Hang" typeface="HY그래픽M"/>
        <a:font script="Hans" typeface="华文新魏"/>
        <a:font script="Hant" typeface="微軟正黑體"/>
        <a:font script="Arab" typeface="Tahoma"/>
        <a:font script="Hebr" typeface="Gisha"/>
        <a:font script="Thai" typeface="Iris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Facet">
      <a:fillStyleLst>
        <a:solidFill>
          <a:schemeClr val="phClr"/>
        </a:solidFill>
        <a:gradFill rotWithShape="1">
          <a:gsLst>
            <a:gs pos="0">
              <a:schemeClr val="phClr">
                <a:tint val="65000"/>
                <a:lumMod val="110000"/>
              </a:schemeClr>
            </a:gs>
            <a:gs pos="88000">
              <a:schemeClr val="phClr">
                <a:tint val="90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6000"/>
                <a:lumMod val="100000"/>
              </a:schemeClr>
            </a:gs>
            <a:gs pos="78000">
              <a:schemeClr val="phClr">
                <a:shade val="94000"/>
                <a:lumMod val="94000"/>
              </a:schemeClr>
            </a:gs>
          </a:gsLst>
          <a:lin ang="5400000" scaled="0"/>
        </a:gradFill>
      </a:fillStyleLst>
      <a:lnStyleLst>
        <a:ln w="12700" cap="rnd" cmpd="sng" algn="ctr">
          <a:solidFill>
            <a:schemeClr val="phClr"/>
          </a:solidFill>
          <a:prstDash val="solid"/>
        </a:ln>
        <a:ln w="19050" cap="rnd" cmpd="sng" algn="ctr">
          <a:solidFill>
            <a:schemeClr val="phClr"/>
          </a:solidFill>
          <a:prstDash val="solid"/>
        </a:ln>
        <a:ln w="25400" cap="rnd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38100" dist="254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50800" dist="381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l"/>
          </a:scene3d>
          <a:sp3d prstMaterial="plastic">
            <a:bevelT w="0" h="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90000"/>
                <a:lumMod val="104000"/>
              </a:schemeClr>
            </a:gs>
            <a:gs pos="94000">
              <a:schemeClr val="phClr">
                <a:shade val="96000"/>
                <a:lumMod val="82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0000"/>
                <a:lumMod val="110000"/>
              </a:schemeClr>
            </a:gs>
            <a:gs pos="100000">
              <a:schemeClr val="phClr">
                <a:shade val="94000"/>
                <a:lumMod val="96000"/>
              </a:schemeClr>
            </a:gs>
          </a:gsLst>
          <a:path path="circle">
            <a:fillToRect l="50000" t="50000" r="100000" b="100000"/>
          </a:path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Facet" id="{C0C680CD-088A-49FC-A102-D699147F32B2}" vid="{CFBC31BA-B70F-4F30-BCAA-4F3011E16C4D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55</TotalTime>
  <Words>534</Words>
  <Application>Microsoft Office PowerPoint</Application>
  <PresentationFormat>Widescreen</PresentationFormat>
  <Paragraphs>66</Paragraphs>
  <Slides>6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6</vt:i4>
      </vt:variant>
    </vt:vector>
  </HeadingPairs>
  <TitlesOfParts>
    <vt:vector size="10" baseType="lpstr">
      <vt:lpstr>Arial</vt:lpstr>
      <vt:lpstr>Trebuchet MS</vt:lpstr>
      <vt:lpstr>Wingdings 3</vt:lpstr>
      <vt:lpstr>Facet</vt:lpstr>
      <vt:lpstr>10D Can I help you?</vt:lpstr>
      <vt:lpstr>PowerPoint Presentation</vt:lpstr>
      <vt:lpstr>PowerPoint Presentation</vt:lpstr>
      <vt:lpstr>Real World: In a shop</vt:lpstr>
      <vt:lpstr>10 Review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10D Can I help you?</dc:title>
  <dc:creator>Administrator</dc:creator>
  <cp:lastModifiedBy>Administrator</cp:lastModifiedBy>
  <cp:revision>12</cp:revision>
  <dcterms:created xsi:type="dcterms:W3CDTF">2020-04-12T22:23:54Z</dcterms:created>
  <dcterms:modified xsi:type="dcterms:W3CDTF">2020-04-13T22:30:21Z</dcterms:modified>
</cp:coreProperties>
</file>