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42" d="100"/>
          <a:sy n="42" d="100"/>
        </p:scale>
        <p:origin x="10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91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2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2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21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7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9493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10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9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3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4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0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6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8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6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6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12D7F0-EBA0-4448-B2B0-EC687CF89BF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867EDB3-323A-4EAA-B83F-55C32F1BE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ictionary.cambridge.org/grammar/british-grammar/verb-patterns-verb-infinitive-or-verb-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F73F1-8487-4B51-B435-B81D0164F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5C Flatpack world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2F9AC-E15B-44E3-B495-922B9B41F2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b="1" dirty="0"/>
              <a:t>Vocabulary: Verb patterns</a:t>
            </a:r>
          </a:p>
          <a:p>
            <a:r>
              <a:rPr lang="sr-Latn-ME" b="1" dirty="0"/>
              <a:t>Reading: A furniture empire</a:t>
            </a:r>
          </a:p>
          <a:p>
            <a:r>
              <a:rPr lang="sr-Latn-ME" b="1" dirty="0"/>
              <a:t>Listenig: Shopping at IKEA</a:t>
            </a:r>
          </a:p>
          <a:p>
            <a:r>
              <a:rPr lang="sr-Latn-ME" b="1" dirty="0"/>
              <a:t>Review: Past Simple and Past Continuous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7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9F09E-09B8-4A64-BB2F-5F6989E2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18470880" y="4665133"/>
            <a:ext cx="11085512" cy="66962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77ADB-8CF7-4C5E-97DB-D983DEC76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394960"/>
          </a:xfrm>
        </p:spPr>
        <p:txBody>
          <a:bodyPr/>
          <a:lstStyle/>
          <a:p>
            <a:r>
              <a:rPr lang="sr-Latn-ME" dirty="0"/>
              <a:t>Please, open your books, p40.</a:t>
            </a:r>
          </a:p>
          <a:p>
            <a:r>
              <a:rPr lang="sr-Latn-ME" dirty="0"/>
              <a:t>Look at the photos and answer these questions:</a:t>
            </a:r>
          </a:p>
          <a:p>
            <a:pPr marL="0" indent="0">
              <a:buNone/>
            </a:pPr>
            <a:r>
              <a:rPr lang="sr-Latn-ME" dirty="0"/>
              <a:t>What does IKEA sell?</a:t>
            </a:r>
          </a:p>
          <a:p>
            <a:pPr marL="0" indent="0">
              <a:buNone/>
            </a:pPr>
            <a:r>
              <a:rPr lang="sr-Latn-ME" dirty="0"/>
              <a:t>Are there any IKEA stores or similar stores in your country?</a:t>
            </a:r>
          </a:p>
          <a:p>
            <a:pPr marL="0" indent="0">
              <a:buNone/>
            </a:pPr>
            <a:r>
              <a:rPr lang="sr-Latn-ME" dirty="0"/>
              <a:t>Have you ever bought anything from these shops? If so, what did you buy?</a:t>
            </a:r>
          </a:p>
          <a:p>
            <a:r>
              <a:rPr lang="sr-Latn-ME" dirty="0"/>
              <a:t>Now, please read the article about IKEA. Match the headings a)-d) to paragraphs 1-4.</a:t>
            </a:r>
          </a:p>
          <a:p>
            <a:r>
              <a:rPr lang="sr-Latn-ME" dirty="0"/>
              <a:t>Rad the article again. What does the article say about the numbers and people in exercise 2, p40.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0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B738E-3BD9-4651-999D-F5C8E00F1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18470880" y="4944532"/>
            <a:ext cx="11382692" cy="64168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7B47E-0C28-4543-8022-CB072D5B9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6921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Latn-ME" dirty="0"/>
              <a:t>VERB PATTERNS</a:t>
            </a:r>
          </a:p>
          <a:p>
            <a:r>
              <a:rPr lang="sr-Latn-ME" dirty="0"/>
              <a:t>I</a:t>
            </a:r>
            <a:r>
              <a:rPr lang="en-US" dirty="0"/>
              <a:t>n the English language there are verbs followed by infinitive </a:t>
            </a:r>
            <a:r>
              <a:rPr lang="en-US" i="1" dirty="0"/>
              <a:t>(They agreed to come)</a:t>
            </a:r>
            <a:r>
              <a:rPr lang="en-US" dirty="0"/>
              <a:t>, other verbs followed by gerund </a:t>
            </a:r>
            <a:r>
              <a:rPr lang="en-US" i="1" dirty="0"/>
              <a:t>(Did you enjoy flying?) </a:t>
            </a:r>
            <a:r>
              <a:rPr lang="en-US" dirty="0"/>
              <a:t>and there are also verbs followed by both gerunds and infinitives </a:t>
            </a:r>
            <a:r>
              <a:rPr lang="en-US" i="1" dirty="0"/>
              <a:t>(She began to work - She began working).</a:t>
            </a:r>
            <a:endParaRPr lang="sr-Latn-ME" i="1" dirty="0"/>
          </a:p>
          <a:p>
            <a:r>
              <a:rPr lang="en-US" dirty="0"/>
              <a:t>1. Examples of verbs followed by infinitive only:</a:t>
            </a:r>
            <a:br>
              <a:rPr lang="en-US" dirty="0"/>
            </a:br>
            <a:r>
              <a:rPr lang="en-US" i="1" dirty="0"/>
              <a:t>agree, appear, arrange, ask, choose, decide, demand, encourage, fail, forbid, force, hope, instruct, invite, learn, manage, offer, order, permit, persuade, plan, prepare, pretend, promise, refuse, remind, seem, swear, warn</a:t>
            </a:r>
            <a:endParaRPr lang="en-US" dirty="0"/>
          </a:p>
          <a:p>
            <a:r>
              <a:rPr lang="en-US" i="1" dirty="0"/>
              <a:t>He decided to study at university. We hoped to find it. Did he seem to like it? I ordered my son to send it</a:t>
            </a:r>
            <a:endParaRPr lang="en-US" dirty="0"/>
          </a:p>
          <a:p>
            <a:r>
              <a:rPr lang="en-US" dirty="0"/>
              <a:t>2. Expressions and phrasal verbs followed by infinitive:</a:t>
            </a:r>
            <a:br>
              <a:rPr lang="en-US" dirty="0"/>
            </a:br>
            <a:r>
              <a:rPr lang="en-US" i="1" dirty="0"/>
              <a:t>be about, do one's best, make up one's mind, set out, turn out</a:t>
            </a:r>
            <a:endParaRPr lang="en-US" dirty="0"/>
          </a:p>
          <a:p>
            <a:r>
              <a:rPr lang="en-US" i="1" dirty="0"/>
              <a:t>He was about to start. I did my best to learn it. I haven't made up my mind to start yet. It turned out to be your car. We set out to cut the tree.</a:t>
            </a:r>
            <a:endParaRPr lang="en-US" dirty="0"/>
          </a:p>
          <a:p>
            <a:pPr marL="0" indent="0">
              <a:buNone/>
            </a:pPr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9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2728-6417-4D8B-8054-D37B5A00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70880" y="4487332"/>
            <a:ext cx="114300" cy="87486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C7EE-6FB2-4AAC-9CC9-CE8012AF9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212080"/>
          </a:xfrm>
        </p:spPr>
        <p:txBody>
          <a:bodyPr>
            <a:normAutofit/>
          </a:bodyPr>
          <a:lstStyle/>
          <a:p>
            <a:r>
              <a:rPr lang="en-US" dirty="0"/>
              <a:t> Examples of verbs followed by gerund only:</a:t>
            </a:r>
            <a:br>
              <a:rPr lang="en-US" dirty="0"/>
            </a:br>
            <a:r>
              <a:rPr lang="en-US" i="1" dirty="0"/>
              <a:t>admit, consider, delay, dislike, enjoy, escape, excuse, finish, forgive, imagine, insist, keep, mind, miss, </a:t>
            </a:r>
            <a:r>
              <a:rPr lang="en-US" i="1" dirty="0" err="1"/>
              <a:t>practise</a:t>
            </a:r>
            <a:r>
              <a:rPr lang="en-US" i="1" dirty="0"/>
              <a:t>, prevent, risk, suggest, understand</a:t>
            </a:r>
            <a:endParaRPr lang="en-US" dirty="0"/>
          </a:p>
          <a:p>
            <a:r>
              <a:rPr lang="en-US" i="1" dirty="0"/>
              <a:t>She admitted telling him. Did you escape writing the test? I don't want to risk coming late.</a:t>
            </a:r>
            <a:endParaRPr lang="en-US" dirty="0"/>
          </a:p>
          <a:p>
            <a:r>
              <a:rPr lang="en-US" i="1" dirty="0"/>
              <a:t>Excuse, forgive</a:t>
            </a:r>
            <a:r>
              <a:rPr lang="en-US" dirty="0"/>
              <a:t> and </a:t>
            </a:r>
            <a:r>
              <a:rPr lang="en-US" i="1" dirty="0"/>
              <a:t>prevent </a:t>
            </a:r>
            <a:r>
              <a:rPr lang="en-US" dirty="0"/>
              <a:t>are used with three different forms:</a:t>
            </a:r>
            <a:br>
              <a:rPr lang="en-US" dirty="0"/>
            </a:br>
            <a:r>
              <a:rPr lang="en-US" i="1" dirty="0"/>
              <a:t>Excuse my being late. Excuse me being late. Excuse me for being late.</a:t>
            </a:r>
            <a:endParaRPr lang="en-US" dirty="0"/>
          </a:p>
          <a:p>
            <a:r>
              <a:rPr lang="en-US" dirty="0"/>
              <a:t>Expressions and phrasal verbs followed by gerund:</a:t>
            </a:r>
            <a:br>
              <a:rPr lang="en-US" dirty="0"/>
            </a:br>
            <a:r>
              <a:rPr lang="en-US" i="1" dirty="0"/>
              <a:t>be against, be interested in, can't stand, can't help, care for, give up, look forward to, it's no use/good, it's worth</a:t>
            </a:r>
            <a:endParaRPr lang="en-US" dirty="0"/>
          </a:p>
          <a:p>
            <a:r>
              <a:rPr lang="en-US" i="1" dirty="0"/>
              <a:t>I can't stand waiting for hours. I can't help laughing. Don't give up studying this chapter. It's no use working so late. Is the film worth seeing?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4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CFA4-030B-4BCD-A227-E65EF5A4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70880" y="4487332"/>
            <a:ext cx="114300" cy="8908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598E7-7488-46A8-8662-892F6B160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669280"/>
          </a:xfrm>
        </p:spPr>
        <p:txBody>
          <a:bodyPr>
            <a:normAutofit/>
          </a:bodyPr>
          <a:lstStyle/>
          <a:p>
            <a:r>
              <a:rPr lang="en-US" dirty="0"/>
              <a:t>Examples of verbs followed by gerunds and infinitives.</a:t>
            </a:r>
          </a:p>
          <a:p>
            <a:r>
              <a:rPr lang="en-US" dirty="0"/>
              <a:t>A. With the same meaning:</a:t>
            </a:r>
            <a:br>
              <a:rPr lang="en-US" dirty="0"/>
            </a:br>
            <a:r>
              <a:rPr lang="en-US" i="1" dirty="0"/>
              <a:t>begin, advise, allow, can't bear, continue, intend, it requires, it needs, it wants, permit, recommend, start</a:t>
            </a:r>
            <a:endParaRPr lang="en-US" dirty="0"/>
          </a:p>
          <a:p>
            <a:r>
              <a:rPr lang="en-US" i="1" dirty="0"/>
              <a:t>Did you continue driving/to drive? He can't bear smoking/to smoke.</a:t>
            </a:r>
            <a:endParaRPr lang="en-US" dirty="0"/>
          </a:p>
          <a:p>
            <a:r>
              <a:rPr lang="en-US" dirty="0"/>
              <a:t>If the verbs </a:t>
            </a:r>
            <a:r>
              <a:rPr lang="en-US" i="1" dirty="0"/>
              <a:t>advise, allow, permit, recommend</a:t>
            </a:r>
            <a:r>
              <a:rPr lang="en-US" dirty="0"/>
              <a:t> are used with the indirect object, they are followed by infinitive. If not, gerund must be used.</a:t>
            </a:r>
            <a:br>
              <a:rPr lang="en-US" dirty="0"/>
            </a:br>
            <a:r>
              <a:rPr lang="en-US" i="1" dirty="0"/>
              <a:t>They didn't allow us to eat there. They didn't allow eating there.</a:t>
            </a:r>
            <a:br>
              <a:rPr lang="en-US" dirty="0"/>
            </a:br>
            <a:r>
              <a:rPr lang="en-US" i="1" dirty="0"/>
              <a:t>She recommended John to read this book. She recommended reading this book.</a:t>
            </a:r>
            <a:endParaRPr lang="en-US" dirty="0"/>
          </a:p>
          <a:p>
            <a:r>
              <a:rPr lang="en-US" dirty="0"/>
              <a:t>After the expressions </a:t>
            </a:r>
            <a:r>
              <a:rPr lang="en-US" i="1" dirty="0"/>
              <a:t>it needs/requires/wants</a:t>
            </a:r>
            <a:r>
              <a:rPr lang="en-US" dirty="0"/>
              <a:t> gerund is more common than infinitive.</a:t>
            </a:r>
            <a:br>
              <a:rPr lang="en-US" dirty="0"/>
            </a:br>
            <a:r>
              <a:rPr lang="en-US" i="1" dirty="0"/>
              <a:t>The car needs washing/to be washed. The flower wants watering/to be watered.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0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FF89-23E9-404D-B15E-6ADFB878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18470880" y="4665133"/>
            <a:ext cx="15223172" cy="66962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4A0E4-714D-49D0-85C9-9C92D1C6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9207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verbs that have a different meaning with gerunds and infinitives.</a:t>
            </a:r>
          </a:p>
          <a:p>
            <a:r>
              <a:rPr lang="en-US" b="1" i="1" dirty="0"/>
              <a:t>Remember</a:t>
            </a:r>
            <a:br>
              <a:rPr lang="en-US" dirty="0"/>
            </a:br>
            <a:r>
              <a:rPr lang="en-US" i="1" dirty="0"/>
              <a:t>I remember watching the match. It was fantastic.</a:t>
            </a:r>
            <a:br>
              <a:rPr lang="en-US" dirty="0"/>
            </a:br>
            <a:r>
              <a:rPr lang="en-US" dirty="0"/>
              <a:t>We use gerund to talk about earlier actions.</a:t>
            </a:r>
            <a:br>
              <a:rPr lang="en-US" dirty="0"/>
            </a:br>
            <a:r>
              <a:rPr lang="en-US" i="1" dirty="0"/>
              <a:t>I remembered to watch the match. And so I sat down and switched on the TV.</a:t>
            </a:r>
            <a:br>
              <a:rPr lang="en-US" dirty="0"/>
            </a:br>
            <a:r>
              <a:rPr lang="en-US" dirty="0"/>
              <a:t>The infinitive is used to talk about following actions.</a:t>
            </a:r>
          </a:p>
          <a:p>
            <a:r>
              <a:rPr lang="en-US" b="1" i="1" dirty="0"/>
              <a:t>Try</a:t>
            </a:r>
            <a:br>
              <a:rPr lang="en-US" dirty="0"/>
            </a:br>
            <a:r>
              <a:rPr lang="en-US" i="1" dirty="0"/>
              <a:t>I tried calling him because I needed to test my new mobile phone.  </a:t>
            </a:r>
            <a:r>
              <a:rPr lang="en-US" dirty="0"/>
              <a:t>(I made an experiment with my mobile.)</a:t>
            </a:r>
            <a:br>
              <a:rPr lang="en-US" dirty="0"/>
            </a:br>
            <a:r>
              <a:rPr lang="en-US" i="1" dirty="0"/>
              <a:t>I tried to call him because I needed to meet him. </a:t>
            </a:r>
            <a:r>
              <a:rPr lang="en-US" dirty="0"/>
              <a:t>(I made an attempt to get in touch with him.)</a:t>
            </a:r>
          </a:p>
          <a:p>
            <a:r>
              <a:rPr lang="en-US" b="1" i="1" dirty="0"/>
              <a:t>Love/like/hate/prefer</a:t>
            </a:r>
            <a:br>
              <a:rPr lang="en-US" dirty="0"/>
            </a:br>
            <a:r>
              <a:rPr lang="en-US" dirty="0"/>
              <a:t>In the conditional tense these verbs are used with the infinitive.</a:t>
            </a:r>
            <a:br>
              <a:rPr lang="en-US" dirty="0"/>
            </a:br>
            <a:r>
              <a:rPr lang="en-US" i="1" dirty="0"/>
              <a:t>I'd like to drive. I'd love to drive. I'd hate to drive. I'd prefer to drive.</a:t>
            </a:r>
            <a:br>
              <a:rPr lang="en-US" dirty="0"/>
            </a:br>
            <a:r>
              <a:rPr lang="en-US" dirty="0"/>
              <a:t>In other tenses they are used with gerunds and infinitives, but both forms have a slightly different meaning.</a:t>
            </a:r>
            <a:br>
              <a:rPr lang="en-US" dirty="0"/>
            </a:br>
            <a:r>
              <a:rPr lang="en-US" i="1" dirty="0"/>
              <a:t>I like driving. I love driving. I hate driving. I prefer driving.</a:t>
            </a:r>
            <a:br>
              <a:rPr lang="en-US" dirty="0"/>
            </a:br>
            <a:r>
              <a:rPr lang="en-US" i="1" dirty="0"/>
              <a:t>I like to drive. I love to drive. I hate to drive. I prefer to drive.</a:t>
            </a:r>
            <a:endParaRPr lang="en-US" dirty="0"/>
          </a:p>
          <a:p>
            <a:r>
              <a:rPr lang="en-US" dirty="0"/>
              <a:t>Compare:</a:t>
            </a:r>
            <a:br>
              <a:rPr lang="en-US" dirty="0"/>
            </a:br>
            <a:r>
              <a:rPr lang="en-US" i="1" dirty="0"/>
              <a:t>I like going to the cinema. </a:t>
            </a:r>
            <a:r>
              <a:rPr lang="en-US" dirty="0"/>
              <a:t>(I enjoy it.)</a:t>
            </a:r>
            <a:br>
              <a:rPr lang="en-US" dirty="0"/>
            </a:br>
            <a:r>
              <a:rPr lang="en-US" i="1" dirty="0"/>
              <a:t>I like to go to the dentist twice a year.</a:t>
            </a:r>
            <a:r>
              <a:rPr lang="en-US" dirty="0"/>
              <a:t> (I don't enjoy it, but I go there, because it is good for my health.)</a:t>
            </a:r>
            <a:br>
              <a:rPr lang="en-US" dirty="0"/>
            </a:br>
            <a:r>
              <a:rPr lang="en-US" i="1" dirty="0"/>
              <a:t>I hate ironing.</a:t>
            </a:r>
            <a:r>
              <a:rPr lang="en-US" dirty="0"/>
              <a:t> (It is my least </a:t>
            </a:r>
            <a:r>
              <a:rPr lang="en-US" dirty="0" err="1"/>
              <a:t>favourite</a:t>
            </a:r>
            <a:r>
              <a:rPr lang="en-US" dirty="0"/>
              <a:t> activity. I never enjoy it.)</a:t>
            </a:r>
            <a:br>
              <a:rPr lang="en-US" dirty="0"/>
            </a:br>
            <a:r>
              <a:rPr lang="en-US" i="1" dirty="0"/>
              <a:t>I hate to iron on Sundays.</a:t>
            </a:r>
            <a:r>
              <a:rPr lang="en-US" dirty="0"/>
              <a:t> (I don't mind ironing, but not on Sundays.)</a:t>
            </a:r>
          </a:p>
        </p:txBody>
      </p:sp>
    </p:spTree>
    <p:extLst>
      <p:ext uri="{BB962C8B-B14F-4D97-AF65-F5344CB8AC3E}">
        <p14:creationId xmlns:p14="http://schemas.microsoft.com/office/powerpoint/2010/main" val="20040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0E266-C70C-45B9-9361-28603FD0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653760" y="4487332"/>
            <a:ext cx="297180" cy="8702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8AB59-B9AF-4E38-94E0-AA4A89B0E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440680"/>
          </a:xfrm>
        </p:spPr>
        <p:txBody>
          <a:bodyPr/>
          <a:lstStyle/>
          <a:p>
            <a:r>
              <a:rPr lang="sr-Latn-ME" dirty="0"/>
              <a:t>Please, try to do exercises 3 and 4, p41.</a:t>
            </a:r>
          </a:p>
          <a:p>
            <a:endParaRPr lang="sr-Latn-ME" dirty="0"/>
          </a:p>
          <a:p>
            <a:pPr marL="0" indent="0">
              <a:buNone/>
            </a:pPr>
            <a:endParaRPr lang="sr-Latn-ME" dirty="0"/>
          </a:p>
          <a:p>
            <a:r>
              <a:rPr lang="sr-Latn-ME" dirty="0"/>
              <a:t>For more informtion on Verb patterns, please visit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https://dictionary.cambridge.org/grammar/british-grammar/verb-patterns-verb-infinitive-or-verb-ing</a:t>
            </a:r>
            <a:endParaRPr lang="sr-Latn-ME" dirty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r>
              <a:rPr lang="sr-Latn-ME" dirty="0"/>
              <a:t>Please, do exercise 3, p28, Workbook.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2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EA9F-FD8F-458A-9A6C-5B8E5497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653760" y="4487332"/>
            <a:ext cx="297180" cy="87486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D16C-72F7-4AE9-89DF-B83B1AFB7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052060"/>
          </a:xfrm>
        </p:spPr>
        <p:txBody>
          <a:bodyPr/>
          <a:lstStyle/>
          <a:p>
            <a:r>
              <a:rPr lang="sr-Latn-ME" dirty="0"/>
              <a:t>Listen to Gillian and Sue. </a:t>
            </a:r>
          </a:p>
          <a:p>
            <a:r>
              <a:rPr lang="sr-Latn-ME" dirty="0"/>
              <a:t>Who likes shopping at IKEA and who doesn’t? </a:t>
            </a:r>
          </a:p>
          <a:p>
            <a:r>
              <a:rPr lang="sr-Latn-ME" dirty="0"/>
              <a:t>What do they agree about?</a:t>
            </a:r>
          </a:p>
          <a:p>
            <a:endParaRPr lang="sr-Latn-ME" dirty="0"/>
          </a:p>
          <a:p>
            <a:endParaRPr lang="sr-Latn-ME" dirty="0"/>
          </a:p>
          <a:p>
            <a:r>
              <a:rPr lang="sr-Latn-ME" dirty="0"/>
              <a:t>Makre notes on what Gillian and Sue say about these thongs:</a:t>
            </a:r>
          </a:p>
          <a:p>
            <a:r>
              <a:rPr lang="sr-Latn-ME" dirty="0"/>
              <a:t>Gillian: things they sell, personal service, queues, putting the furniture together</a:t>
            </a:r>
          </a:p>
          <a:p>
            <a:r>
              <a:rPr lang="sr-Latn-ME" dirty="0"/>
              <a:t>Sue: shop assistant, buying candles, glasses and plants, a flat in Fance, putting the furniture together</a:t>
            </a:r>
          </a:p>
          <a:p>
            <a:endParaRPr lang="en-US" dirty="0"/>
          </a:p>
        </p:txBody>
      </p:sp>
      <p:pic>
        <p:nvPicPr>
          <p:cNvPr id="4" name="08 R5.7">
            <a:hlinkClick r:id="" action="ppaction://media"/>
            <a:extLst>
              <a:ext uri="{FF2B5EF4-FFF2-40B4-BE49-F238E27FC236}">
                <a16:creationId xmlns:a16="http://schemas.microsoft.com/office/drawing/2014/main" id="{9E239583-D8A2-405E-A247-1866E0FCE7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05456" y="2423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017FC-7392-48A8-911D-413DC461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70880" y="4487332"/>
            <a:ext cx="114300" cy="87486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C04F4-4853-416F-BBA3-049324519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sr-Latn-ME" dirty="0"/>
          </a:p>
          <a:p>
            <a:pPr marL="0" indent="0" algn="r">
              <a:buNone/>
            </a:pPr>
            <a:endParaRPr lang="sr-Latn-ME"/>
          </a:p>
          <a:p>
            <a:pPr marL="0" indent="0" algn="r">
              <a:buNone/>
            </a:pPr>
            <a:r>
              <a:rPr lang="sr-Latn-ME"/>
              <a:t>Thank </a:t>
            </a:r>
            <a:r>
              <a:rPr lang="sr-Latn-ME" dirty="0"/>
              <a:t>you for your attention!</a:t>
            </a:r>
          </a:p>
          <a:p>
            <a:pPr marL="0" indent="0" algn="r">
              <a:buNone/>
            </a:pPr>
            <a:r>
              <a:rPr lang="sr-Latn-ME" dirty="0"/>
              <a:t>#Stay safe</a:t>
            </a:r>
          </a:p>
          <a:p>
            <a:pPr marL="0" indent="0" algn="r">
              <a:buNone/>
            </a:pPr>
            <a:r>
              <a:rPr lang="sr-Latn-ME" dirty="0"/>
              <a:t>#Stay home </a:t>
            </a:r>
          </a:p>
          <a:p>
            <a:pPr marL="0" indent="0" algn="r">
              <a:buNone/>
            </a:pPr>
            <a:r>
              <a:rPr lang="sr-Latn-ME" dirty="0"/>
              <a:t>Lecturer Ivana Milačić</a:t>
            </a:r>
          </a:p>
          <a:p>
            <a:pPr marL="0" indent="0" algn="r">
              <a:buNone/>
            </a:pPr>
            <a:r>
              <a:rPr lang="sr-Latn-ME" dirty="0"/>
              <a:t>ivana.milacic@udg.edu.me</a:t>
            </a:r>
            <a:endParaRPr lang="en-US" dirty="0"/>
          </a:p>
          <a:p>
            <a:pPr marL="0" indent="0" algn="r">
              <a:buNone/>
            </a:pPr>
            <a:endParaRPr lang="sr-Latn-ME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4633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</TotalTime>
  <Words>1088</Words>
  <Application>Microsoft Office PowerPoint</Application>
  <PresentationFormat>Widescreen</PresentationFormat>
  <Paragraphs>55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Slice</vt:lpstr>
      <vt:lpstr>5C Flatpack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5C Flatpack world</dc:title>
  <dc:creator>Administrator</dc:creator>
  <cp:lastModifiedBy>Administrator</cp:lastModifiedBy>
  <cp:revision>5</cp:revision>
  <dcterms:created xsi:type="dcterms:W3CDTF">2020-04-23T09:54:58Z</dcterms:created>
  <dcterms:modified xsi:type="dcterms:W3CDTF">2020-04-23T10:24:00Z</dcterms:modified>
</cp:coreProperties>
</file>