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42" d="100"/>
          <a:sy n="42" d="100"/>
        </p:scale>
        <p:origin x="114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29B83-507B-4C5B-8D4D-F87BB8BBC478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47727-3ED1-42A2-AF63-6EA1712EC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749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29B83-507B-4C5B-8D4D-F87BB8BBC478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47727-3ED1-42A2-AF63-6EA1712EC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63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CB629B83-507B-4C5B-8D4D-F87BB8BBC478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FD947727-3ED1-42A2-AF63-6EA1712EC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252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29B83-507B-4C5B-8D4D-F87BB8BBC478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47727-3ED1-42A2-AF63-6EA1712EC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123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B629B83-507B-4C5B-8D4D-F87BB8BBC478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D947727-3ED1-42A2-AF63-6EA1712EC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800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29B83-507B-4C5B-8D4D-F87BB8BBC478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47727-3ED1-42A2-AF63-6EA1712EC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57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29B83-507B-4C5B-8D4D-F87BB8BBC478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47727-3ED1-42A2-AF63-6EA1712EC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775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29B83-507B-4C5B-8D4D-F87BB8BBC478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47727-3ED1-42A2-AF63-6EA1712EC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7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29B83-507B-4C5B-8D4D-F87BB8BBC478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47727-3ED1-42A2-AF63-6EA1712EC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632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29B83-507B-4C5B-8D4D-F87BB8BBC478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47727-3ED1-42A2-AF63-6EA1712EC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092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29B83-507B-4C5B-8D4D-F87BB8BBC478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47727-3ED1-42A2-AF63-6EA1712EC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387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CB629B83-507B-4C5B-8D4D-F87BB8BBC478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FD947727-3ED1-42A2-AF63-6EA1712EC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56513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A9005-B1AE-4A76-BD96-0BD195911D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ME" cap="none" dirty="0">
                <a:latin typeface="Arial" panose="020B0604020202020204" pitchFamily="34" charset="0"/>
                <a:cs typeface="Arial" panose="020B0604020202020204" pitchFamily="34" charset="0"/>
              </a:rPr>
              <a:t>11C HERE IS TODAY’S NEWS</a:t>
            </a:r>
            <a:endParaRPr lang="en-US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0C8B2C-0999-4A97-8B04-3BCD9FF6578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sr-Latn-ME" dirty="0">
                <a:latin typeface="Arial" panose="020B0604020202020204" pitchFamily="34" charset="0"/>
                <a:cs typeface="Arial" panose="020B0604020202020204" pitchFamily="34" charset="0"/>
              </a:rPr>
              <a:t>Vocabulary: Guessing meaning from the context</a:t>
            </a:r>
          </a:p>
          <a:p>
            <a:pPr algn="l"/>
            <a:r>
              <a:rPr lang="sr-Latn-ME" dirty="0">
                <a:latin typeface="Arial" panose="020B0604020202020204" pitchFamily="34" charset="0"/>
                <a:cs typeface="Arial" panose="020B0604020202020204" pitchFamily="34" charset="0"/>
              </a:rPr>
              <a:t>Reading: A newspaper article</a:t>
            </a:r>
          </a:p>
          <a:p>
            <a:pPr algn="l"/>
            <a:r>
              <a:rPr lang="sr-Latn-ME" dirty="0">
                <a:latin typeface="Arial" panose="020B0604020202020204" pitchFamily="34" charset="0"/>
                <a:cs typeface="Arial" panose="020B0604020202020204" pitchFamily="34" charset="0"/>
              </a:rPr>
              <a:t>Review: Present Perfect; Past Simple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7963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847C7-A7C2-4837-996F-AFD5D2F36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19" y="0"/>
            <a:ext cx="9784080" cy="1645920"/>
          </a:xfrm>
        </p:spPr>
        <p:txBody>
          <a:bodyPr>
            <a:normAutofit/>
          </a:bodyPr>
          <a:lstStyle/>
          <a:p>
            <a:r>
              <a:rPr lang="sr-Latn-ME" dirty="0">
                <a:latin typeface="Arial" panose="020B0604020202020204" pitchFamily="34" charset="0"/>
                <a:cs typeface="Arial" panose="020B0604020202020204" pitchFamily="34" charset="0"/>
              </a:rPr>
              <a:t>Reading: A newspaper article</a:t>
            </a:r>
            <a:br>
              <a:rPr lang="sr-Latn-ME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56EC58-73EB-4CED-8D56-2822A51F60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ME" dirty="0"/>
              <a:t>Please, read newspaper headlines A-D, p88, Student’s book.</a:t>
            </a:r>
          </a:p>
          <a:p>
            <a:endParaRPr lang="sr-Latn-ME" dirty="0"/>
          </a:p>
          <a:p>
            <a:r>
              <a:rPr lang="sr-Latn-ME" dirty="0"/>
              <a:t>Now, please do exercise 2, p88 – match two pieces of information to each of the headlines A-D.</a:t>
            </a:r>
          </a:p>
          <a:p>
            <a:endParaRPr lang="sr-Latn-ME" dirty="0"/>
          </a:p>
          <a:p>
            <a:r>
              <a:rPr lang="sr-Latn-ME" dirty="0"/>
              <a:t>Atfer that, please do exercise 2, p88 – true/false sentences. Correct the false ones.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501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698C21-2CB5-44D5-9665-7E0E06A53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ME" dirty="0">
                <a:latin typeface="Arial" panose="020B0604020202020204" pitchFamily="34" charset="0"/>
                <a:cs typeface="Arial" panose="020B0604020202020204" pitchFamily="34" charset="0"/>
              </a:rPr>
              <a:t>Vocabulary: Guessing meaniNg from the context</a:t>
            </a:r>
            <a:br>
              <a:rPr lang="sr-Latn-ME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301043-AA76-49A8-851F-C6F757CFF4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2011680"/>
            <a:ext cx="9784080" cy="4846320"/>
          </a:xfrm>
        </p:spPr>
        <p:txBody>
          <a:bodyPr/>
          <a:lstStyle/>
          <a:p>
            <a:r>
              <a:rPr lang="sr-Latn-ME" dirty="0"/>
              <a:t>Sometimes, you don’t have to know the exact meaning of every word to understand the complete article or story.</a:t>
            </a:r>
          </a:p>
          <a:p>
            <a:endParaRPr lang="sr-Latn-ME" dirty="0"/>
          </a:p>
          <a:p>
            <a:r>
              <a:rPr lang="sr-Latn-ME" dirty="0"/>
              <a:t>Sometimes, you can guess the meaning of a word by:</a:t>
            </a:r>
          </a:p>
          <a:p>
            <a:pPr marL="457200" indent="-457200">
              <a:buAutoNum type="alphaLcParenR"/>
            </a:pPr>
            <a:r>
              <a:rPr lang="sr-Latn-ME" dirty="0"/>
              <a:t>Knowing what type of word it is (noun, verb, adjective, etc.)</a:t>
            </a:r>
          </a:p>
          <a:p>
            <a:pPr marL="457200" indent="-457200">
              <a:buAutoNum type="alphaLcParenR"/>
            </a:pPr>
            <a:r>
              <a:rPr lang="sr-Latn-ME" dirty="0"/>
              <a:t>Understanding the general meaning of a word and the rest of the sentence.</a:t>
            </a:r>
          </a:p>
          <a:p>
            <a:pPr marL="0" indent="0">
              <a:buNone/>
            </a:pPr>
            <a:endParaRPr lang="sr-Latn-ME" dirty="0"/>
          </a:p>
          <a:p>
            <a:r>
              <a:rPr lang="sr-Latn-ME" dirty="0"/>
              <a:t>Now, please do exercise 6 b), p89, Student’s book</a:t>
            </a:r>
          </a:p>
          <a:p>
            <a:pPr marL="0" indent="0">
              <a:buNone/>
            </a:pPr>
            <a:r>
              <a:rPr lang="sr-Latn-ME" dirty="0"/>
              <a:t>Answers:</a:t>
            </a:r>
          </a:p>
          <a:p>
            <a:pPr marL="0" indent="0">
              <a:buNone/>
            </a:pPr>
            <a:r>
              <a:rPr lang="sr-Latn-ME" dirty="0"/>
              <a:t>1. a)	2. a)	3. b)	4. b)	5. a)	6. 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129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AE8EC6-271B-4DBC-800A-CA703FD03A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8516600" y="284176"/>
            <a:ext cx="160020" cy="479074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5C386C-8EEE-4138-BE84-914636B9A4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ME" dirty="0"/>
              <a:t>Please , do exercises 1,2 and 3, p58, Workbook</a:t>
            </a:r>
          </a:p>
          <a:p>
            <a:endParaRPr lang="sr-Latn-ME" dirty="0"/>
          </a:p>
          <a:p>
            <a:pPr marL="0" indent="0" algn="r">
              <a:buNone/>
            </a:pPr>
            <a:endParaRPr lang="sr-Latn-ME" dirty="0"/>
          </a:p>
          <a:p>
            <a:pPr marL="0" indent="0" algn="r">
              <a:buNone/>
            </a:pPr>
            <a:r>
              <a:rPr lang="sr-Latn-ME" dirty="0"/>
              <a:t>Thank you for your attention!</a:t>
            </a:r>
          </a:p>
          <a:p>
            <a:pPr marL="0" indent="0" algn="r">
              <a:buNone/>
            </a:pPr>
            <a:r>
              <a:rPr lang="sr-Latn-ME" dirty="0"/>
              <a:t>#Stay safe</a:t>
            </a:r>
          </a:p>
          <a:p>
            <a:pPr marL="0" indent="0" algn="r">
              <a:buNone/>
            </a:pPr>
            <a:r>
              <a:rPr lang="sr-Latn-ME" dirty="0"/>
              <a:t>#Stay home </a:t>
            </a:r>
          </a:p>
          <a:p>
            <a:pPr marL="0" indent="0" algn="r">
              <a:buNone/>
            </a:pPr>
            <a:r>
              <a:rPr lang="sr-Latn-ME" dirty="0"/>
              <a:t>Lecturer Ivana Milačić</a:t>
            </a:r>
          </a:p>
          <a:p>
            <a:pPr marL="0" indent="0" algn="r">
              <a:buNone/>
            </a:pPr>
            <a:r>
              <a:rPr lang="sr-Latn-ME" dirty="0"/>
              <a:t>ivana.milacic@udg.edu.me</a:t>
            </a:r>
            <a:endParaRPr lang="en-US" dirty="0"/>
          </a:p>
          <a:p>
            <a:pPr marL="0" indent="0" algn="r">
              <a:buNone/>
            </a:pPr>
            <a:endParaRPr lang="sr-Latn-ME" dirty="0"/>
          </a:p>
          <a:p>
            <a:pPr marL="0" indent="0">
              <a:buNone/>
            </a:pPr>
            <a:r>
              <a:rPr lang="sr-Latn-ME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7651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39</TotalTime>
  <Words>233</Words>
  <Application>Microsoft Office PowerPoint</Application>
  <PresentationFormat>Widescreen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Corbel</vt:lpstr>
      <vt:lpstr>Wingdings</vt:lpstr>
      <vt:lpstr>Banded</vt:lpstr>
      <vt:lpstr>11C HERE IS TODAY’S NEWS</vt:lpstr>
      <vt:lpstr>Reading: A newspaper article </vt:lpstr>
      <vt:lpstr>Vocabulary: Guessing meaniNg from the context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11C HERE IS TODAY’S NEWS</dc:title>
  <dc:creator>Administrator</dc:creator>
  <cp:lastModifiedBy>Administrator</cp:lastModifiedBy>
  <cp:revision>5</cp:revision>
  <cp:lastPrinted>2020-04-21T16:11:52Z</cp:lastPrinted>
  <dcterms:created xsi:type="dcterms:W3CDTF">2020-04-21T15:34:30Z</dcterms:created>
  <dcterms:modified xsi:type="dcterms:W3CDTF">2020-04-21T16:13:41Z</dcterms:modified>
</cp:coreProperties>
</file>