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1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6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441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0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138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77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36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8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0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2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6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9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4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3788-39BD-4312-AC42-EF77A1520CA9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244E57-871E-4EE4-BC9D-BC59DF1F0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Global Garden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Vocabulary: plants and gardens</a:t>
            </a:r>
          </a:p>
          <a:p>
            <a:r>
              <a:rPr lang="en-US" dirty="0" smtClean="0"/>
              <a:t>Grammar: future verb forms; Future Continuous</a:t>
            </a:r>
          </a:p>
          <a:p>
            <a:r>
              <a:rPr lang="en-US" dirty="0" smtClean="0"/>
              <a:t>Review: ways of comparing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974" y="834887"/>
            <a:ext cx="804406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Herbs</a:t>
            </a:r>
            <a:r>
              <a:rPr lang="en-US" sz="1600" dirty="0" smtClean="0"/>
              <a:t>- any plant with leaves, seeds, or flowers used for flavoring, food, medicine, or perfume.</a:t>
            </a:r>
          </a:p>
          <a:p>
            <a:r>
              <a:rPr lang="en-US" sz="1600" dirty="0" smtClean="0"/>
              <a:t>"bundles of dried herbs"</a:t>
            </a:r>
          </a:p>
          <a:p>
            <a:r>
              <a:rPr lang="en-US" sz="1600" dirty="0" smtClean="0"/>
              <a:t>-any seed-bearing plant which does not have a woody stem and dies down to the ground after flowering.</a:t>
            </a:r>
          </a:p>
          <a:p>
            <a:r>
              <a:rPr lang="en-US" sz="1600" dirty="0" smtClean="0"/>
              <a:t> </a:t>
            </a:r>
            <a:r>
              <a:rPr lang="en-US" sz="1600" b="1" u="sng" dirty="0">
                <a:solidFill>
                  <a:srgbClr val="C00000"/>
                </a:solidFill>
              </a:rPr>
              <a:t>S</a:t>
            </a:r>
            <a:r>
              <a:rPr lang="en-US" sz="1600" b="1" u="sng" dirty="0" smtClean="0">
                <a:solidFill>
                  <a:srgbClr val="C00000"/>
                </a:solidFill>
              </a:rPr>
              <a:t>eeds- </a:t>
            </a:r>
            <a:r>
              <a:rPr lang="en-US" sz="1600" dirty="0" smtClean="0"/>
              <a:t>the unit of reproduction of a flowering plant, capable of developing into another such plant.</a:t>
            </a:r>
          </a:p>
          <a:p>
            <a:r>
              <a:rPr lang="en-US" sz="1600" b="1" u="sng" dirty="0" smtClean="0">
                <a:solidFill>
                  <a:srgbClr val="C00000"/>
                </a:solidFill>
              </a:rPr>
              <a:t>Bulb-</a:t>
            </a:r>
            <a:r>
              <a:rPr lang="en-US" sz="1600" dirty="0" smtClean="0"/>
              <a:t>a rounded underground storage organ present in some plants, notably those of the lily family, consisting of a short stem surrounded by fleshy scale leaves or leaf bases, lying dormant over winter.  "a tulip bulb“</a:t>
            </a:r>
          </a:p>
          <a:p>
            <a:r>
              <a:rPr lang="en-US" sz="1600" b="1" u="sng" dirty="0" smtClean="0">
                <a:solidFill>
                  <a:srgbClr val="C00000"/>
                </a:solidFill>
              </a:rPr>
              <a:t>Petals- </a:t>
            </a:r>
            <a:r>
              <a:rPr lang="en-US" sz="1600" dirty="0" smtClean="0"/>
              <a:t>each of the segments of the corolla of a flower, which are modified leaves and are typically colored.</a:t>
            </a:r>
          </a:p>
          <a:p>
            <a:r>
              <a:rPr lang="en-US" sz="1600" b="1" u="sng" dirty="0" smtClean="0">
                <a:solidFill>
                  <a:srgbClr val="C00000"/>
                </a:solidFill>
              </a:rPr>
              <a:t>Pollen- </a:t>
            </a:r>
            <a:r>
              <a:rPr lang="en-US" sz="1600" dirty="0" smtClean="0"/>
              <a:t>a fine powdery substance, typically yellow, consisting of microscopic grains discharged from the male part of a flower or from a male cone. Each grain contains a male gamete that can fertilize the female ovule, to which pollen is transported by the wind, insects, or other animals.</a:t>
            </a:r>
          </a:p>
          <a:p>
            <a:r>
              <a:rPr lang="en-US" sz="1600" b="1" u="sng" dirty="0" smtClean="0">
                <a:solidFill>
                  <a:srgbClr val="C00000"/>
                </a:solidFill>
              </a:rPr>
              <a:t>A pot- </a:t>
            </a:r>
            <a:r>
              <a:rPr lang="en-US" sz="1600" dirty="0" smtClean="0"/>
              <a:t>a rounded or cylindrical container, typically of metal, used for cooking.</a:t>
            </a:r>
          </a:p>
          <a:p>
            <a:r>
              <a:rPr lang="en-US" sz="1600" dirty="0" smtClean="0"/>
              <a:t>"pots and pans hung from a rack"</a:t>
            </a:r>
          </a:p>
          <a:p>
            <a:r>
              <a:rPr lang="en-US" sz="1600" dirty="0" smtClean="0"/>
              <a:t>-(verb)</a:t>
            </a:r>
            <a:r>
              <a:rPr lang="en-US" sz="1600" dirty="0"/>
              <a:t> </a:t>
            </a:r>
            <a:r>
              <a:rPr lang="en-US" sz="1600" dirty="0" smtClean="0"/>
              <a:t>plant in a flowerpot.</a:t>
            </a:r>
          </a:p>
          <a:p>
            <a:r>
              <a:rPr lang="en-US" sz="1600" dirty="0" smtClean="0"/>
              <a:t>"pot individual cuttings as soon as you see new young leaves"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443" y="1060173"/>
            <a:ext cx="8176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Vine</a:t>
            </a:r>
            <a:r>
              <a:rPr lang="en-US" dirty="0" smtClean="0"/>
              <a:t>-a climbing or trailing woody-stemmed plant related to the grapevine.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Bush</a:t>
            </a:r>
            <a:r>
              <a:rPr lang="en-US" dirty="0" smtClean="0"/>
              <a:t>- a shrub or clump of shrubs with stems of moderate length.</a:t>
            </a:r>
          </a:p>
          <a:p>
            <a:r>
              <a:rPr lang="en-US" dirty="0" smtClean="0"/>
              <a:t>"a rose bush"</a:t>
            </a:r>
          </a:p>
          <a:p>
            <a:r>
              <a:rPr lang="en-US" dirty="0" smtClean="0"/>
              <a:t>-(especially in Australia and Africa) wild or uncultivated country.</a:t>
            </a:r>
          </a:p>
          <a:p>
            <a:r>
              <a:rPr lang="en-US" dirty="0" smtClean="0"/>
              <a:t>"they have to spend a night camping in the bush"</a:t>
            </a:r>
          </a:p>
          <a:p>
            <a:r>
              <a:rPr lang="en-US" dirty="0" smtClean="0"/>
              <a:t>- spread out into a thick clump.</a:t>
            </a:r>
          </a:p>
          <a:p>
            <a:r>
              <a:rPr lang="en-US" dirty="0" smtClean="0"/>
              <a:t>"her hair bushed out like a halo"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Hedge-(noun) </a:t>
            </a:r>
            <a:r>
              <a:rPr lang="en-US" dirty="0" smtClean="0"/>
              <a:t>a fence or boundary formed by closely growing bushes or shrubs.</a:t>
            </a:r>
          </a:p>
          <a:p>
            <a:r>
              <a:rPr lang="en-US" dirty="0" smtClean="0"/>
              <a:t>-(verb)a way of protecting oneself against financial loss or other adverse circumstances.</a:t>
            </a:r>
          </a:p>
          <a:p>
            <a:r>
              <a:rPr lang="en-US" dirty="0" smtClean="0"/>
              <a:t>-surround with a hedge.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Lawn (noun</a:t>
            </a:r>
            <a:r>
              <a:rPr lang="en-US" dirty="0" smtClean="0"/>
              <a:t>)-an area of short, regularly mown grass in the garden of a house or park. “She was sitting in a deckchair on the lawn."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Root (noun)- </a:t>
            </a:r>
            <a:r>
              <a:rPr lang="en-US" dirty="0" smtClean="0"/>
              <a:t>the part of a plant which attaches it to the ground or to a support, typically underground, conveying water and nourishment to the rest of the plant via numerous branches and fibers. "the fungus attacks a plant's roots"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Branch (</a:t>
            </a:r>
            <a:r>
              <a:rPr lang="en-US" dirty="0" smtClean="0">
                <a:solidFill>
                  <a:srgbClr val="C00000"/>
                </a:solidFill>
              </a:rPr>
              <a:t>noun)-</a:t>
            </a:r>
            <a:r>
              <a:rPr lang="en-US" dirty="0" smtClean="0"/>
              <a:t>a part of a tree which grows out from the trunk or from a bough. "the branches of a tree"</a:t>
            </a:r>
          </a:p>
        </p:txBody>
      </p:sp>
    </p:spTree>
    <p:extLst>
      <p:ext uri="{BB962C8B-B14F-4D97-AF65-F5344CB8AC3E}">
        <p14:creationId xmlns:p14="http://schemas.microsoft.com/office/powerpoint/2010/main" val="198082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096" y="967409"/>
            <a:ext cx="8799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Twig (noun)-</a:t>
            </a:r>
            <a:r>
              <a:rPr lang="en-US" dirty="0" smtClean="0"/>
              <a:t>a slender woody shoot growing from a branch or stem of a tree or shrub.</a:t>
            </a:r>
          </a:p>
          <a:p>
            <a:r>
              <a:rPr lang="en-US" dirty="0" smtClean="0"/>
              <a:t>Anatomy</a:t>
            </a:r>
          </a:p>
          <a:p>
            <a:r>
              <a:rPr lang="en-US" dirty="0" smtClean="0"/>
              <a:t>a small branch of a blood vessel or nerve.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1391" y="2544417"/>
            <a:ext cx="7938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READING</a:t>
            </a:r>
          </a:p>
          <a:p>
            <a:r>
              <a:rPr lang="en-US" sz="1600" dirty="0" smtClean="0"/>
              <a:t>Have you ever heard about Eden Project?</a:t>
            </a:r>
          </a:p>
          <a:p>
            <a:r>
              <a:rPr lang="en-US" sz="1600" dirty="0" smtClean="0"/>
              <a:t>Please about the Eden Project on page 40.and answer the questions in 2c)</a:t>
            </a:r>
          </a:p>
          <a:p>
            <a:r>
              <a:rPr lang="en-US" sz="1600" b="1" u="sng" dirty="0" smtClean="0">
                <a:solidFill>
                  <a:srgbClr val="C00000"/>
                </a:solidFill>
              </a:rPr>
              <a:t>Eden</a:t>
            </a:r>
            <a:r>
              <a:rPr lang="en-US" sz="1600" dirty="0" smtClean="0"/>
              <a:t> -1: PARADISE</a:t>
            </a:r>
          </a:p>
          <a:p>
            <a:r>
              <a:rPr lang="en-US" sz="1600" dirty="0" smtClean="0"/>
              <a:t>2: the garden where according to the account in Genesis Adam and Eve first lived</a:t>
            </a:r>
          </a:p>
          <a:p>
            <a:r>
              <a:rPr lang="en-US" sz="1600" dirty="0" smtClean="0"/>
              <a:t>3: a place of pristine or abundant natural beauty </a:t>
            </a:r>
          </a:p>
          <a:p>
            <a:r>
              <a:rPr lang="en-US" sz="1600" b="1" u="sng" dirty="0" smtClean="0">
                <a:solidFill>
                  <a:srgbClr val="C00000"/>
                </a:solidFill>
              </a:rPr>
              <a:t>Biome- </a:t>
            </a:r>
            <a:r>
              <a:rPr lang="en-US" sz="1600" b="1" dirty="0" smtClean="0"/>
              <a:t>a large naturally occurring community of flora and fauna occupying a major habitat, e.g. forest or tundra.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54157" y="4982817"/>
            <a:ext cx="8428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Listening </a:t>
            </a:r>
          </a:p>
          <a:p>
            <a:r>
              <a:rPr lang="en-US" sz="1400" dirty="0" smtClean="0"/>
              <a:t>Listen to two friends, Emma and Diane. Tick the topics they talk about and then fill in the gaps in these sentences with two words.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03 R5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8348" y="5798425"/>
            <a:ext cx="408204" cy="3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1" y="167424"/>
            <a:ext cx="7521263" cy="66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5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Continuous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6" y="2160588"/>
            <a:ext cx="3826676" cy="38814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8" y="1043190"/>
            <a:ext cx="4159876" cy="4998836"/>
          </a:xfrm>
        </p:spPr>
      </p:pic>
    </p:spTree>
    <p:extLst>
      <p:ext uri="{BB962C8B-B14F-4D97-AF65-F5344CB8AC3E}">
        <p14:creationId xmlns:p14="http://schemas.microsoft.com/office/powerpoint/2010/main" val="351263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704" y="1043189"/>
            <a:ext cx="7250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practice future forms and future continuous.</a:t>
            </a:r>
          </a:p>
          <a:p>
            <a:r>
              <a:rPr lang="en-US" dirty="0" smtClean="0"/>
              <a:t>Please look at the Help with grammar and try to do exercise 7 page 41. </a:t>
            </a:r>
          </a:p>
          <a:p>
            <a:r>
              <a:rPr lang="en-US" dirty="0" smtClean="0"/>
              <a:t>Now listen and check.</a:t>
            </a:r>
            <a:endParaRPr lang="en-US" dirty="0"/>
          </a:p>
        </p:txBody>
      </p:sp>
      <p:pic>
        <p:nvPicPr>
          <p:cNvPr id="4" name="05 R5.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5138" y="209389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703" y="3967627"/>
            <a:ext cx="936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information about the future forms please visit:</a:t>
            </a:r>
          </a:p>
          <a:p>
            <a:r>
              <a:rPr lang="en-US" dirty="0" smtClean="0"/>
              <a:t>https://en.islcollective.com/english-esl-worksheets/search/Search+free+ESL+resources?grammar=future-tenses&amp;level=upper-intermediate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4244" y="5791200"/>
            <a:ext cx="928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fro your attention!</a:t>
            </a:r>
          </a:p>
          <a:p>
            <a:r>
              <a:rPr lang="en-US" dirty="0" smtClean="0"/>
              <a:t>’’Stay Green, Stay Young’’ and Stay Healthy, Stay Home!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661</Words>
  <Application>Microsoft Office PowerPoint</Application>
  <PresentationFormat>Widescreen</PresentationFormat>
  <Paragraphs>51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The Global Garden</vt:lpstr>
      <vt:lpstr>PowerPoint Presentation</vt:lpstr>
      <vt:lpstr>PowerPoint Presentation</vt:lpstr>
      <vt:lpstr>PowerPoint Presentation</vt:lpstr>
      <vt:lpstr>PowerPoint Presentation</vt:lpstr>
      <vt:lpstr>Future Continuous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Garden</dc:title>
  <dc:creator>PC</dc:creator>
  <cp:lastModifiedBy>PC</cp:lastModifiedBy>
  <cp:revision>10</cp:revision>
  <dcterms:created xsi:type="dcterms:W3CDTF">2020-04-23T18:38:28Z</dcterms:created>
  <dcterms:modified xsi:type="dcterms:W3CDTF">2020-04-23T20:37:16Z</dcterms:modified>
</cp:coreProperties>
</file>