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42" d="100"/>
          <a:sy n="42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8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334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3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51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7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3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4AECF7-A8F4-4FEA-9348-3EC494DDDD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5AFA50-5340-4AD7-AC95-5470ED276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80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m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grammar.org/future-tenses-exercis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7E19-E324-454A-BC74-8986DB8B25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5B A load of old junk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058D8-39C1-45C8-8343-67AA46EB8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r-Latn-ME" b="1" dirty="0"/>
              <a:t>Vocabulary: Phrasal verbs</a:t>
            </a:r>
          </a:p>
          <a:p>
            <a:r>
              <a:rPr lang="sr-Latn-ME" b="1" dirty="0"/>
              <a:t>Grammar: The future: </a:t>
            </a:r>
            <a:r>
              <a:rPr lang="sr-Latn-ME" b="1" i="1" dirty="0"/>
              <a:t>will, be going to, Present Continuous</a:t>
            </a:r>
          </a:p>
          <a:p>
            <a:r>
              <a:rPr lang="sr-Latn-ME" b="1" i="1" dirty="0"/>
              <a:t>Help with listening: The future</a:t>
            </a:r>
          </a:p>
          <a:p>
            <a:r>
              <a:rPr lang="sr-Latn-ME" b="1" i="1" dirty="0"/>
              <a:t>Review: Making comparisons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257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2BD1-B16F-496B-9E6D-F9E149D0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0880" y="4487332"/>
            <a:ext cx="114300" cy="890862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C98F-72BD-43C6-83BB-468307EF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577840"/>
          </a:xfrm>
        </p:spPr>
        <p:txBody>
          <a:bodyPr/>
          <a:lstStyle/>
          <a:p>
            <a:pPr marL="0" indent="0" algn="ctr">
              <a:buNone/>
            </a:pPr>
            <a:r>
              <a:rPr lang="sr-Latn-ME" b="1" dirty="0"/>
              <a:t>Vocabulary: Phrasal verbs</a:t>
            </a:r>
          </a:p>
          <a:p>
            <a:endParaRPr lang="sr-Latn-ME" dirty="0"/>
          </a:p>
          <a:p>
            <a:r>
              <a:rPr lang="sr-Latn-ME" dirty="0"/>
              <a:t>Please, open your books, p38.</a:t>
            </a:r>
          </a:p>
          <a:p>
            <a:r>
              <a:rPr lang="sr-Latn-ME" dirty="0"/>
              <a:t>Read the article ’Just get rid of it’. </a:t>
            </a:r>
          </a:p>
          <a:p>
            <a:r>
              <a:rPr lang="sr-Latn-ME" dirty="0"/>
              <a:t>Please, try to do exercise 1. Tick the true sentences and correct the false ones (ex.1b)</a:t>
            </a:r>
          </a:p>
          <a:p>
            <a:r>
              <a:rPr lang="sr-Latn-ME" dirty="0"/>
              <a:t>What do you think of the advice in the article? Do you need to do this in your home?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8DFF-2755-4747-BD82-8BF6492D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8470880" y="4665133"/>
            <a:ext cx="13874432" cy="66962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0213B-CB96-43C3-98BE-7950A7E56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dirty="0"/>
              <a:t>Below, you can find help with the phrasal verbs.</a:t>
            </a:r>
          </a:p>
          <a:p>
            <a:r>
              <a:rPr lang="sr-Latn-ME" dirty="0"/>
              <a:t>Clear sth out – tidy a room, cupboard, etc. And get rid of the things in it that you don’t want any more</a:t>
            </a:r>
          </a:p>
          <a:p>
            <a:r>
              <a:rPr lang="sr-Latn-ME" dirty="0"/>
              <a:t>Sort sth out- arrange or organise things that are not in order  or are untidy</a:t>
            </a:r>
          </a:p>
          <a:p>
            <a:r>
              <a:rPr lang="sr-Latn-ME" dirty="0"/>
              <a:t>Give sth away – give something to someone without asking for money</a:t>
            </a:r>
          </a:p>
          <a:p>
            <a:r>
              <a:rPr lang="sr-Latn-ME" dirty="0"/>
              <a:t>Throw sth away or throw something out - put something in rubbish bin that you don’t want any more</a:t>
            </a:r>
          </a:p>
          <a:p>
            <a:r>
              <a:rPr lang="sr-Latn-ME" dirty="0"/>
              <a:t>Take sth out -  remove sth from a place</a:t>
            </a:r>
          </a:p>
          <a:p>
            <a:r>
              <a:rPr lang="sr-Latn-ME" dirty="0"/>
              <a:t>Tidy (sth) up – make a room or place tidy by putting things back in the place where you usually keep it</a:t>
            </a:r>
          </a:p>
          <a:p>
            <a:r>
              <a:rPr lang="sr-Latn-ME" dirty="0"/>
              <a:t>Put sth away – put something in the place where you usually keep it</a:t>
            </a:r>
          </a:p>
          <a:p>
            <a:r>
              <a:rPr lang="sr-Latn-ME" dirty="0"/>
              <a:t>Come back – return to a place</a:t>
            </a:r>
          </a:p>
          <a:p>
            <a:r>
              <a:rPr lang="sr-Latn-ME" dirty="0"/>
              <a:t>Go through something – carefully look at things to find something or to see if you want to keep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AE0E-CEA7-4EFF-9947-C35CE0D6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8470880" y="5058832"/>
            <a:ext cx="12022772" cy="63025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BED2E-3999-44C5-A67E-69838BB5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424092"/>
            <a:ext cx="8534400" cy="3615267"/>
          </a:xfrm>
        </p:spPr>
        <p:txBody>
          <a:bodyPr/>
          <a:lstStyle/>
          <a:p>
            <a:r>
              <a:rPr lang="sr-Latn-ME" dirty="0"/>
              <a:t>Please, look at the picture p38/39. </a:t>
            </a:r>
          </a:p>
          <a:p>
            <a:r>
              <a:rPr lang="sr-Latn-ME" dirty="0"/>
              <a:t>What are Ian and Liz doing?</a:t>
            </a:r>
          </a:p>
          <a:p>
            <a:r>
              <a:rPr lang="sr-Latn-ME" dirty="0"/>
              <a:t>Why are they doing this, what do you think?</a:t>
            </a:r>
          </a:p>
          <a:p>
            <a:r>
              <a:rPr lang="sr-Latn-ME" dirty="0"/>
              <a:t>Which pile do you think Ian and Liz are going to: give away, throw away, keep?</a:t>
            </a:r>
          </a:p>
          <a:p>
            <a:r>
              <a:rPr lang="sr-Latn-ME" dirty="0"/>
              <a:t>Listen and check your answers:</a:t>
            </a:r>
          </a:p>
          <a:p>
            <a:endParaRPr lang="en-US" dirty="0"/>
          </a:p>
        </p:txBody>
      </p:sp>
      <p:pic>
        <p:nvPicPr>
          <p:cNvPr id="4" name="04 R5.3">
            <a:hlinkClick r:id="" action="ppaction://media"/>
            <a:extLst>
              <a:ext uri="{FF2B5EF4-FFF2-40B4-BE49-F238E27FC236}">
                <a16:creationId xmlns:a16="http://schemas.microsoft.com/office/drawing/2014/main" id="{90DB491E-9EFF-493F-B7D8-5A75A5736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3760" y="4734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C310-BC96-482D-8F19-DD58E579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"/>
            <a:ext cx="8534400" cy="1463040"/>
          </a:xfrm>
        </p:spPr>
        <p:txBody>
          <a:bodyPr>
            <a:normAutofit fontScale="90000"/>
          </a:bodyPr>
          <a:lstStyle/>
          <a:p>
            <a:r>
              <a:rPr lang="sr-Latn-ME" b="1" dirty="0"/>
              <a:t>Grammar: The future: </a:t>
            </a:r>
            <a:r>
              <a:rPr lang="sr-Latn-ME" b="1" i="1" dirty="0"/>
              <a:t>will, be going to, Present Continuous</a:t>
            </a:r>
            <a:br>
              <a:rPr lang="sr-Latn-ME" b="1" i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705BA-504F-47A1-9263-5379179B4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83080"/>
            <a:ext cx="8534400" cy="4846319"/>
          </a:xfrm>
        </p:spPr>
        <p:txBody>
          <a:bodyPr/>
          <a:lstStyle/>
          <a:p>
            <a:r>
              <a:rPr lang="en-US" b="1" dirty="0"/>
              <a:t>Will (future simple):</a:t>
            </a:r>
            <a:endParaRPr lang="sr-Latn-ME" b="1" dirty="0"/>
          </a:p>
          <a:p>
            <a:r>
              <a:rPr lang="en-US" dirty="0"/>
              <a:t>General intentions: </a:t>
            </a:r>
            <a:r>
              <a:rPr lang="en-US" i="1" dirty="0"/>
              <a:t>We will do it tomorrow.</a:t>
            </a:r>
          </a:p>
          <a:p>
            <a:r>
              <a:rPr lang="en-US" dirty="0"/>
              <a:t>Predictions or opinions: </a:t>
            </a:r>
            <a:r>
              <a:rPr lang="en-US" i="1" dirty="0"/>
              <a:t>Our team will loose</a:t>
            </a:r>
            <a:r>
              <a:rPr lang="en-US" dirty="0"/>
              <a:t>.</a:t>
            </a:r>
          </a:p>
          <a:p>
            <a:r>
              <a:rPr lang="en-US" dirty="0"/>
              <a:t>Decisions made at the moment of speaking</a:t>
            </a:r>
            <a:r>
              <a:rPr lang="en-US" i="1" dirty="0"/>
              <a:t>: The bag is so heavy. - I'll help you.</a:t>
            </a:r>
          </a:p>
          <a:p>
            <a:r>
              <a:rPr lang="sr-Latn-ME" b="1" dirty="0"/>
              <a:t>Be g</a:t>
            </a:r>
            <a:r>
              <a:rPr lang="en-US" b="1" dirty="0" err="1"/>
              <a:t>oing</a:t>
            </a:r>
            <a:r>
              <a:rPr lang="en-US" b="1" dirty="0"/>
              <a:t> to:</a:t>
            </a:r>
          </a:p>
          <a:p>
            <a:r>
              <a:rPr lang="en-US" dirty="0"/>
              <a:t>Future plans: </a:t>
            </a:r>
            <a:r>
              <a:rPr lang="en-US" i="1" dirty="0"/>
              <a:t>We are going to move</a:t>
            </a:r>
            <a:r>
              <a:rPr lang="en-US" dirty="0"/>
              <a:t>.</a:t>
            </a:r>
          </a:p>
          <a:p>
            <a:r>
              <a:rPr lang="en-US" dirty="0"/>
              <a:t>Predictions: </a:t>
            </a:r>
            <a:r>
              <a:rPr lang="en-US" i="1" dirty="0"/>
              <a:t>Look at that! He is going to win</a:t>
            </a:r>
          </a:p>
          <a:p>
            <a:r>
              <a:rPr lang="en-US" b="1" dirty="0"/>
              <a:t>Present </a:t>
            </a:r>
            <a:r>
              <a:rPr lang="sr-Latn-ME" b="1" dirty="0"/>
              <a:t>C</a:t>
            </a:r>
            <a:r>
              <a:rPr lang="en-US" b="1" dirty="0" err="1"/>
              <a:t>ontinuous</a:t>
            </a:r>
            <a:r>
              <a:rPr lang="en-US" b="1" dirty="0"/>
              <a:t>:</a:t>
            </a:r>
          </a:p>
          <a:p>
            <a:r>
              <a:rPr lang="en-US" dirty="0"/>
              <a:t>Future arrangements: </a:t>
            </a:r>
            <a:r>
              <a:rPr lang="en-US" i="1" dirty="0"/>
              <a:t>I am going on holiday in June.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B2E4-8863-41CD-AF90-E6B4A09C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7282160" y="5013112"/>
            <a:ext cx="9431972" cy="63483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8BDE1-94FB-4FB9-81E5-E83BA80B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914900"/>
          </a:xfrm>
        </p:spPr>
        <p:txBody>
          <a:bodyPr/>
          <a:lstStyle/>
          <a:p>
            <a:r>
              <a:rPr lang="sr-Latn-ME" dirty="0"/>
              <a:t>Listen and write the sentences you hear. You will hear each sentence twice.</a:t>
            </a:r>
          </a:p>
          <a:p>
            <a:r>
              <a:rPr lang="sr-Latn-ME" dirty="0"/>
              <a:t>Match the sentences you wrote to the meanings in ex. 6b).</a:t>
            </a:r>
          </a:p>
          <a:p>
            <a:endParaRPr lang="sr-Latn-ME" dirty="0"/>
          </a:p>
          <a:p>
            <a:endParaRPr lang="sr-Latn-ME" dirty="0"/>
          </a:p>
          <a:p>
            <a:r>
              <a:rPr lang="sr-Latn-ME" dirty="0"/>
              <a:t>Now, please try to do exercise 9, p39. Choose the correct verb form.</a:t>
            </a:r>
          </a:p>
          <a:p>
            <a:r>
              <a:rPr lang="sr-Latn-ME" dirty="0"/>
              <a:t>Now, listen and check your answers.</a:t>
            </a:r>
          </a:p>
          <a:p>
            <a:endParaRPr lang="sr-Latn-ME" dirty="0"/>
          </a:p>
          <a:p>
            <a:endParaRPr lang="en-US" dirty="0"/>
          </a:p>
        </p:txBody>
      </p:sp>
      <p:pic>
        <p:nvPicPr>
          <p:cNvPr id="4" name="05 R5.4">
            <a:hlinkClick r:id="" action="ppaction://media"/>
            <a:extLst>
              <a:ext uri="{FF2B5EF4-FFF2-40B4-BE49-F238E27FC236}">
                <a16:creationId xmlns:a16="http://schemas.microsoft.com/office/drawing/2014/main" id="{05291D2A-4074-45BA-8323-1D2010FCA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08120" y="2356273"/>
            <a:ext cx="609600" cy="609600"/>
          </a:xfrm>
          <a:prstGeom prst="rect">
            <a:avLst/>
          </a:prstGeom>
        </p:spPr>
      </p:pic>
      <p:pic>
        <p:nvPicPr>
          <p:cNvPr id="5" name="07 R5.6">
            <a:hlinkClick r:id="" action="ppaction://media"/>
            <a:extLst>
              <a:ext uri="{FF2B5EF4-FFF2-40B4-BE49-F238E27FC236}">
                <a16:creationId xmlns:a16="http://schemas.microsoft.com/office/drawing/2014/main" id="{A6B586A8-9AD6-46AB-98BA-AED8F20521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08120" y="4708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3B72-8397-4E13-A929-285B9AB5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18470880" y="4301067"/>
            <a:ext cx="16640492" cy="706035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F860-33AB-48A2-B011-6465C77A3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23560"/>
          </a:xfrm>
        </p:spPr>
        <p:txBody>
          <a:bodyPr/>
          <a:lstStyle/>
          <a:p>
            <a:r>
              <a:rPr lang="sr-Latn-ME" dirty="0"/>
              <a:t>Please, do exercises ½, p26, and exercises 3/4/5, p27, Workbook.</a:t>
            </a:r>
          </a:p>
          <a:p>
            <a:endParaRPr lang="sr-Latn-ME" dirty="0"/>
          </a:p>
          <a:p>
            <a:r>
              <a:rPr lang="sr-Latn-ME" dirty="0"/>
              <a:t>For more practice on Expressing future, please visit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https://www.englishgrammar.org/future-tenses-exercise/</a:t>
            </a: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pPr marL="0" indent="0" algn="r">
              <a:buNone/>
            </a:pPr>
            <a:r>
              <a:rPr lang="sr-Latn-ME"/>
              <a:t>Thank </a:t>
            </a:r>
            <a:r>
              <a:rPr lang="sr-Latn-ME" dirty="0"/>
              <a:t>you for your attention!</a:t>
            </a:r>
          </a:p>
          <a:p>
            <a:pPr marL="0" indent="0" algn="r">
              <a:buNone/>
            </a:pPr>
            <a:r>
              <a:rPr lang="sr-Latn-ME" dirty="0"/>
              <a:t>#Stay safe</a:t>
            </a:r>
          </a:p>
          <a:p>
            <a:pPr marL="0" indent="0" algn="r">
              <a:buNone/>
            </a:pPr>
            <a:r>
              <a:rPr lang="sr-Latn-ME" dirty="0"/>
              <a:t>#Stay home </a:t>
            </a:r>
          </a:p>
          <a:p>
            <a:pPr marL="0" indent="0" algn="r">
              <a:buNone/>
            </a:pPr>
            <a:r>
              <a:rPr lang="sr-Latn-ME" dirty="0"/>
              <a:t>Lecturer Ivana Milačić</a:t>
            </a:r>
          </a:p>
          <a:p>
            <a:pPr marL="0" indent="0" algn="r">
              <a:buNone/>
            </a:pPr>
            <a:r>
              <a:rPr lang="sr-Latn-ME" dirty="0"/>
              <a:t>ivana.milacic@udg.edu.me</a:t>
            </a:r>
            <a:endParaRPr lang="en-US" dirty="0"/>
          </a:p>
          <a:p>
            <a:pPr marL="0" indent="0" algn="r">
              <a:buNone/>
            </a:pPr>
            <a:endParaRPr lang="sr-Latn-M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4440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513</Words>
  <Application>Microsoft Office PowerPoint</Application>
  <PresentationFormat>Widescreen</PresentationFormat>
  <Paragraphs>53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Slice</vt:lpstr>
      <vt:lpstr>5B A load of old junk</vt:lpstr>
      <vt:lpstr>PowerPoint Presentation</vt:lpstr>
      <vt:lpstr>PowerPoint Presentation</vt:lpstr>
      <vt:lpstr>PowerPoint Presentation</vt:lpstr>
      <vt:lpstr>Grammar: The future: will, be going to, Present Continuous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5B A load of old junk</dc:title>
  <dc:creator>Administrator</dc:creator>
  <cp:lastModifiedBy>Administrator</cp:lastModifiedBy>
  <cp:revision>12</cp:revision>
  <dcterms:created xsi:type="dcterms:W3CDTF">2020-04-23T08:43:39Z</dcterms:created>
  <dcterms:modified xsi:type="dcterms:W3CDTF">2020-04-23T09:51:09Z</dcterms:modified>
</cp:coreProperties>
</file>