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3"/>
  </p:notesMasterIdLst>
  <p:handoutMasterIdLst>
    <p:handoutMasterId r:id="rId24"/>
  </p:handoutMasterIdLst>
  <p:sldIdLst>
    <p:sldId id="264" r:id="rId2"/>
    <p:sldId id="329" r:id="rId3"/>
    <p:sldId id="330" r:id="rId4"/>
    <p:sldId id="331" r:id="rId5"/>
    <p:sldId id="332" r:id="rId6"/>
    <p:sldId id="333" r:id="rId7"/>
    <p:sldId id="334" r:id="rId8"/>
    <p:sldId id="335" r:id="rId9"/>
    <p:sldId id="327" r:id="rId10"/>
    <p:sldId id="336" r:id="rId11"/>
    <p:sldId id="337" r:id="rId12"/>
    <p:sldId id="338" r:id="rId13"/>
    <p:sldId id="339" r:id="rId14"/>
    <p:sldId id="294" r:id="rId15"/>
    <p:sldId id="295" r:id="rId16"/>
    <p:sldId id="340" r:id="rId17"/>
    <p:sldId id="259" r:id="rId18"/>
    <p:sldId id="313" r:id="rId19"/>
    <p:sldId id="328" r:id="rId20"/>
    <p:sldId id="341" r:id="rId21"/>
    <p:sldId id="273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D28B"/>
    <a:srgbClr val="F8C86E"/>
    <a:srgbClr val="9C6708"/>
    <a:srgbClr val="F4A71C"/>
    <a:srgbClr val="57CCC6"/>
    <a:srgbClr val="E2586C"/>
    <a:srgbClr val="66B4C8"/>
    <a:srgbClr val="E98191"/>
    <a:srgbClr val="9FD0DD"/>
    <a:srgbClr val="8497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06" autoAdjust="0"/>
    <p:restoredTop sz="94570" autoAdjust="0"/>
  </p:normalViewPr>
  <p:slideViewPr>
    <p:cSldViewPr snapToGrid="0">
      <p:cViewPr>
        <p:scale>
          <a:sx n="70" d="100"/>
          <a:sy n="70" d="100"/>
        </p:scale>
        <p:origin x="-85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208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17DA96-57A7-4017-99EB-A62409E108C8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84FB4-214B-4EA2-AE03-C7BAF97B9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806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F42D2E-EDE4-43BF-8E59-4753749E27E6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F12027-F336-42FB-886E-8F343D18B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441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F12027-F336-42FB-886E-8F343D18B0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706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4200" y="207285"/>
            <a:ext cx="10896600" cy="7270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200" b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900" y="1201511"/>
            <a:ext cx="10896600" cy="435133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500" y="6492875"/>
            <a:ext cx="698500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1DAFBFA-C652-4E4B-AC31-FEFC406FA02E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596900" y="0"/>
            <a:ext cx="731072" cy="185255"/>
            <a:chOff x="-374958" y="1010653"/>
            <a:chExt cx="1835087" cy="914400"/>
          </a:xfrm>
        </p:grpSpPr>
        <p:sp>
          <p:nvSpPr>
            <p:cNvPr id="8" name="Rectangle 7"/>
            <p:cNvSpPr/>
            <p:nvPr userDrawn="1"/>
          </p:nvSpPr>
          <p:spPr>
            <a:xfrm>
              <a:off x="-374958" y="1010653"/>
              <a:ext cx="914400" cy="914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45728" y="1010653"/>
              <a:ext cx="914401" cy="914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412632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 userDrawn="1"/>
        </p:nvGrpSpPr>
        <p:grpSpPr>
          <a:xfrm>
            <a:off x="8802005" y="1323126"/>
            <a:ext cx="2175810" cy="4593324"/>
            <a:chOff x="4404176" y="1781631"/>
            <a:chExt cx="2175810" cy="4593324"/>
          </a:xfrm>
        </p:grpSpPr>
        <p:grpSp>
          <p:nvGrpSpPr>
            <p:cNvPr id="11" name="Group 10"/>
            <p:cNvGrpSpPr/>
            <p:nvPr/>
          </p:nvGrpSpPr>
          <p:grpSpPr>
            <a:xfrm>
              <a:off x="5877387" y="1781631"/>
              <a:ext cx="352055" cy="28706"/>
              <a:chOff x="3605212" y="133352"/>
              <a:chExt cx="369888" cy="30160"/>
            </a:xfrm>
          </p:grpSpPr>
          <p:sp>
            <p:nvSpPr>
              <p:cNvPr id="51" name="Freeform 12"/>
              <p:cNvSpPr>
                <a:spLocks/>
              </p:cNvSpPr>
              <p:nvPr/>
            </p:nvSpPr>
            <p:spPr bwMode="auto">
              <a:xfrm>
                <a:off x="3617912" y="133352"/>
                <a:ext cx="346075" cy="19050"/>
              </a:xfrm>
              <a:custGeom>
                <a:avLst/>
                <a:gdLst>
                  <a:gd name="T0" fmla="*/ 36 w 1309"/>
                  <a:gd name="T1" fmla="*/ 0 h 74"/>
                  <a:gd name="T2" fmla="*/ 1272 w 1309"/>
                  <a:gd name="T3" fmla="*/ 0 h 74"/>
                  <a:gd name="T4" fmla="*/ 1280 w 1309"/>
                  <a:gd name="T5" fmla="*/ 1 h 74"/>
                  <a:gd name="T6" fmla="*/ 1286 w 1309"/>
                  <a:gd name="T7" fmla="*/ 3 h 74"/>
                  <a:gd name="T8" fmla="*/ 1292 w 1309"/>
                  <a:gd name="T9" fmla="*/ 7 h 74"/>
                  <a:gd name="T10" fmla="*/ 1298 w 1309"/>
                  <a:gd name="T11" fmla="*/ 11 h 74"/>
                  <a:gd name="T12" fmla="*/ 1302 w 1309"/>
                  <a:gd name="T13" fmla="*/ 16 h 74"/>
                  <a:gd name="T14" fmla="*/ 1306 w 1309"/>
                  <a:gd name="T15" fmla="*/ 23 h 74"/>
                  <a:gd name="T16" fmla="*/ 1308 w 1309"/>
                  <a:gd name="T17" fmla="*/ 30 h 74"/>
                  <a:gd name="T18" fmla="*/ 1309 w 1309"/>
                  <a:gd name="T19" fmla="*/ 38 h 74"/>
                  <a:gd name="T20" fmla="*/ 1309 w 1309"/>
                  <a:gd name="T21" fmla="*/ 38 h 74"/>
                  <a:gd name="T22" fmla="*/ 1308 w 1309"/>
                  <a:gd name="T23" fmla="*/ 44 h 74"/>
                  <a:gd name="T24" fmla="*/ 1306 w 1309"/>
                  <a:gd name="T25" fmla="*/ 51 h 74"/>
                  <a:gd name="T26" fmla="*/ 1302 w 1309"/>
                  <a:gd name="T27" fmla="*/ 58 h 74"/>
                  <a:gd name="T28" fmla="*/ 1298 w 1309"/>
                  <a:gd name="T29" fmla="*/ 64 h 74"/>
                  <a:gd name="T30" fmla="*/ 1292 w 1309"/>
                  <a:gd name="T31" fmla="*/ 67 h 74"/>
                  <a:gd name="T32" fmla="*/ 1286 w 1309"/>
                  <a:gd name="T33" fmla="*/ 71 h 74"/>
                  <a:gd name="T34" fmla="*/ 1280 w 1309"/>
                  <a:gd name="T35" fmla="*/ 73 h 74"/>
                  <a:gd name="T36" fmla="*/ 1272 w 1309"/>
                  <a:gd name="T37" fmla="*/ 74 h 74"/>
                  <a:gd name="T38" fmla="*/ 36 w 1309"/>
                  <a:gd name="T39" fmla="*/ 74 h 74"/>
                  <a:gd name="T40" fmla="*/ 30 w 1309"/>
                  <a:gd name="T41" fmla="*/ 73 h 74"/>
                  <a:gd name="T42" fmla="*/ 23 w 1309"/>
                  <a:gd name="T43" fmla="*/ 71 h 74"/>
                  <a:gd name="T44" fmla="*/ 16 w 1309"/>
                  <a:gd name="T45" fmla="*/ 67 h 74"/>
                  <a:gd name="T46" fmla="*/ 10 w 1309"/>
                  <a:gd name="T47" fmla="*/ 64 h 74"/>
                  <a:gd name="T48" fmla="*/ 6 w 1309"/>
                  <a:gd name="T49" fmla="*/ 58 h 74"/>
                  <a:gd name="T50" fmla="*/ 2 w 1309"/>
                  <a:gd name="T51" fmla="*/ 51 h 74"/>
                  <a:gd name="T52" fmla="*/ 1 w 1309"/>
                  <a:gd name="T53" fmla="*/ 44 h 74"/>
                  <a:gd name="T54" fmla="*/ 0 w 1309"/>
                  <a:gd name="T55" fmla="*/ 38 h 74"/>
                  <a:gd name="T56" fmla="*/ 0 w 1309"/>
                  <a:gd name="T57" fmla="*/ 38 h 74"/>
                  <a:gd name="T58" fmla="*/ 1 w 1309"/>
                  <a:gd name="T59" fmla="*/ 30 h 74"/>
                  <a:gd name="T60" fmla="*/ 2 w 1309"/>
                  <a:gd name="T61" fmla="*/ 23 h 74"/>
                  <a:gd name="T62" fmla="*/ 6 w 1309"/>
                  <a:gd name="T63" fmla="*/ 16 h 74"/>
                  <a:gd name="T64" fmla="*/ 10 w 1309"/>
                  <a:gd name="T65" fmla="*/ 11 h 74"/>
                  <a:gd name="T66" fmla="*/ 16 w 1309"/>
                  <a:gd name="T67" fmla="*/ 7 h 74"/>
                  <a:gd name="T68" fmla="*/ 23 w 1309"/>
                  <a:gd name="T69" fmla="*/ 3 h 74"/>
                  <a:gd name="T70" fmla="*/ 30 w 1309"/>
                  <a:gd name="T71" fmla="*/ 1 h 74"/>
                  <a:gd name="T72" fmla="*/ 36 w 1309"/>
                  <a:gd name="T73" fmla="*/ 0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309" h="74">
                    <a:moveTo>
                      <a:pt x="36" y="0"/>
                    </a:moveTo>
                    <a:lnTo>
                      <a:pt x="1272" y="0"/>
                    </a:lnTo>
                    <a:lnTo>
                      <a:pt x="1280" y="1"/>
                    </a:lnTo>
                    <a:lnTo>
                      <a:pt x="1286" y="3"/>
                    </a:lnTo>
                    <a:lnTo>
                      <a:pt x="1292" y="7"/>
                    </a:lnTo>
                    <a:lnTo>
                      <a:pt x="1298" y="11"/>
                    </a:lnTo>
                    <a:lnTo>
                      <a:pt x="1302" y="16"/>
                    </a:lnTo>
                    <a:lnTo>
                      <a:pt x="1306" y="23"/>
                    </a:lnTo>
                    <a:lnTo>
                      <a:pt x="1308" y="30"/>
                    </a:lnTo>
                    <a:lnTo>
                      <a:pt x="1309" y="38"/>
                    </a:lnTo>
                    <a:lnTo>
                      <a:pt x="1309" y="38"/>
                    </a:lnTo>
                    <a:lnTo>
                      <a:pt x="1308" y="44"/>
                    </a:lnTo>
                    <a:lnTo>
                      <a:pt x="1306" y="51"/>
                    </a:lnTo>
                    <a:lnTo>
                      <a:pt x="1302" y="58"/>
                    </a:lnTo>
                    <a:lnTo>
                      <a:pt x="1298" y="64"/>
                    </a:lnTo>
                    <a:lnTo>
                      <a:pt x="1292" y="67"/>
                    </a:lnTo>
                    <a:lnTo>
                      <a:pt x="1286" y="71"/>
                    </a:lnTo>
                    <a:lnTo>
                      <a:pt x="1280" y="73"/>
                    </a:lnTo>
                    <a:lnTo>
                      <a:pt x="1272" y="74"/>
                    </a:lnTo>
                    <a:lnTo>
                      <a:pt x="36" y="74"/>
                    </a:lnTo>
                    <a:lnTo>
                      <a:pt x="30" y="73"/>
                    </a:lnTo>
                    <a:lnTo>
                      <a:pt x="23" y="71"/>
                    </a:lnTo>
                    <a:lnTo>
                      <a:pt x="16" y="67"/>
                    </a:lnTo>
                    <a:lnTo>
                      <a:pt x="10" y="64"/>
                    </a:lnTo>
                    <a:lnTo>
                      <a:pt x="6" y="58"/>
                    </a:lnTo>
                    <a:lnTo>
                      <a:pt x="2" y="51"/>
                    </a:lnTo>
                    <a:lnTo>
                      <a:pt x="1" y="44"/>
                    </a:lnTo>
                    <a:lnTo>
                      <a:pt x="0" y="38"/>
                    </a:lnTo>
                    <a:lnTo>
                      <a:pt x="0" y="38"/>
                    </a:lnTo>
                    <a:lnTo>
                      <a:pt x="1" y="30"/>
                    </a:lnTo>
                    <a:lnTo>
                      <a:pt x="2" y="23"/>
                    </a:lnTo>
                    <a:lnTo>
                      <a:pt x="6" y="16"/>
                    </a:lnTo>
                    <a:lnTo>
                      <a:pt x="10" y="11"/>
                    </a:lnTo>
                    <a:lnTo>
                      <a:pt x="16" y="7"/>
                    </a:lnTo>
                    <a:lnTo>
                      <a:pt x="23" y="3"/>
                    </a:lnTo>
                    <a:lnTo>
                      <a:pt x="30" y="1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Rectangle 13"/>
              <p:cNvSpPr>
                <a:spLocks noChangeArrowheads="1"/>
              </p:cNvSpPr>
              <p:nvPr/>
            </p:nvSpPr>
            <p:spPr bwMode="auto">
              <a:xfrm>
                <a:off x="3605212" y="142874"/>
                <a:ext cx="369888" cy="20638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4404176" y="2437389"/>
              <a:ext cx="28695" cy="965500"/>
              <a:chOff x="2057454" y="822328"/>
              <a:chExt cx="30149" cy="1014410"/>
            </a:xfrm>
          </p:grpSpPr>
          <p:sp>
            <p:nvSpPr>
              <p:cNvPr id="45" name="Freeform 6"/>
              <p:cNvSpPr>
                <a:spLocks/>
              </p:cNvSpPr>
              <p:nvPr/>
            </p:nvSpPr>
            <p:spPr bwMode="auto">
              <a:xfrm>
                <a:off x="2057478" y="828677"/>
                <a:ext cx="19050" cy="200025"/>
              </a:xfrm>
              <a:custGeom>
                <a:avLst/>
                <a:gdLst>
                  <a:gd name="T0" fmla="*/ 0 w 74"/>
                  <a:gd name="T1" fmla="*/ 723 h 760"/>
                  <a:gd name="T2" fmla="*/ 0 w 74"/>
                  <a:gd name="T3" fmla="*/ 37 h 760"/>
                  <a:gd name="T4" fmla="*/ 1 w 74"/>
                  <a:gd name="T5" fmla="*/ 29 h 760"/>
                  <a:gd name="T6" fmla="*/ 3 w 74"/>
                  <a:gd name="T7" fmla="*/ 22 h 760"/>
                  <a:gd name="T8" fmla="*/ 7 w 74"/>
                  <a:gd name="T9" fmla="*/ 16 h 760"/>
                  <a:gd name="T10" fmla="*/ 11 w 74"/>
                  <a:gd name="T11" fmla="*/ 11 h 760"/>
                  <a:gd name="T12" fmla="*/ 16 w 74"/>
                  <a:gd name="T13" fmla="*/ 6 h 760"/>
                  <a:gd name="T14" fmla="*/ 23 w 74"/>
                  <a:gd name="T15" fmla="*/ 3 h 760"/>
                  <a:gd name="T16" fmla="*/ 30 w 74"/>
                  <a:gd name="T17" fmla="*/ 1 h 760"/>
                  <a:gd name="T18" fmla="*/ 38 w 74"/>
                  <a:gd name="T19" fmla="*/ 0 h 760"/>
                  <a:gd name="T20" fmla="*/ 38 w 74"/>
                  <a:gd name="T21" fmla="*/ 0 h 760"/>
                  <a:gd name="T22" fmla="*/ 44 w 74"/>
                  <a:gd name="T23" fmla="*/ 1 h 760"/>
                  <a:gd name="T24" fmla="*/ 51 w 74"/>
                  <a:gd name="T25" fmla="*/ 3 h 760"/>
                  <a:gd name="T26" fmla="*/ 58 w 74"/>
                  <a:gd name="T27" fmla="*/ 6 h 760"/>
                  <a:gd name="T28" fmla="*/ 63 w 74"/>
                  <a:gd name="T29" fmla="*/ 11 h 760"/>
                  <a:gd name="T30" fmla="*/ 67 w 74"/>
                  <a:gd name="T31" fmla="*/ 16 h 760"/>
                  <a:gd name="T32" fmla="*/ 71 w 74"/>
                  <a:gd name="T33" fmla="*/ 22 h 760"/>
                  <a:gd name="T34" fmla="*/ 73 w 74"/>
                  <a:gd name="T35" fmla="*/ 29 h 760"/>
                  <a:gd name="T36" fmla="*/ 74 w 74"/>
                  <a:gd name="T37" fmla="*/ 37 h 760"/>
                  <a:gd name="T38" fmla="*/ 74 w 74"/>
                  <a:gd name="T39" fmla="*/ 723 h 760"/>
                  <a:gd name="T40" fmla="*/ 73 w 74"/>
                  <a:gd name="T41" fmla="*/ 730 h 760"/>
                  <a:gd name="T42" fmla="*/ 71 w 74"/>
                  <a:gd name="T43" fmla="*/ 738 h 760"/>
                  <a:gd name="T44" fmla="*/ 67 w 74"/>
                  <a:gd name="T45" fmla="*/ 744 h 760"/>
                  <a:gd name="T46" fmla="*/ 63 w 74"/>
                  <a:gd name="T47" fmla="*/ 750 h 760"/>
                  <a:gd name="T48" fmla="*/ 58 w 74"/>
                  <a:gd name="T49" fmla="*/ 754 h 760"/>
                  <a:gd name="T50" fmla="*/ 51 w 74"/>
                  <a:gd name="T51" fmla="*/ 758 h 760"/>
                  <a:gd name="T52" fmla="*/ 44 w 74"/>
                  <a:gd name="T53" fmla="*/ 760 h 760"/>
                  <a:gd name="T54" fmla="*/ 38 w 74"/>
                  <a:gd name="T55" fmla="*/ 760 h 760"/>
                  <a:gd name="T56" fmla="*/ 38 w 74"/>
                  <a:gd name="T57" fmla="*/ 760 h 760"/>
                  <a:gd name="T58" fmla="*/ 30 w 74"/>
                  <a:gd name="T59" fmla="*/ 760 h 760"/>
                  <a:gd name="T60" fmla="*/ 23 w 74"/>
                  <a:gd name="T61" fmla="*/ 758 h 760"/>
                  <a:gd name="T62" fmla="*/ 16 w 74"/>
                  <a:gd name="T63" fmla="*/ 754 h 760"/>
                  <a:gd name="T64" fmla="*/ 11 w 74"/>
                  <a:gd name="T65" fmla="*/ 750 h 760"/>
                  <a:gd name="T66" fmla="*/ 7 w 74"/>
                  <a:gd name="T67" fmla="*/ 744 h 760"/>
                  <a:gd name="T68" fmla="*/ 3 w 74"/>
                  <a:gd name="T69" fmla="*/ 738 h 760"/>
                  <a:gd name="T70" fmla="*/ 1 w 74"/>
                  <a:gd name="T71" fmla="*/ 730 h 760"/>
                  <a:gd name="T72" fmla="*/ 0 w 74"/>
                  <a:gd name="T73" fmla="*/ 723 h 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74" h="760">
                    <a:moveTo>
                      <a:pt x="0" y="723"/>
                    </a:moveTo>
                    <a:lnTo>
                      <a:pt x="0" y="37"/>
                    </a:lnTo>
                    <a:lnTo>
                      <a:pt x="1" y="29"/>
                    </a:lnTo>
                    <a:lnTo>
                      <a:pt x="3" y="22"/>
                    </a:lnTo>
                    <a:lnTo>
                      <a:pt x="7" y="16"/>
                    </a:lnTo>
                    <a:lnTo>
                      <a:pt x="11" y="11"/>
                    </a:lnTo>
                    <a:lnTo>
                      <a:pt x="16" y="6"/>
                    </a:lnTo>
                    <a:lnTo>
                      <a:pt x="23" y="3"/>
                    </a:lnTo>
                    <a:lnTo>
                      <a:pt x="30" y="1"/>
                    </a:lnTo>
                    <a:lnTo>
                      <a:pt x="38" y="0"/>
                    </a:lnTo>
                    <a:lnTo>
                      <a:pt x="38" y="0"/>
                    </a:lnTo>
                    <a:lnTo>
                      <a:pt x="44" y="1"/>
                    </a:lnTo>
                    <a:lnTo>
                      <a:pt x="51" y="3"/>
                    </a:lnTo>
                    <a:lnTo>
                      <a:pt x="58" y="6"/>
                    </a:lnTo>
                    <a:lnTo>
                      <a:pt x="63" y="11"/>
                    </a:lnTo>
                    <a:lnTo>
                      <a:pt x="67" y="16"/>
                    </a:lnTo>
                    <a:lnTo>
                      <a:pt x="71" y="22"/>
                    </a:lnTo>
                    <a:lnTo>
                      <a:pt x="73" y="29"/>
                    </a:lnTo>
                    <a:lnTo>
                      <a:pt x="74" y="37"/>
                    </a:lnTo>
                    <a:lnTo>
                      <a:pt x="74" y="723"/>
                    </a:lnTo>
                    <a:lnTo>
                      <a:pt x="73" y="730"/>
                    </a:lnTo>
                    <a:lnTo>
                      <a:pt x="71" y="738"/>
                    </a:lnTo>
                    <a:lnTo>
                      <a:pt x="67" y="744"/>
                    </a:lnTo>
                    <a:lnTo>
                      <a:pt x="63" y="750"/>
                    </a:lnTo>
                    <a:lnTo>
                      <a:pt x="58" y="754"/>
                    </a:lnTo>
                    <a:lnTo>
                      <a:pt x="51" y="758"/>
                    </a:lnTo>
                    <a:lnTo>
                      <a:pt x="44" y="760"/>
                    </a:lnTo>
                    <a:lnTo>
                      <a:pt x="38" y="760"/>
                    </a:lnTo>
                    <a:lnTo>
                      <a:pt x="38" y="760"/>
                    </a:lnTo>
                    <a:lnTo>
                      <a:pt x="30" y="760"/>
                    </a:lnTo>
                    <a:lnTo>
                      <a:pt x="23" y="758"/>
                    </a:lnTo>
                    <a:lnTo>
                      <a:pt x="16" y="754"/>
                    </a:lnTo>
                    <a:lnTo>
                      <a:pt x="11" y="750"/>
                    </a:lnTo>
                    <a:lnTo>
                      <a:pt x="7" y="744"/>
                    </a:lnTo>
                    <a:lnTo>
                      <a:pt x="3" y="738"/>
                    </a:lnTo>
                    <a:lnTo>
                      <a:pt x="1" y="730"/>
                    </a:lnTo>
                    <a:lnTo>
                      <a:pt x="0" y="723"/>
                    </a:lnTo>
                    <a:close/>
                  </a:path>
                </a:pathLst>
              </a:custGeom>
              <a:gradFill flip="none" rotWithShape="1">
                <a:gsLst>
                  <a:gs pos="28744">
                    <a:schemeClr val="bg1">
                      <a:lumMod val="75000"/>
                    </a:schemeClr>
                  </a:gs>
                  <a:gs pos="78000">
                    <a:srgbClr val="060606"/>
                  </a:gs>
                  <a:gs pos="100000">
                    <a:srgbClr val="3C3C3C"/>
                  </a:gs>
                  <a:gs pos="10000">
                    <a:schemeClr val="bg1">
                      <a:lumMod val="50000"/>
                    </a:schemeClr>
                  </a:gs>
                  <a:gs pos="54000">
                    <a:schemeClr val="tx1"/>
                  </a:gs>
                </a:gsLst>
                <a:lin ang="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" name="Freeform 7"/>
              <p:cNvSpPr>
                <a:spLocks/>
              </p:cNvSpPr>
              <p:nvPr/>
            </p:nvSpPr>
            <p:spPr bwMode="auto">
              <a:xfrm>
                <a:off x="2057454" y="1281117"/>
                <a:ext cx="19050" cy="155575"/>
              </a:xfrm>
              <a:custGeom>
                <a:avLst/>
                <a:gdLst>
                  <a:gd name="T0" fmla="*/ 0 w 74"/>
                  <a:gd name="T1" fmla="*/ 550 h 588"/>
                  <a:gd name="T2" fmla="*/ 0 w 74"/>
                  <a:gd name="T3" fmla="*/ 37 h 588"/>
                  <a:gd name="T4" fmla="*/ 1 w 74"/>
                  <a:gd name="T5" fmla="*/ 29 h 588"/>
                  <a:gd name="T6" fmla="*/ 3 w 74"/>
                  <a:gd name="T7" fmla="*/ 22 h 588"/>
                  <a:gd name="T8" fmla="*/ 7 w 74"/>
                  <a:gd name="T9" fmla="*/ 17 h 588"/>
                  <a:gd name="T10" fmla="*/ 11 w 74"/>
                  <a:gd name="T11" fmla="*/ 11 h 588"/>
                  <a:gd name="T12" fmla="*/ 16 w 74"/>
                  <a:gd name="T13" fmla="*/ 6 h 588"/>
                  <a:gd name="T14" fmla="*/ 23 w 74"/>
                  <a:gd name="T15" fmla="*/ 3 h 588"/>
                  <a:gd name="T16" fmla="*/ 30 w 74"/>
                  <a:gd name="T17" fmla="*/ 1 h 588"/>
                  <a:gd name="T18" fmla="*/ 38 w 74"/>
                  <a:gd name="T19" fmla="*/ 0 h 588"/>
                  <a:gd name="T20" fmla="*/ 38 w 74"/>
                  <a:gd name="T21" fmla="*/ 0 h 588"/>
                  <a:gd name="T22" fmla="*/ 44 w 74"/>
                  <a:gd name="T23" fmla="*/ 1 h 588"/>
                  <a:gd name="T24" fmla="*/ 51 w 74"/>
                  <a:gd name="T25" fmla="*/ 3 h 588"/>
                  <a:gd name="T26" fmla="*/ 58 w 74"/>
                  <a:gd name="T27" fmla="*/ 6 h 588"/>
                  <a:gd name="T28" fmla="*/ 63 w 74"/>
                  <a:gd name="T29" fmla="*/ 11 h 588"/>
                  <a:gd name="T30" fmla="*/ 67 w 74"/>
                  <a:gd name="T31" fmla="*/ 17 h 588"/>
                  <a:gd name="T32" fmla="*/ 71 w 74"/>
                  <a:gd name="T33" fmla="*/ 22 h 588"/>
                  <a:gd name="T34" fmla="*/ 73 w 74"/>
                  <a:gd name="T35" fmla="*/ 29 h 588"/>
                  <a:gd name="T36" fmla="*/ 74 w 74"/>
                  <a:gd name="T37" fmla="*/ 37 h 588"/>
                  <a:gd name="T38" fmla="*/ 74 w 74"/>
                  <a:gd name="T39" fmla="*/ 550 h 588"/>
                  <a:gd name="T40" fmla="*/ 73 w 74"/>
                  <a:gd name="T41" fmla="*/ 558 h 588"/>
                  <a:gd name="T42" fmla="*/ 71 w 74"/>
                  <a:gd name="T43" fmla="*/ 565 h 588"/>
                  <a:gd name="T44" fmla="*/ 67 w 74"/>
                  <a:gd name="T45" fmla="*/ 571 h 588"/>
                  <a:gd name="T46" fmla="*/ 63 w 74"/>
                  <a:gd name="T47" fmla="*/ 576 h 588"/>
                  <a:gd name="T48" fmla="*/ 58 w 74"/>
                  <a:gd name="T49" fmla="*/ 581 h 588"/>
                  <a:gd name="T50" fmla="*/ 51 w 74"/>
                  <a:gd name="T51" fmla="*/ 584 h 588"/>
                  <a:gd name="T52" fmla="*/ 44 w 74"/>
                  <a:gd name="T53" fmla="*/ 587 h 588"/>
                  <a:gd name="T54" fmla="*/ 38 w 74"/>
                  <a:gd name="T55" fmla="*/ 588 h 588"/>
                  <a:gd name="T56" fmla="*/ 38 w 74"/>
                  <a:gd name="T57" fmla="*/ 588 h 588"/>
                  <a:gd name="T58" fmla="*/ 30 w 74"/>
                  <a:gd name="T59" fmla="*/ 587 h 588"/>
                  <a:gd name="T60" fmla="*/ 23 w 74"/>
                  <a:gd name="T61" fmla="*/ 584 h 588"/>
                  <a:gd name="T62" fmla="*/ 16 w 74"/>
                  <a:gd name="T63" fmla="*/ 581 h 588"/>
                  <a:gd name="T64" fmla="*/ 11 w 74"/>
                  <a:gd name="T65" fmla="*/ 576 h 588"/>
                  <a:gd name="T66" fmla="*/ 7 w 74"/>
                  <a:gd name="T67" fmla="*/ 571 h 588"/>
                  <a:gd name="T68" fmla="*/ 3 w 74"/>
                  <a:gd name="T69" fmla="*/ 565 h 588"/>
                  <a:gd name="T70" fmla="*/ 1 w 74"/>
                  <a:gd name="T71" fmla="*/ 558 h 588"/>
                  <a:gd name="T72" fmla="*/ 0 w 74"/>
                  <a:gd name="T73" fmla="*/ 55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74" h="588">
                    <a:moveTo>
                      <a:pt x="0" y="550"/>
                    </a:moveTo>
                    <a:lnTo>
                      <a:pt x="0" y="37"/>
                    </a:lnTo>
                    <a:lnTo>
                      <a:pt x="1" y="29"/>
                    </a:lnTo>
                    <a:lnTo>
                      <a:pt x="3" y="22"/>
                    </a:lnTo>
                    <a:lnTo>
                      <a:pt x="7" y="17"/>
                    </a:lnTo>
                    <a:lnTo>
                      <a:pt x="11" y="11"/>
                    </a:lnTo>
                    <a:lnTo>
                      <a:pt x="16" y="6"/>
                    </a:lnTo>
                    <a:lnTo>
                      <a:pt x="23" y="3"/>
                    </a:lnTo>
                    <a:lnTo>
                      <a:pt x="30" y="1"/>
                    </a:lnTo>
                    <a:lnTo>
                      <a:pt x="38" y="0"/>
                    </a:lnTo>
                    <a:lnTo>
                      <a:pt x="38" y="0"/>
                    </a:lnTo>
                    <a:lnTo>
                      <a:pt x="44" y="1"/>
                    </a:lnTo>
                    <a:lnTo>
                      <a:pt x="51" y="3"/>
                    </a:lnTo>
                    <a:lnTo>
                      <a:pt x="58" y="6"/>
                    </a:lnTo>
                    <a:lnTo>
                      <a:pt x="63" y="11"/>
                    </a:lnTo>
                    <a:lnTo>
                      <a:pt x="67" y="17"/>
                    </a:lnTo>
                    <a:lnTo>
                      <a:pt x="71" y="22"/>
                    </a:lnTo>
                    <a:lnTo>
                      <a:pt x="73" y="29"/>
                    </a:lnTo>
                    <a:lnTo>
                      <a:pt x="74" y="37"/>
                    </a:lnTo>
                    <a:lnTo>
                      <a:pt x="74" y="550"/>
                    </a:lnTo>
                    <a:lnTo>
                      <a:pt x="73" y="558"/>
                    </a:lnTo>
                    <a:lnTo>
                      <a:pt x="71" y="565"/>
                    </a:lnTo>
                    <a:lnTo>
                      <a:pt x="67" y="571"/>
                    </a:lnTo>
                    <a:lnTo>
                      <a:pt x="63" y="576"/>
                    </a:lnTo>
                    <a:lnTo>
                      <a:pt x="58" y="581"/>
                    </a:lnTo>
                    <a:lnTo>
                      <a:pt x="51" y="584"/>
                    </a:lnTo>
                    <a:lnTo>
                      <a:pt x="44" y="587"/>
                    </a:lnTo>
                    <a:lnTo>
                      <a:pt x="38" y="588"/>
                    </a:lnTo>
                    <a:lnTo>
                      <a:pt x="38" y="588"/>
                    </a:lnTo>
                    <a:lnTo>
                      <a:pt x="30" y="587"/>
                    </a:lnTo>
                    <a:lnTo>
                      <a:pt x="23" y="584"/>
                    </a:lnTo>
                    <a:lnTo>
                      <a:pt x="16" y="581"/>
                    </a:lnTo>
                    <a:lnTo>
                      <a:pt x="11" y="576"/>
                    </a:lnTo>
                    <a:lnTo>
                      <a:pt x="7" y="571"/>
                    </a:lnTo>
                    <a:lnTo>
                      <a:pt x="3" y="565"/>
                    </a:lnTo>
                    <a:lnTo>
                      <a:pt x="1" y="558"/>
                    </a:lnTo>
                    <a:lnTo>
                      <a:pt x="0" y="550"/>
                    </a:lnTo>
                    <a:close/>
                  </a:path>
                </a:pathLst>
              </a:custGeom>
              <a:gradFill flip="none" rotWithShape="1">
                <a:gsLst>
                  <a:gs pos="28744">
                    <a:schemeClr val="bg1">
                      <a:lumMod val="75000"/>
                    </a:schemeClr>
                  </a:gs>
                  <a:gs pos="78000">
                    <a:srgbClr val="060606"/>
                  </a:gs>
                  <a:gs pos="100000">
                    <a:srgbClr val="3C3C3C"/>
                  </a:gs>
                  <a:gs pos="10000">
                    <a:schemeClr val="bg1">
                      <a:lumMod val="50000"/>
                    </a:schemeClr>
                  </a:gs>
                  <a:gs pos="54000">
                    <a:schemeClr val="tx1"/>
                  </a:gs>
                </a:gsLst>
                <a:lin ang="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" name="Freeform 8"/>
              <p:cNvSpPr>
                <a:spLocks/>
              </p:cNvSpPr>
              <p:nvPr/>
            </p:nvSpPr>
            <p:spPr bwMode="auto">
              <a:xfrm>
                <a:off x="2057473" y="1676404"/>
                <a:ext cx="19050" cy="155575"/>
              </a:xfrm>
              <a:custGeom>
                <a:avLst/>
                <a:gdLst>
                  <a:gd name="T0" fmla="*/ 0 w 74"/>
                  <a:gd name="T1" fmla="*/ 551 h 587"/>
                  <a:gd name="T2" fmla="*/ 0 w 74"/>
                  <a:gd name="T3" fmla="*/ 38 h 587"/>
                  <a:gd name="T4" fmla="*/ 1 w 74"/>
                  <a:gd name="T5" fmla="*/ 30 h 587"/>
                  <a:gd name="T6" fmla="*/ 3 w 74"/>
                  <a:gd name="T7" fmla="*/ 23 h 587"/>
                  <a:gd name="T8" fmla="*/ 7 w 74"/>
                  <a:gd name="T9" fmla="*/ 16 h 587"/>
                  <a:gd name="T10" fmla="*/ 11 w 74"/>
                  <a:gd name="T11" fmla="*/ 11 h 587"/>
                  <a:gd name="T12" fmla="*/ 16 w 74"/>
                  <a:gd name="T13" fmla="*/ 7 h 587"/>
                  <a:gd name="T14" fmla="*/ 23 w 74"/>
                  <a:gd name="T15" fmla="*/ 3 h 587"/>
                  <a:gd name="T16" fmla="*/ 30 w 74"/>
                  <a:gd name="T17" fmla="*/ 1 h 587"/>
                  <a:gd name="T18" fmla="*/ 38 w 74"/>
                  <a:gd name="T19" fmla="*/ 0 h 587"/>
                  <a:gd name="T20" fmla="*/ 38 w 74"/>
                  <a:gd name="T21" fmla="*/ 0 h 587"/>
                  <a:gd name="T22" fmla="*/ 44 w 74"/>
                  <a:gd name="T23" fmla="*/ 1 h 587"/>
                  <a:gd name="T24" fmla="*/ 51 w 74"/>
                  <a:gd name="T25" fmla="*/ 3 h 587"/>
                  <a:gd name="T26" fmla="*/ 58 w 74"/>
                  <a:gd name="T27" fmla="*/ 7 h 587"/>
                  <a:gd name="T28" fmla="*/ 63 w 74"/>
                  <a:gd name="T29" fmla="*/ 11 h 587"/>
                  <a:gd name="T30" fmla="*/ 67 w 74"/>
                  <a:gd name="T31" fmla="*/ 16 h 587"/>
                  <a:gd name="T32" fmla="*/ 71 w 74"/>
                  <a:gd name="T33" fmla="*/ 23 h 587"/>
                  <a:gd name="T34" fmla="*/ 73 w 74"/>
                  <a:gd name="T35" fmla="*/ 30 h 587"/>
                  <a:gd name="T36" fmla="*/ 74 w 74"/>
                  <a:gd name="T37" fmla="*/ 38 h 587"/>
                  <a:gd name="T38" fmla="*/ 74 w 74"/>
                  <a:gd name="T39" fmla="*/ 551 h 587"/>
                  <a:gd name="T40" fmla="*/ 73 w 74"/>
                  <a:gd name="T41" fmla="*/ 557 h 587"/>
                  <a:gd name="T42" fmla="*/ 71 w 74"/>
                  <a:gd name="T43" fmla="*/ 564 h 587"/>
                  <a:gd name="T44" fmla="*/ 67 w 74"/>
                  <a:gd name="T45" fmla="*/ 571 h 587"/>
                  <a:gd name="T46" fmla="*/ 63 w 74"/>
                  <a:gd name="T47" fmla="*/ 577 h 587"/>
                  <a:gd name="T48" fmla="*/ 58 w 74"/>
                  <a:gd name="T49" fmla="*/ 581 h 587"/>
                  <a:gd name="T50" fmla="*/ 51 w 74"/>
                  <a:gd name="T51" fmla="*/ 585 h 587"/>
                  <a:gd name="T52" fmla="*/ 44 w 74"/>
                  <a:gd name="T53" fmla="*/ 586 h 587"/>
                  <a:gd name="T54" fmla="*/ 38 w 74"/>
                  <a:gd name="T55" fmla="*/ 587 h 587"/>
                  <a:gd name="T56" fmla="*/ 38 w 74"/>
                  <a:gd name="T57" fmla="*/ 587 h 587"/>
                  <a:gd name="T58" fmla="*/ 30 w 74"/>
                  <a:gd name="T59" fmla="*/ 586 h 587"/>
                  <a:gd name="T60" fmla="*/ 23 w 74"/>
                  <a:gd name="T61" fmla="*/ 585 h 587"/>
                  <a:gd name="T62" fmla="*/ 16 w 74"/>
                  <a:gd name="T63" fmla="*/ 581 h 587"/>
                  <a:gd name="T64" fmla="*/ 11 w 74"/>
                  <a:gd name="T65" fmla="*/ 577 h 587"/>
                  <a:gd name="T66" fmla="*/ 7 w 74"/>
                  <a:gd name="T67" fmla="*/ 571 h 587"/>
                  <a:gd name="T68" fmla="*/ 3 w 74"/>
                  <a:gd name="T69" fmla="*/ 564 h 587"/>
                  <a:gd name="T70" fmla="*/ 1 w 74"/>
                  <a:gd name="T71" fmla="*/ 557 h 587"/>
                  <a:gd name="T72" fmla="*/ 0 w 74"/>
                  <a:gd name="T73" fmla="*/ 551 h 5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74" h="587">
                    <a:moveTo>
                      <a:pt x="0" y="551"/>
                    </a:moveTo>
                    <a:lnTo>
                      <a:pt x="0" y="38"/>
                    </a:lnTo>
                    <a:lnTo>
                      <a:pt x="1" y="30"/>
                    </a:lnTo>
                    <a:lnTo>
                      <a:pt x="3" y="23"/>
                    </a:lnTo>
                    <a:lnTo>
                      <a:pt x="7" y="16"/>
                    </a:lnTo>
                    <a:lnTo>
                      <a:pt x="11" y="11"/>
                    </a:lnTo>
                    <a:lnTo>
                      <a:pt x="16" y="7"/>
                    </a:lnTo>
                    <a:lnTo>
                      <a:pt x="23" y="3"/>
                    </a:lnTo>
                    <a:lnTo>
                      <a:pt x="30" y="1"/>
                    </a:lnTo>
                    <a:lnTo>
                      <a:pt x="38" y="0"/>
                    </a:lnTo>
                    <a:lnTo>
                      <a:pt x="38" y="0"/>
                    </a:lnTo>
                    <a:lnTo>
                      <a:pt x="44" y="1"/>
                    </a:lnTo>
                    <a:lnTo>
                      <a:pt x="51" y="3"/>
                    </a:lnTo>
                    <a:lnTo>
                      <a:pt x="58" y="7"/>
                    </a:lnTo>
                    <a:lnTo>
                      <a:pt x="63" y="11"/>
                    </a:lnTo>
                    <a:lnTo>
                      <a:pt x="67" y="16"/>
                    </a:lnTo>
                    <a:lnTo>
                      <a:pt x="71" y="23"/>
                    </a:lnTo>
                    <a:lnTo>
                      <a:pt x="73" y="30"/>
                    </a:lnTo>
                    <a:lnTo>
                      <a:pt x="74" y="38"/>
                    </a:lnTo>
                    <a:lnTo>
                      <a:pt x="74" y="551"/>
                    </a:lnTo>
                    <a:lnTo>
                      <a:pt x="73" y="557"/>
                    </a:lnTo>
                    <a:lnTo>
                      <a:pt x="71" y="564"/>
                    </a:lnTo>
                    <a:lnTo>
                      <a:pt x="67" y="571"/>
                    </a:lnTo>
                    <a:lnTo>
                      <a:pt x="63" y="577"/>
                    </a:lnTo>
                    <a:lnTo>
                      <a:pt x="58" y="581"/>
                    </a:lnTo>
                    <a:lnTo>
                      <a:pt x="51" y="585"/>
                    </a:lnTo>
                    <a:lnTo>
                      <a:pt x="44" y="586"/>
                    </a:lnTo>
                    <a:lnTo>
                      <a:pt x="38" y="587"/>
                    </a:lnTo>
                    <a:lnTo>
                      <a:pt x="38" y="587"/>
                    </a:lnTo>
                    <a:lnTo>
                      <a:pt x="30" y="586"/>
                    </a:lnTo>
                    <a:lnTo>
                      <a:pt x="23" y="585"/>
                    </a:lnTo>
                    <a:lnTo>
                      <a:pt x="16" y="581"/>
                    </a:lnTo>
                    <a:lnTo>
                      <a:pt x="11" y="577"/>
                    </a:lnTo>
                    <a:lnTo>
                      <a:pt x="7" y="571"/>
                    </a:lnTo>
                    <a:lnTo>
                      <a:pt x="3" y="564"/>
                    </a:lnTo>
                    <a:lnTo>
                      <a:pt x="1" y="557"/>
                    </a:lnTo>
                    <a:lnTo>
                      <a:pt x="0" y="551"/>
                    </a:lnTo>
                    <a:close/>
                  </a:path>
                </a:pathLst>
              </a:custGeom>
              <a:gradFill flip="none" rotWithShape="1">
                <a:gsLst>
                  <a:gs pos="28744">
                    <a:schemeClr val="bg1">
                      <a:lumMod val="75000"/>
                    </a:schemeClr>
                  </a:gs>
                  <a:gs pos="78000">
                    <a:srgbClr val="060606"/>
                  </a:gs>
                  <a:gs pos="100000">
                    <a:srgbClr val="3C3C3C"/>
                  </a:gs>
                  <a:gs pos="10000">
                    <a:schemeClr val="bg1">
                      <a:lumMod val="50000"/>
                    </a:schemeClr>
                  </a:gs>
                  <a:gs pos="54000">
                    <a:schemeClr val="tx1"/>
                  </a:gs>
                </a:gsLst>
                <a:lin ang="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" name="Rectangle 9"/>
              <p:cNvSpPr>
                <a:spLocks noChangeArrowheads="1"/>
              </p:cNvSpPr>
              <p:nvPr/>
            </p:nvSpPr>
            <p:spPr bwMode="auto">
              <a:xfrm>
                <a:off x="2066965" y="822328"/>
                <a:ext cx="20638" cy="214313"/>
              </a:xfrm>
              <a:prstGeom prst="rect">
                <a:avLst/>
              </a:prstGeom>
              <a:gradFill flip="none" rotWithShape="1">
                <a:gsLst>
                  <a:gs pos="6140">
                    <a:schemeClr val="tx1">
                      <a:lumMod val="50000"/>
                      <a:lumOff val="50000"/>
                    </a:schemeClr>
                  </a:gs>
                  <a:gs pos="55000">
                    <a:schemeClr val="bg1">
                      <a:lumMod val="65000"/>
                    </a:schemeClr>
                  </a:gs>
                  <a:gs pos="100000">
                    <a:schemeClr val="tx1">
                      <a:lumMod val="65000"/>
                      <a:lumOff val="3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Rectangle 10"/>
              <p:cNvSpPr>
                <a:spLocks noChangeArrowheads="1"/>
              </p:cNvSpPr>
              <p:nvPr/>
            </p:nvSpPr>
            <p:spPr bwMode="auto">
              <a:xfrm>
                <a:off x="2066960" y="1276353"/>
                <a:ext cx="20638" cy="165101"/>
              </a:xfrm>
              <a:prstGeom prst="rect">
                <a:avLst/>
              </a:prstGeom>
              <a:gradFill flip="none" rotWithShape="1">
                <a:gsLst>
                  <a:gs pos="6140">
                    <a:schemeClr val="tx1">
                      <a:lumMod val="50000"/>
                      <a:lumOff val="50000"/>
                    </a:schemeClr>
                  </a:gs>
                  <a:gs pos="55000">
                    <a:schemeClr val="bg1">
                      <a:lumMod val="65000"/>
                    </a:schemeClr>
                  </a:gs>
                  <a:gs pos="100000">
                    <a:schemeClr val="tx1">
                      <a:lumMod val="65000"/>
                      <a:lumOff val="3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Rectangle 11"/>
              <p:cNvSpPr>
                <a:spLocks noChangeArrowheads="1"/>
              </p:cNvSpPr>
              <p:nvPr/>
            </p:nvSpPr>
            <p:spPr bwMode="auto">
              <a:xfrm>
                <a:off x="2066925" y="1670049"/>
                <a:ext cx="20638" cy="166689"/>
              </a:xfrm>
              <a:prstGeom prst="rect">
                <a:avLst/>
              </a:prstGeom>
              <a:gradFill flip="none" rotWithShape="1">
                <a:gsLst>
                  <a:gs pos="6140">
                    <a:schemeClr val="tx1">
                      <a:lumMod val="50000"/>
                      <a:lumOff val="50000"/>
                    </a:schemeClr>
                  </a:gs>
                  <a:gs pos="55000">
                    <a:schemeClr val="bg1">
                      <a:lumMod val="65000"/>
                    </a:schemeClr>
                  </a:gs>
                  <a:gs pos="100000">
                    <a:schemeClr val="tx1">
                      <a:lumMod val="65000"/>
                      <a:lumOff val="3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4429886" y="1805805"/>
              <a:ext cx="2150100" cy="4569150"/>
            </a:xfrm>
            <a:custGeom>
              <a:avLst/>
              <a:gdLst>
                <a:gd name="T0" fmla="*/ 7316 w 8536"/>
                <a:gd name="T1" fmla="*/ 1 h 18144"/>
                <a:gd name="T2" fmla="*/ 7508 w 8536"/>
                <a:gd name="T3" fmla="*/ 26 h 18144"/>
                <a:gd name="T4" fmla="*/ 7691 w 8536"/>
                <a:gd name="T5" fmla="*/ 77 h 18144"/>
                <a:gd name="T6" fmla="*/ 7862 w 8536"/>
                <a:gd name="T7" fmla="*/ 155 h 18144"/>
                <a:gd name="T8" fmla="*/ 8018 w 8536"/>
                <a:gd name="T9" fmla="*/ 255 h 18144"/>
                <a:gd name="T10" fmla="*/ 8158 w 8536"/>
                <a:gd name="T11" fmla="*/ 377 h 18144"/>
                <a:gd name="T12" fmla="*/ 8279 w 8536"/>
                <a:gd name="T13" fmla="*/ 517 h 18144"/>
                <a:gd name="T14" fmla="*/ 8380 w 8536"/>
                <a:gd name="T15" fmla="*/ 674 h 18144"/>
                <a:gd name="T16" fmla="*/ 8457 w 8536"/>
                <a:gd name="T17" fmla="*/ 845 h 18144"/>
                <a:gd name="T18" fmla="*/ 8510 w 8536"/>
                <a:gd name="T19" fmla="*/ 1027 h 18144"/>
                <a:gd name="T20" fmla="*/ 8535 w 8536"/>
                <a:gd name="T21" fmla="*/ 1218 h 18144"/>
                <a:gd name="T22" fmla="*/ 8535 w 8536"/>
                <a:gd name="T23" fmla="*/ 16924 h 18144"/>
                <a:gd name="T24" fmla="*/ 8510 w 8536"/>
                <a:gd name="T25" fmla="*/ 17117 h 18144"/>
                <a:gd name="T26" fmla="*/ 8457 w 8536"/>
                <a:gd name="T27" fmla="*/ 17299 h 18144"/>
                <a:gd name="T28" fmla="*/ 8380 w 8536"/>
                <a:gd name="T29" fmla="*/ 17470 h 18144"/>
                <a:gd name="T30" fmla="*/ 8279 w 8536"/>
                <a:gd name="T31" fmla="*/ 17626 h 18144"/>
                <a:gd name="T32" fmla="*/ 8158 w 8536"/>
                <a:gd name="T33" fmla="*/ 17767 h 18144"/>
                <a:gd name="T34" fmla="*/ 8018 w 8536"/>
                <a:gd name="T35" fmla="*/ 17888 h 18144"/>
                <a:gd name="T36" fmla="*/ 7862 w 8536"/>
                <a:gd name="T37" fmla="*/ 17988 h 18144"/>
                <a:gd name="T38" fmla="*/ 7691 w 8536"/>
                <a:gd name="T39" fmla="*/ 18065 h 18144"/>
                <a:gd name="T40" fmla="*/ 7508 w 8536"/>
                <a:gd name="T41" fmla="*/ 18118 h 18144"/>
                <a:gd name="T42" fmla="*/ 7316 w 8536"/>
                <a:gd name="T43" fmla="*/ 18143 h 18144"/>
                <a:gd name="T44" fmla="*/ 1220 w 8536"/>
                <a:gd name="T45" fmla="*/ 18143 h 18144"/>
                <a:gd name="T46" fmla="*/ 1027 w 8536"/>
                <a:gd name="T47" fmla="*/ 18118 h 18144"/>
                <a:gd name="T48" fmla="*/ 845 w 8536"/>
                <a:gd name="T49" fmla="*/ 18065 h 18144"/>
                <a:gd name="T50" fmla="*/ 674 w 8536"/>
                <a:gd name="T51" fmla="*/ 17988 h 18144"/>
                <a:gd name="T52" fmla="*/ 518 w 8536"/>
                <a:gd name="T53" fmla="*/ 17888 h 18144"/>
                <a:gd name="T54" fmla="*/ 377 w 8536"/>
                <a:gd name="T55" fmla="*/ 17767 h 18144"/>
                <a:gd name="T56" fmla="*/ 256 w 8536"/>
                <a:gd name="T57" fmla="*/ 17626 h 18144"/>
                <a:gd name="T58" fmla="*/ 156 w 8536"/>
                <a:gd name="T59" fmla="*/ 17470 h 18144"/>
                <a:gd name="T60" fmla="*/ 78 w 8536"/>
                <a:gd name="T61" fmla="*/ 17299 h 18144"/>
                <a:gd name="T62" fmla="*/ 26 w 8536"/>
                <a:gd name="T63" fmla="*/ 17117 h 18144"/>
                <a:gd name="T64" fmla="*/ 2 w 8536"/>
                <a:gd name="T65" fmla="*/ 16924 h 18144"/>
                <a:gd name="T66" fmla="*/ 2 w 8536"/>
                <a:gd name="T67" fmla="*/ 1218 h 18144"/>
                <a:gd name="T68" fmla="*/ 26 w 8536"/>
                <a:gd name="T69" fmla="*/ 1027 h 18144"/>
                <a:gd name="T70" fmla="*/ 78 w 8536"/>
                <a:gd name="T71" fmla="*/ 845 h 18144"/>
                <a:gd name="T72" fmla="*/ 156 w 8536"/>
                <a:gd name="T73" fmla="*/ 674 h 18144"/>
                <a:gd name="T74" fmla="*/ 256 w 8536"/>
                <a:gd name="T75" fmla="*/ 517 h 18144"/>
                <a:gd name="T76" fmla="*/ 377 w 8536"/>
                <a:gd name="T77" fmla="*/ 377 h 18144"/>
                <a:gd name="T78" fmla="*/ 518 w 8536"/>
                <a:gd name="T79" fmla="*/ 255 h 18144"/>
                <a:gd name="T80" fmla="*/ 674 w 8536"/>
                <a:gd name="T81" fmla="*/ 155 h 18144"/>
                <a:gd name="T82" fmla="*/ 845 w 8536"/>
                <a:gd name="T83" fmla="*/ 77 h 18144"/>
                <a:gd name="T84" fmla="*/ 1027 w 8536"/>
                <a:gd name="T85" fmla="*/ 26 h 18144"/>
                <a:gd name="T86" fmla="*/ 1220 w 8536"/>
                <a:gd name="T87" fmla="*/ 1 h 18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536" h="18144">
                  <a:moveTo>
                    <a:pt x="1286" y="0"/>
                  </a:moveTo>
                  <a:lnTo>
                    <a:pt x="7249" y="0"/>
                  </a:lnTo>
                  <a:lnTo>
                    <a:pt x="7316" y="1"/>
                  </a:lnTo>
                  <a:lnTo>
                    <a:pt x="7381" y="5"/>
                  </a:lnTo>
                  <a:lnTo>
                    <a:pt x="7446" y="15"/>
                  </a:lnTo>
                  <a:lnTo>
                    <a:pt x="7508" y="26"/>
                  </a:lnTo>
                  <a:lnTo>
                    <a:pt x="7570" y="40"/>
                  </a:lnTo>
                  <a:lnTo>
                    <a:pt x="7632" y="58"/>
                  </a:lnTo>
                  <a:lnTo>
                    <a:pt x="7691" y="77"/>
                  </a:lnTo>
                  <a:lnTo>
                    <a:pt x="7749" y="101"/>
                  </a:lnTo>
                  <a:lnTo>
                    <a:pt x="7806" y="126"/>
                  </a:lnTo>
                  <a:lnTo>
                    <a:pt x="7862" y="155"/>
                  </a:lnTo>
                  <a:lnTo>
                    <a:pt x="7916" y="186"/>
                  </a:lnTo>
                  <a:lnTo>
                    <a:pt x="7968" y="220"/>
                  </a:lnTo>
                  <a:lnTo>
                    <a:pt x="8018" y="255"/>
                  </a:lnTo>
                  <a:lnTo>
                    <a:pt x="8067" y="294"/>
                  </a:lnTo>
                  <a:lnTo>
                    <a:pt x="8114" y="334"/>
                  </a:lnTo>
                  <a:lnTo>
                    <a:pt x="8158" y="377"/>
                  </a:lnTo>
                  <a:lnTo>
                    <a:pt x="8201" y="422"/>
                  </a:lnTo>
                  <a:lnTo>
                    <a:pt x="8242" y="468"/>
                  </a:lnTo>
                  <a:lnTo>
                    <a:pt x="8279" y="517"/>
                  </a:lnTo>
                  <a:lnTo>
                    <a:pt x="8316" y="567"/>
                  </a:lnTo>
                  <a:lnTo>
                    <a:pt x="8349" y="620"/>
                  </a:lnTo>
                  <a:lnTo>
                    <a:pt x="8380" y="674"/>
                  </a:lnTo>
                  <a:lnTo>
                    <a:pt x="8408" y="728"/>
                  </a:lnTo>
                  <a:lnTo>
                    <a:pt x="8434" y="785"/>
                  </a:lnTo>
                  <a:lnTo>
                    <a:pt x="8457" y="845"/>
                  </a:lnTo>
                  <a:lnTo>
                    <a:pt x="8478" y="904"/>
                  </a:lnTo>
                  <a:lnTo>
                    <a:pt x="8495" y="964"/>
                  </a:lnTo>
                  <a:lnTo>
                    <a:pt x="8510" y="1027"/>
                  </a:lnTo>
                  <a:lnTo>
                    <a:pt x="8521" y="1090"/>
                  </a:lnTo>
                  <a:lnTo>
                    <a:pt x="8529" y="1153"/>
                  </a:lnTo>
                  <a:lnTo>
                    <a:pt x="8535" y="1218"/>
                  </a:lnTo>
                  <a:lnTo>
                    <a:pt x="8536" y="1285"/>
                  </a:lnTo>
                  <a:lnTo>
                    <a:pt x="8536" y="16858"/>
                  </a:lnTo>
                  <a:lnTo>
                    <a:pt x="8535" y="16924"/>
                  </a:lnTo>
                  <a:lnTo>
                    <a:pt x="8529" y="16989"/>
                  </a:lnTo>
                  <a:lnTo>
                    <a:pt x="8521" y="17054"/>
                  </a:lnTo>
                  <a:lnTo>
                    <a:pt x="8510" y="17117"/>
                  </a:lnTo>
                  <a:lnTo>
                    <a:pt x="8495" y="17178"/>
                  </a:lnTo>
                  <a:lnTo>
                    <a:pt x="8478" y="17240"/>
                  </a:lnTo>
                  <a:lnTo>
                    <a:pt x="8457" y="17299"/>
                  </a:lnTo>
                  <a:lnTo>
                    <a:pt x="8434" y="17357"/>
                  </a:lnTo>
                  <a:lnTo>
                    <a:pt x="8408" y="17414"/>
                  </a:lnTo>
                  <a:lnTo>
                    <a:pt x="8380" y="17470"/>
                  </a:lnTo>
                  <a:lnTo>
                    <a:pt x="8349" y="17524"/>
                  </a:lnTo>
                  <a:lnTo>
                    <a:pt x="8316" y="17576"/>
                  </a:lnTo>
                  <a:lnTo>
                    <a:pt x="8279" y="17626"/>
                  </a:lnTo>
                  <a:lnTo>
                    <a:pt x="8242" y="17675"/>
                  </a:lnTo>
                  <a:lnTo>
                    <a:pt x="8201" y="17722"/>
                  </a:lnTo>
                  <a:lnTo>
                    <a:pt x="8158" y="17767"/>
                  </a:lnTo>
                  <a:lnTo>
                    <a:pt x="8114" y="17809"/>
                  </a:lnTo>
                  <a:lnTo>
                    <a:pt x="8067" y="17850"/>
                  </a:lnTo>
                  <a:lnTo>
                    <a:pt x="8018" y="17888"/>
                  </a:lnTo>
                  <a:lnTo>
                    <a:pt x="7968" y="17924"/>
                  </a:lnTo>
                  <a:lnTo>
                    <a:pt x="7916" y="17957"/>
                  </a:lnTo>
                  <a:lnTo>
                    <a:pt x="7862" y="17988"/>
                  </a:lnTo>
                  <a:lnTo>
                    <a:pt x="7806" y="18016"/>
                  </a:lnTo>
                  <a:lnTo>
                    <a:pt x="7749" y="18043"/>
                  </a:lnTo>
                  <a:lnTo>
                    <a:pt x="7691" y="18065"/>
                  </a:lnTo>
                  <a:lnTo>
                    <a:pt x="7632" y="18086"/>
                  </a:lnTo>
                  <a:lnTo>
                    <a:pt x="7570" y="18103"/>
                  </a:lnTo>
                  <a:lnTo>
                    <a:pt x="7508" y="18118"/>
                  </a:lnTo>
                  <a:lnTo>
                    <a:pt x="7446" y="18129"/>
                  </a:lnTo>
                  <a:lnTo>
                    <a:pt x="7381" y="18137"/>
                  </a:lnTo>
                  <a:lnTo>
                    <a:pt x="7316" y="18143"/>
                  </a:lnTo>
                  <a:lnTo>
                    <a:pt x="7249" y="18144"/>
                  </a:lnTo>
                  <a:lnTo>
                    <a:pt x="1286" y="18144"/>
                  </a:lnTo>
                  <a:lnTo>
                    <a:pt x="1220" y="18143"/>
                  </a:lnTo>
                  <a:lnTo>
                    <a:pt x="1155" y="18137"/>
                  </a:lnTo>
                  <a:lnTo>
                    <a:pt x="1091" y="18129"/>
                  </a:lnTo>
                  <a:lnTo>
                    <a:pt x="1027" y="18118"/>
                  </a:lnTo>
                  <a:lnTo>
                    <a:pt x="966" y="18103"/>
                  </a:lnTo>
                  <a:lnTo>
                    <a:pt x="904" y="18086"/>
                  </a:lnTo>
                  <a:lnTo>
                    <a:pt x="845" y="18065"/>
                  </a:lnTo>
                  <a:lnTo>
                    <a:pt x="787" y="18043"/>
                  </a:lnTo>
                  <a:lnTo>
                    <a:pt x="730" y="18016"/>
                  </a:lnTo>
                  <a:lnTo>
                    <a:pt x="674" y="17988"/>
                  </a:lnTo>
                  <a:lnTo>
                    <a:pt x="620" y="17957"/>
                  </a:lnTo>
                  <a:lnTo>
                    <a:pt x="569" y="17924"/>
                  </a:lnTo>
                  <a:lnTo>
                    <a:pt x="518" y="17888"/>
                  </a:lnTo>
                  <a:lnTo>
                    <a:pt x="470" y="17850"/>
                  </a:lnTo>
                  <a:lnTo>
                    <a:pt x="423" y="17809"/>
                  </a:lnTo>
                  <a:lnTo>
                    <a:pt x="377" y="17767"/>
                  </a:lnTo>
                  <a:lnTo>
                    <a:pt x="335" y="17722"/>
                  </a:lnTo>
                  <a:lnTo>
                    <a:pt x="295" y="17675"/>
                  </a:lnTo>
                  <a:lnTo>
                    <a:pt x="256" y="17626"/>
                  </a:lnTo>
                  <a:lnTo>
                    <a:pt x="221" y="17576"/>
                  </a:lnTo>
                  <a:lnTo>
                    <a:pt x="187" y="17524"/>
                  </a:lnTo>
                  <a:lnTo>
                    <a:pt x="156" y="17470"/>
                  </a:lnTo>
                  <a:lnTo>
                    <a:pt x="128" y="17414"/>
                  </a:lnTo>
                  <a:lnTo>
                    <a:pt x="101" y="17357"/>
                  </a:lnTo>
                  <a:lnTo>
                    <a:pt x="78" y="17299"/>
                  </a:lnTo>
                  <a:lnTo>
                    <a:pt x="58" y="17240"/>
                  </a:lnTo>
                  <a:lnTo>
                    <a:pt x="41" y="17178"/>
                  </a:lnTo>
                  <a:lnTo>
                    <a:pt x="26" y="17117"/>
                  </a:lnTo>
                  <a:lnTo>
                    <a:pt x="15" y="17054"/>
                  </a:lnTo>
                  <a:lnTo>
                    <a:pt x="7" y="16989"/>
                  </a:lnTo>
                  <a:lnTo>
                    <a:pt x="2" y="16924"/>
                  </a:lnTo>
                  <a:lnTo>
                    <a:pt x="0" y="16858"/>
                  </a:lnTo>
                  <a:lnTo>
                    <a:pt x="0" y="1285"/>
                  </a:lnTo>
                  <a:lnTo>
                    <a:pt x="2" y="1218"/>
                  </a:lnTo>
                  <a:lnTo>
                    <a:pt x="7" y="1153"/>
                  </a:lnTo>
                  <a:lnTo>
                    <a:pt x="15" y="1090"/>
                  </a:lnTo>
                  <a:lnTo>
                    <a:pt x="26" y="1027"/>
                  </a:lnTo>
                  <a:lnTo>
                    <a:pt x="41" y="964"/>
                  </a:lnTo>
                  <a:lnTo>
                    <a:pt x="58" y="904"/>
                  </a:lnTo>
                  <a:lnTo>
                    <a:pt x="78" y="845"/>
                  </a:lnTo>
                  <a:lnTo>
                    <a:pt x="101" y="785"/>
                  </a:lnTo>
                  <a:lnTo>
                    <a:pt x="128" y="728"/>
                  </a:lnTo>
                  <a:lnTo>
                    <a:pt x="156" y="674"/>
                  </a:lnTo>
                  <a:lnTo>
                    <a:pt x="187" y="620"/>
                  </a:lnTo>
                  <a:lnTo>
                    <a:pt x="221" y="567"/>
                  </a:lnTo>
                  <a:lnTo>
                    <a:pt x="256" y="517"/>
                  </a:lnTo>
                  <a:lnTo>
                    <a:pt x="295" y="468"/>
                  </a:lnTo>
                  <a:lnTo>
                    <a:pt x="335" y="422"/>
                  </a:lnTo>
                  <a:lnTo>
                    <a:pt x="377" y="377"/>
                  </a:lnTo>
                  <a:lnTo>
                    <a:pt x="423" y="334"/>
                  </a:lnTo>
                  <a:lnTo>
                    <a:pt x="470" y="294"/>
                  </a:lnTo>
                  <a:lnTo>
                    <a:pt x="518" y="255"/>
                  </a:lnTo>
                  <a:lnTo>
                    <a:pt x="569" y="220"/>
                  </a:lnTo>
                  <a:lnTo>
                    <a:pt x="620" y="186"/>
                  </a:lnTo>
                  <a:lnTo>
                    <a:pt x="674" y="155"/>
                  </a:lnTo>
                  <a:lnTo>
                    <a:pt x="730" y="126"/>
                  </a:lnTo>
                  <a:lnTo>
                    <a:pt x="787" y="101"/>
                  </a:lnTo>
                  <a:lnTo>
                    <a:pt x="845" y="77"/>
                  </a:lnTo>
                  <a:lnTo>
                    <a:pt x="904" y="58"/>
                  </a:lnTo>
                  <a:lnTo>
                    <a:pt x="966" y="40"/>
                  </a:lnTo>
                  <a:lnTo>
                    <a:pt x="1027" y="26"/>
                  </a:lnTo>
                  <a:lnTo>
                    <a:pt x="1091" y="15"/>
                  </a:lnTo>
                  <a:lnTo>
                    <a:pt x="1155" y="5"/>
                  </a:lnTo>
                  <a:lnTo>
                    <a:pt x="1220" y="1"/>
                  </a:lnTo>
                  <a:lnTo>
                    <a:pt x="128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4451040" y="1826959"/>
              <a:ext cx="2107793" cy="4526843"/>
            </a:xfrm>
            <a:custGeom>
              <a:avLst/>
              <a:gdLst>
                <a:gd name="T0" fmla="*/ 7245 w 8370"/>
                <a:gd name="T1" fmla="*/ 2 h 17971"/>
                <a:gd name="T2" fmla="*/ 7422 w 8370"/>
                <a:gd name="T3" fmla="*/ 24 h 17971"/>
                <a:gd name="T4" fmla="*/ 7591 w 8370"/>
                <a:gd name="T5" fmla="*/ 72 h 17971"/>
                <a:gd name="T6" fmla="*/ 7748 w 8370"/>
                <a:gd name="T7" fmla="*/ 143 h 17971"/>
                <a:gd name="T8" fmla="*/ 7892 w 8370"/>
                <a:gd name="T9" fmla="*/ 236 h 17971"/>
                <a:gd name="T10" fmla="*/ 8022 w 8370"/>
                <a:gd name="T11" fmla="*/ 348 h 17971"/>
                <a:gd name="T12" fmla="*/ 8134 w 8370"/>
                <a:gd name="T13" fmla="*/ 477 h 17971"/>
                <a:gd name="T14" fmla="*/ 8226 w 8370"/>
                <a:gd name="T15" fmla="*/ 622 h 17971"/>
                <a:gd name="T16" fmla="*/ 8298 w 8370"/>
                <a:gd name="T17" fmla="*/ 779 h 17971"/>
                <a:gd name="T18" fmla="*/ 8346 w 8370"/>
                <a:gd name="T19" fmla="*/ 947 h 17971"/>
                <a:gd name="T20" fmla="*/ 8369 w 8370"/>
                <a:gd name="T21" fmla="*/ 1124 h 17971"/>
                <a:gd name="T22" fmla="*/ 8369 w 8370"/>
                <a:gd name="T23" fmla="*/ 16847 h 17971"/>
                <a:gd name="T24" fmla="*/ 8346 w 8370"/>
                <a:gd name="T25" fmla="*/ 17024 h 17971"/>
                <a:gd name="T26" fmla="*/ 8298 w 8370"/>
                <a:gd name="T27" fmla="*/ 17193 h 17971"/>
                <a:gd name="T28" fmla="*/ 8226 w 8370"/>
                <a:gd name="T29" fmla="*/ 17350 h 17971"/>
                <a:gd name="T30" fmla="*/ 8134 w 8370"/>
                <a:gd name="T31" fmla="*/ 17494 h 17971"/>
                <a:gd name="T32" fmla="*/ 8022 w 8370"/>
                <a:gd name="T33" fmla="*/ 17624 h 17971"/>
                <a:gd name="T34" fmla="*/ 7892 w 8370"/>
                <a:gd name="T35" fmla="*/ 17735 h 17971"/>
                <a:gd name="T36" fmla="*/ 7748 w 8370"/>
                <a:gd name="T37" fmla="*/ 17828 h 17971"/>
                <a:gd name="T38" fmla="*/ 7591 w 8370"/>
                <a:gd name="T39" fmla="*/ 17900 h 17971"/>
                <a:gd name="T40" fmla="*/ 7422 w 8370"/>
                <a:gd name="T41" fmla="*/ 17947 h 17971"/>
                <a:gd name="T42" fmla="*/ 7245 w 8370"/>
                <a:gd name="T43" fmla="*/ 17970 h 17971"/>
                <a:gd name="T44" fmla="*/ 1125 w 8370"/>
                <a:gd name="T45" fmla="*/ 17970 h 17971"/>
                <a:gd name="T46" fmla="*/ 948 w 8370"/>
                <a:gd name="T47" fmla="*/ 17947 h 17971"/>
                <a:gd name="T48" fmla="*/ 779 w 8370"/>
                <a:gd name="T49" fmla="*/ 17900 h 17971"/>
                <a:gd name="T50" fmla="*/ 622 w 8370"/>
                <a:gd name="T51" fmla="*/ 17828 h 17971"/>
                <a:gd name="T52" fmla="*/ 478 w 8370"/>
                <a:gd name="T53" fmla="*/ 17735 h 17971"/>
                <a:gd name="T54" fmla="*/ 349 w 8370"/>
                <a:gd name="T55" fmla="*/ 17624 h 17971"/>
                <a:gd name="T56" fmla="*/ 236 w 8370"/>
                <a:gd name="T57" fmla="*/ 17494 h 17971"/>
                <a:gd name="T58" fmla="*/ 144 w 8370"/>
                <a:gd name="T59" fmla="*/ 17350 h 17971"/>
                <a:gd name="T60" fmla="*/ 73 w 8370"/>
                <a:gd name="T61" fmla="*/ 17193 h 17971"/>
                <a:gd name="T62" fmla="*/ 24 w 8370"/>
                <a:gd name="T63" fmla="*/ 17024 h 17971"/>
                <a:gd name="T64" fmla="*/ 2 w 8370"/>
                <a:gd name="T65" fmla="*/ 16847 h 17971"/>
                <a:gd name="T66" fmla="*/ 2 w 8370"/>
                <a:gd name="T67" fmla="*/ 1124 h 17971"/>
                <a:gd name="T68" fmla="*/ 24 w 8370"/>
                <a:gd name="T69" fmla="*/ 947 h 17971"/>
                <a:gd name="T70" fmla="*/ 73 w 8370"/>
                <a:gd name="T71" fmla="*/ 779 h 17971"/>
                <a:gd name="T72" fmla="*/ 144 w 8370"/>
                <a:gd name="T73" fmla="*/ 622 h 17971"/>
                <a:gd name="T74" fmla="*/ 236 w 8370"/>
                <a:gd name="T75" fmla="*/ 477 h 17971"/>
                <a:gd name="T76" fmla="*/ 349 w 8370"/>
                <a:gd name="T77" fmla="*/ 348 h 17971"/>
                <a:gd name="T78" fmla="*/ 478 w 8370"/>
                <a:gd name="T79" fmla="*/ 236 h 17971"/>
                <a:gd name="T80" fmla="*/ 622 w 8370"/>
                <a:gd name="T81" fmla="*/ 143 h 17971"/>
                <a:gd name="T82" fmla="*/ 779 w 8370"/>
                <a:gd name="T83" fmla="*/ 72 h 17971"/>
                <a:gd name="T84" fmla="*/ 948 w 8370"/>
                <a:gd name="T85" fmla="*/ 24 h 17971"/>
                <a:gd name="T86" fmla="*/ 1125 w 8370"/>
                <a:gd name="T87" fmla="*/ 2 h 179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370" h="17971">
                  <a:moveTo>
                    <a:pt x="1186" y="0"/>
                  </a:moveTo>
                  <a:lnTo>
                    <a:pt x="7184" y="0"/>
                  </a:lnTo>
                  <a:lnTo>
                    <a:pt x="7245" y="2"/>
                  </a:lnTo>
                  <a:lnTo>
                    <a:pt x="7304" y="6"/>
                  </a:lnTo>
                  <a:lnTo>
                    <a:pt x="7364" y="14"/>
                  </a:lnTo>
                  <a:lnTo>
                    <a:pt x="7422" y="24"/>
                  </a:lnTo>
                  <a:lnTo>
                    <a:pt x="7480" y="37"/>
                  </a:lnTo>
                  <a:lnTo>
                    <a:pt x="7536" y="53"/>
                  </a:lnTo>
                  <a:lnTo>
                    <a:pt x="7591" y="72"/>
                  </a:lnTo>
                  <a:lnTo>
                    <a:pt x="7644" y="94"/>
                  </a:lnTo>
                  <a:lnTo>
                    <a:pt x="7697" y="117"/>
                  </a:lnTo>
                  <a:lnTo>
                    <a:pt x="7748" y="143"/>
                  </a:lnTo>
                  <a:lnTo>
                    <a:pt x="7798" y="173"/>
                  </a:lnTo>
                  <a:lnTo>
                    <a:pt x="7846" y="203"/>
                  </a:lnTo>
                  <a:lnTo>
                    <a:pt x="7892" y="236"/>
                  </a:lnTo>
                  <a:lnTo>
                    <a:pt x="7937" y="272"/>
                  </a:lnTo>
                  <a:lnTo>
                    <a:pt x="7981" y="308"/>
                  </a:lnTo>
                  <a:lnTo>
                    <a:pt x="8022" y="348"/>
                  </a:lnTo>
                  <a:lnTo>
                    <a:pt x="8061" y="389"/>
                  </a:lnTo>
                  <a:lnTo>
                    <a:pt x="8098" y="432"/>
                  </a:lnTo>
                  <a:lnTo>
                    <a:pt x="8134" y="477"/>
                  </a:lnTo>
                  <a:lnTo>
                    <a:pt x="8167" y="524"/>
                  </a:lnTo>
                  <a:lnTo>
                    <a:pt x="8198" y="572"/>
                  </a:lnTo>
                  <a:lnTo>
                    <a:pt x="8226" y="622"/>
                  </a:lnTo>
                  <a:lnTo>
                    <a:pt x="8252" y="673"/>
                  </a:lnTo>
                  <a:lnTo>
                    <a:pt x="8276" y="725"/>
                  </a:lnTo>
                  <a:lnTo>
                    <a:pt x="8298" y="779"/>
                  </a:lnTo>
                  <a:lnTo>
                    <a:pt x="8316" y="834"/>
                  </a:lnTo>
                  <a:lnTo>
                    <a:pt x="8332" y="890"/>
                  </a:lnTo>
                  <a:lnTo>
                    <a:pt x="8346" y="947"/>
                  </a:lnTo>
                  <a:lnTo>
                    <a:pt x="8356" y="1005"/>
                  </a:lnTo>
                  <a:lnTo>
                    <a:pt x="8364" y="1064"/>
                  </a:lnTo>
                  <a:lnTo>
                    <a:pt x="8369" y="1124"/>
                  </a:lnTo>
                  <a:lnTo>
                    <a:pt x="8370" y="1185"/>
                  </a:lnTo>
                  <a:lnTo>
                    <a:pt x="8370" y="16786"/>
                  </a:lnTo>
                  <a:lnTo>
                    <a:pt x="8369" y="16847"/>
                  </a:lnTo>
                  <a:lnTo>
                    <a:pt x="8364" y="16907"/>
                  </a:lnTo>
                  <a:lnTo>
                    <a:pt x="8356" y="16966"/>
                  </a:lnTo>
                  <a:lnTo>
                    <a:pt x="8346" y="17024"/>
                  </a:lnTo>
                  <a:lnTo>
                    <a:pt x="8332" y="17081"/>
                  </a:lnTo>
                  <a:lnTo>
                    <a:pt x="8316" y="17138"/>
                  </a:lnTo>
                  <a:lnTo>
                    <a:pt x="8298" y="17193"/>
                  </a:lnTo>
                  <a:lnTo>
                    <a:pt x="8276" y="17246"/>
                  </a:lnTo>
                  <a:lnTo>
                    <a:pt x="8252" y="17299"/>
                  </a:lnTo>
                  <a:lnTo>
                    <a:pt x="8226" y="17350"/>
                  </a:lnTo>
                  <a:lnTo>
                    <a:pt x="8198" y="17399"/>
                  </a:lnTo>
                  <a:lnTo>
                    <a:pt x="8167" y="17448"/>
                  </a:lnTo>
                  <a:lnTo>
                    <a:pt x="8134" y="17494"/>
                  </a:lnTo>
                  <a:lnTo>
                    <a:pt x="8098" y="17539"/>
                  </a:lnTo>
                  <a:lnTo>
                    <a:pt x="8061" y="17583"/>
                  </a:lnTo>
                  <a:lnTo>
                    <a:pt x="8022" y="17624"/>
                  </a:lnTo>
                  <a:lnTo>
                    <a:pt x="7981" y="17662"/>
                  </a:lnTo>
                  <a:lnTo>
                    <a:pt x="7937" y="17700"/>
                  </a:lnTo>
                  <a:lnTo>
                    <a:pt x="7892" y="17735"/>
                  </a:lnTo>
                  <a:lnTo>
                    <a:pt x="7846" y="17768"/>
                  </a:lnTo>
                  <a:lnTo>
                    <a:pt x="7798" y="17799"/>
                  </a:lnTo>
                  <a:lnTo>
                    <a:pt x="7748" y="17828"/>
                  </a:lnTo>
                  <a:lnTo>
                    <a:pt x="7697" y="17854"/>
                  </a:lnTo>
                  <a:lnTo>
                    <a:pt x="7644" y="17878"/>
                  </a:lnTo>
                  <a:lnTo>
                    <a:pt x="7591" y="17900"/>
                  </a:lnTo>
                  <a:lnTo>
                    <a:pt x="7536" y="17918"/>
                  </a:lnTo>
                  <a:lnTo>
                    <a:pt x="7480" y="17934"/>
                  </a:lnTo>
                  <a:lnTo>
                    <a:pt x="7422" y="17947"/>
                  </a:lnTo>
                  <a:lnTo>
                    <a:pt x="7364" y="17958"/>
                  </a:lnTo>
                  <a:lnTo>
                    <a:pt x="7304" y="17966"/>
                  </a:lnTo>
                  <a:lnTo>
                    <a:pt x="7245" y="17970"/>
                  </a:lnTo>
                  <a:lnTo>
                    <a:pt x="7184" y="17971"/>
                  </a:lnTo>
                  <a:lnTo>
                    <a:pt x="1186" y="17971"/>
                  </a:lnTo>
                  <a:lnTo>
                    <a:pt x="1125" y="17970"/>
                  </a:lnTo>
                  <a:lnTo>
                    <a:pt x="1065" y="17966"/>
                  </a:lnTo>
                  <a:lnTo>
                    <a:pt x="1006" y="17958"/>
                  </a:lnTo>
                  <a:lnTo>
                    <a:pt x="948" y="17947"/>
                  </a:lnTo>
                  <a:lnTo>
                    <a:pt x="891" y="17934"/>
                  </a:lnTo>
                  <a:lnTo>
                    <a:pt x="835" y="17918"/>
                  </a:lnTo>
                  <a:lnTo>
                    <a:pt x="779" y="17900"/>
                  </a:lnTo>
                  <a:lnTo>
                    <a:pt x="725" y="17878"/>
                  </a:lnTo>
                  <a:lnTo>
                    <a:pt x="673" y="17854"/>
                  </a:lnTo>
                  <a:lnTo>
                    <a:pt x="622" y="17828"/>
                  </a:lnTo>
                  <a:lnTo>
                    <a:pt x="573" y="17799"/>
                  </a:lnTo>
                  <a:lnTo>
                    <a:pt x="525" y="17768"/>
                  </a:lnTo>
                  <a:lnTo>
                    <a:pt x="478" y="17735"/>
                  </a:lnTo>
                  <a:lnTo>
                    <a:pt x="432" y="17700"/>
                  </a:lnTo>
                  <a:lnTo>
                    <a:pt x="390" y="17662"/>
                  </a:lnTo>
                  <a:lnTo>
                    <a:pt x="349" y="17624"/>
                  </a:lnTo>
                  <a:lnTo>
                    <a:pt x="309" y="17583"/>
                  </a:lnTo>
                  <a:lnTo>
                    <a:pt x="272" y="17539"/>
                  </a:lnTo>
                  <a:lnTo>
                    <a:pt x="236" y="17494"/>
                  </a:lnTo>
                  <a:lnTo>
                    <a:pt x="203" y="17448"/>
                  </a:lnTo>
                  <a:lnTo>
                    <a:pt x="172" y="17399"/>
                  </a:lnTo>
                  <a:lnTo>
                    <a:pt x="144" y="17350"/>
                  </a:lnTo>
                  <a:lnTo>
                    <a:pt x="118" y="17299"/>
                  </a:lnTo>
                  <a:lnTo>
                    <a:pt x="94" y="17246"/>
                  </a:lnTo>
                  <a:lnTo>
                    <a:pt x="73" y="17193"/>
                  </a:lnTo>
                  <a:lnTo>
                    <a:pt x="54" y="17138"/>
                  </a:lnTo>
                  <a:lnTo>
                    <a:pt x="38" y="17081"/>
                  </a:lnTo>
                  <a:lnTo>
                    <a:pt x="24" y="17024"/>
                  </a:lnTo>
                  <a:lnTo>
                    <a:pt x="14" y="16966"/>
                  </a:lnTo>
                  <a:lnTo>
                    <a:pt x="7" y="16907"/>
                  </a:lnTo>
                  <a:lnTo>
                    <a:pt x="2" y="16847"/>
                  </a:lnTo>
                  <a:lnTo>
                    <a:pt x="0" y="16786"/>
                  </a:lnTo>
                  <a:lnTo>
                    <a:pt x="0" y="1185"/>
                  </a:lnTo>
                  <a:lnTo>
                    <a:pt x="2" y="1124"/>
                  </a:lnTo>
                  <a:lnTo>
                    <a:pt x="7" y="1064"/>
                  </a:lnTo>
                  <a:lnTo>
                    <a:pt x="14" y="1005"/>
                  </a:lnTo>
                  <a:lnTo>
                    <a:pt x="24" y="947"/>
                  </a:lnTo>
                  <a:lnTo>
                    <a:pt x="38" y="890"/>
                  </a:lnTo>
                  <a:lnTo>
                    <a:pt x="54" y="834"/>
                  </a:lnTo>
                  <a:lnTo>
                    <a:pt x="73" y="779"/>
                  </a:lnTo>
                  <a:lnTo>
                    <a:pt x="94" y="725"/>
                  </a:lnTo>
                  <a:lnTo>
                    <a:pt x="118" y="673"/>
                  </a:lnTo>
                  <a:lnTo>
                    <a:pt x="144" y="622"/>
                  </a:lnTo>
                  <a:lnTo>
                    <a:pt x="172" y="572"/>
                  </a:lnTo>
                  <a:lnTo>
                    <a:pt x="203" y="524"/>
                  </a:lnTo>
                  <a:lnTo>
                    <a:pt x="236" y="477"/>
                  </a:lnTo>
                  <a:lnTo>
                    <a:pt x="272" y="432"/>
                  </a:lnTo>
                  <a:lnTo>
                    <a:pt x="309" y="389"/>
                  </a:lnTo>
                  <a:lnTo>
                    <a:pt x="349" y="348"/>
                  </a:lnTo>
                  <a:lnTo>
                    <a:pt x="390" y="308"/>
                  </a:lnTo>
                  <a:lnTo>
                    <a:pt x="432" y="272"/>
                  </a:lnTo>
                  <a:lnTo>
                    <a:pt x="478" y="236"/>
                  </a:lnTo>
                  <a:lnTo>
                    <a:pt x="525" y="203"/>
                  </a:lnTo>
                  <a:lnTo>
                    <a:pt x="573" y="173"/>
                  </a:lnTo>
                  <a:lnTo>
                    <a:pt x="622" y="143"/>
                  </a:lnTo>
                  <a:lnTo>
                    <a:pt x="673" y="117"/>
                  </a:lnTo>
                  <a:lnTo>
                    <a:pt x="725" y="94"/>
                  </a:lnTo>
                  <a:lnTo>
                    <a:pt x="779" y="72"/>
                  </a:lnTo>
                  <a:lnTo>
                    <a:pt x="835" y="53"/>
                  </a:lnTo>
                  <a:lnTo>
                    <a:pt x="891" y="37"/>
                  </a:lnTo>
                  <a:lnTo>
                    <a:pt x="948" y="24"/>
                  </a:lnTo>
                  <a:lnTo>
                    <a:pt x="1006" y="14"/>
                  </a:lnTo>
                  <a:lnTo>
                    <a:pt x="1065" y="6"/>
                  </a:lnTo>
                  <a:lnTo>
                    <a:pt x="1125" y="2"/>
                  </a:lnTo>
                  <a:lnTo>
                    <a:pt x="11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4463127" y="1840558"/>
              <a:ext cx="2085128" cy="4499645"/>
            </a:xfrm>
            <a:custGeom>
              <a:avLst/>
              <a:gdLst>
                <a:gd name="T0" fmla="*/ 7193 w 8280"/>
                <a:gd name="T1" fmla="*/ 2 h 17873"/>
                <a:gd name="T2" fmla="*/ 7364 w 8280"/>
                <a:gd name="T3" fmla="*/ 23 h 17873"/>
                <a:gd name="T4" fmla="*/ 7527 w 8280"/>
                <a:gd name="T5" fmla="*/ 70 h 17873"/>
                <a:gd name="T6" fmla="*/ 7679 w 8280"/>
                <a:gd name="T7" fmla="*/ 140 h 17873"/>
                <a:gd name="T8" fmla="*/ 7819 w 8280"/>
                <a:gd name="T9" fmla="*/ 228 h 17873"/>
                <a:gd name="T10" fmla="*/ 7944 w 8280"/>
                <a:gd name="T11" fmla="*/ 337 h 17873"/>
                <a:gd name="T12" fmla="*/ 8052 w 8280"/>
                <a:gd name="T13" fmla="*/ 462 h 17873"/>
                <a:gd name="T14" fmla="*/ 8142 w 8280"/>
                <a:gd name="T15" fmla="*/ 601 h 17873"/>
                <a:gd name="T16" fmla="*/ 8211 w 8280"/>
                <a:gd name="T17" fmla="*/ 754 h 17873"/>
                <a:gd name="T18" fmla="*/ 8257 w 8280"/>
                <a:gd name="T19" fmla="*/ 916 h 17873"/>
                <a:gd name="T20" fmla="*/ 8279 w 8280"/>
                <a:gd name="T21" fmla="*/ 1088 h 17873"/>
                <a:gd name="T22" fmla="*/ 8279 w 8280"/>
                <a:gd name="T23" fmla="*/ 16786 h 17873"/>
                <a:gd name="T24" fmla="*/ 8257 w 8280"/>
                <a:gd name="T25" fmla="*/ 16957 h 17873"/>
                <a:gd name="T26" fmla="*/ 8211 w 8280"/>
                <a:gd name="T27" fmla="*/ 17120 h 17873"/>
                <a:gd name="T28" fmla="*/ 8142 w 8280"/>
                <a:gd name="T29" fmla="*/ 17273 h 17873"/>
                <a:gd name="T30" fmla="*/ 8052 w 8280"/>
                <a:gd name="T31" fmla="*/ 17412 h 17873"/>
                <a:gd name="T32" fmla="*/ 7944 w 8280"/>
                <a:gd name="T33" fmla="*/ 17536 h 17873"/>
                <a:gd name="T34" fmla="*/ 7819 w 8280"/>
                <a:gd name="T35" fmla="*/ 17644 h 17873"/>
                <a:gd name="T36" fmla="*/ 7679 w 8280"/>
                <a:gd name="T37" fmla="*/ 17734 h 17873"/>
                <a:gd name="T38" fmla="*/ 7527 w 8280"/>
                <a:gd name="T39" fmla="*/ 17803 h 17873"/>
                <a:gd name="T40" fmla="*/ 7364 w 8280"/>
                <a:gd name="T41" fmla="*/ 17849 h 17873"/>
                <a:gd name="T42" fmla="*/ 7193 w 8280"/>
                <a:gd name="T43" fmla="*/ 17871 h 17873"/>
                <a:gd name="T44" fmla="*/ 1088 w 8280"/>
                <a:gd name="T45" fmla="*/ 17871 h 17873"/>
                <a:gd name="T46" fmla="*/ 915 w 8280"/>
                <a:gd name="T47" fmla="*/ 17849 h 17873"/>
                <a:gd name="T48" fmla="*/ 752 w 8280"/>
                <a:gd name="T49" fmla="*/ 17803 h 17873"/>
                <a:gd name="T50" fmla="*/ 601 w 8280"/>
                <a:gd name="T51" fmla="*/ 17734 h 17873"/>
                <a:gd name="T52" fmla="*/ 461 w 8280"/>
                <a:gd name="T53" fmla="*/ 17644 h 17873"/>
                <a:gd name="T54" fmla="*/ 336 w 8280"/>
                <a:gd name="T55" fmla="*/ 17536 h 17873"/>
                <a:gd name="T56" fmla="*/ 228 w 8280"/>
                <a:gd name="T57" fmla="*/ 17412 h 17873"/>
                <a:gd name="T58" fmla="*/ 139 w 8280"/>
                <a:gd name="T59" fmla="*/ 17273 h 17873"/>
                <a:gd name="T60" fmla="*/ 69 w 8280"/>
                <a:gd name="T61" fmla="*/ 17120 h 17873"/>
                <a:gd name="T62" fmla="*/ 22 w 8280"/>
                <a:gd name="T63" fmla="*/ 16957 h 17873"/>
                <a:gd name="T64" fmla="*/ 1 w 8280"/>
                <a:gd name="T65" fmla="*/ 16786 h 17873"/>
                <a:gd name="T66" fmla="*/ 1 w 8280"/>
                <a:gd name="T67" fmla="*/ 1088 h 17873"/>
                <a:gd name="T68" fmla="*/ 22 w 8280"/>
                <a:gd name="T69" fmla="*/ 916 h 17873"/>
                <a:gd name="T70" fmla="*/ 69 w 8280"/>
                <a:gd name="T71" fmla="*/ 754 h 17873"/>
                <a:gd name="T72" fmla="*/ 139 w 8280"/>
                <a:gd name="T73" fmla="*/ 601 h 17873"/>
                <a:gd name="T74" fmla="*/ 228 w 8280"/>
                <a:gd name="T75" fmla="*/ 462 h 17873"/>
                <a:gd name="T76" fmla="*/ 336 w 8280"/>
                <a:gd name="T77" fmla="*/ 337 h 17873"/>
                <a:gd name="T78" fmla="*/ 461 w 8280"/>
                <a:gd name="T79" fmla="*/ 228 h 17873"/>
                <a:gd name="T80" fmla="*/ 601 w 8280"/>
                <a:gd name="T81" fmla="*/ 140 h 17873"/>
                <a:gd name="T82" fmla="*/ 752 w 8280"/>
                <a:gd name="T83" fmla="*/ 70 h 17873"/>
                <a:gd name="T84" fmla="*/ 915 w 8280"/>
                <a:gd name="T85" fmla="*/ 23 h 17873"/>
                <a:gd name="T86" fmla="*/ 1088 w 8280"/>
                <a:gd name="T87" fmla="*/ 2 h 178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280" h="17873">
                  <a:moveTo>
                    <a:pt x="1146" y="0"/>
                  </a:moveTo>
                  <a:lnTo>
                    <a:pt x="7134" y="0"/>
                  </a:lnTo>
                  <a:lnTo>
                    <a:pt x="7193" y="2"/>
                  </a:lnTo>
                  <a:lnTo>
                    <a:pt x="7250" y="6"/>
                  </a:lnTo>
                  <a:lnTo>
                    <a:pt x="7308" y="14"/>
                  </a:lnTo>
                  <a:lnTo>
                    <a:pt x="7364" y="23"/>
                  </a:lnTo>
                  <a:lnTo>
                    <a:pt x="7420" y="37"/>
                  </a:lnTo>
                  <a:lnTo>
                    <a:pt x="7474" y="52"/>
                  </a:lnTo>
                  <a:lnTo>
                    <a:pt x="7527" y="70"/>
                  </a:lnTo>
                  <a:lnTo>
                    <a:pt x="7579" y="90"/>
                  </a:lnTo>
                  <a:lnTo>
                    <a:pt x="7630" y="113"/>
                  </a:lnTo>
                  <a:lnTo>
                    <a:pt x="7679" y="140"/>
                  </a:lnTo>
                  <a:lnTo>
                    <a:pt x="7727" y="167"/>
                  </a:lnTo>
                  <a:lnTo>
                    <a:pt x="7774" y="197"/>
                  </a:lnTo>
                  <a:lnTo>
                    <a:pt x="7819" y="228"/>
                  </a:lnTo>
                  <a:lnTo>
                    <a:pt x="7863" y="263"/>
                  </a:lnTo>
                  <a:lnTo>
                    <a:pt x="7904" y="299"/>
                  </a:lnTo>
                  <a:lnTo>
                    <a:pt x="7944" y="337"/>
                  </a:lnTo>
                  <a:lnTo>
                    <a:pt x="7981" y="377"/>
                  </a:lnTo>
                  <a:lnTo>
                    <a:pt x="8018" y="419"/>
                  </a:lnTo>
                  <a:lnTo>
                    <a:pt x="8052" y="462"/>
                  </a:lnTo>
                  <a:lnTo>
                    <a:pt x="8084" y="507"/>
                  </a:lnTo>
                  <a:lnTo>
                    <a:pt x="8114" y="553"/>
                  </a:lnTo>
                  <a:lnTo>
                    <a:pt x="8142" y="601"/>
                  </a:lnTo>
                  <a:lnTo>
                    <a:pt x="8167" y="650"/>
                  </a:lnTo>
                  <a:lnTo>
                    <a:pt x="8190" y="702"/>
                  </a:lnTo>
                  <a:lnTo>
                    <a:pt x="8211" y="754"/>
                  </a:lnTo>
                  <a:lnTo>
                    <a:pt x="8229" y="806"/>
                  </a:lnTo>
                  <a:lnTo>
                    <a:pt x="8245" y="861"/>
                  </a:lnTo>
                  <a:lnTo>
                    <a:pt x="8257" y="916"/>
                  </a:lnTo>
                  <a:lnTo>
                    <a:pt x="8268" y="973"/>
                  </a:lnTo>
                  <a:lnTo>
                    <a:pt x="8275" y="1030"/>
                  </a:lnTo>
                  <a:lnTo>
                    <a:pt x="8279" y="1088"/>
                  </a:lnTo>
                  <a:lnTo>
                    <a:pt x="8280" y="1146"/>
                  </a:lnTo>
                  <a:lnTo>
                    <a:pt x="8280" y="16727"/>
                  </a:lnTo>
                  <a:lnTo>
                    <a:pt x="8279" y="16786"/>
                  </a:lnTo>
                  <a:lnTo>
                    <a:pt x="8275" y="16844"/>
                  </a:lnTo>
                  <a:lnTo>
                    <a:pt x="8268" y="16901"/>
                  </a:lnTo>
                  <a:lnTo>
                    <a:pt x="8257" y="16957"/>
                  </a:lnTo>
                  <a:lnTo>
                    <a:pt x="8245" y="17013"/>
                  </a:lnTo>
                  <a:lnTo>
                    <a:pt x="8229" y="17066"/>
                  </a:lnTo>
                  <a:lnTo>
                    <a:pt x="8211" y="17120"/>
                  </a:lnTo>
                  <a:lnTo>
                    <a:pt x="8190" y="17172"/>
                  </a:lnTo>
                  <a:lnTo>
                    <a:pt x="8167" y="17222"/>
                  </a:lnTo>
                  <a:lnTo>
                    <a:pt x="8142" y="17273"/>
                  </a:lnTo>
                  <a:lnTo>
                    <a:pt x="8114" y="17320"/>
                  </a:lnTo>
                  <a:lnTo>
                    <a:pt x="8084" y="17366"/>
                  </a:lnTo>
                  <a:lnTo>
                    <a:pt x="8052" y="17412"/>
                  </a:lnTo>
                  <a:lnTo>
                    <a:pt x="8018" y="17455"/>
                  </a:lnTo>
                  <a:lnTo>
                    <a:pt x="7981" y="17496"/>
                  </a:lnTo>
                  <a:lnTo>
                    <a:pt x="7944" y="17536"/>
                  </a:lnTo>
                  <a:lnTo>
                    <a:pt x="7904" y="17575"/>
                  </a:lnTo>
                  <a:lnTo>
                    <a:pt x="7863" y="17610"/>
                  </a:lnTo>
                  <a:lnTo>
                    <a:pt x="7819" y="17644"/>
                  </a:lnTo>
                  <a:lnTo>
                    <a:pt x="7774" y="17676"/>
                  </a:lnTo>
                  <a:lnTo>
                    <a:pt x="7727" y="17707"/>
                  </a:lnTo>
                  <a:lnTo>
                    <a:pt x="7679" y="17734"/>
                  </a:lnTo>
                  <a:lnTo>
                    <a:pt x="7630" y="17759"/>
                  </a:lnTo>
                  <a:lnTo>
                    <a:pt x="7579" y="17782"/>
                  </a:lnTo>
                  <a:lnTo>
                    <a:pt x="7527" y="17803"/>
                  </a:lnTo>
                  <a:lnTo>
                    <a:pt x="7474" y="17821"/>
                  </a:lnTo>
                  <a:lnTo>
                    <a:pt x="7420" y="17837"/>
                  </a:lnTo>
                  <a:lnTo>
                    <a:pt x="7364" y="17849"/>
                  </a:lnTo>
                  <a:lnTo>
                    <a:pt x="7308" y="17860"/>
                  </a:lnTo>
                  <a:lnTo>
                    <a:pt x="7250" y="17868"/>
                  </a:lnTo>
                  <a:lnTo>
                    <a:pt x="7193" y="17871"/>
                  </a:lnTo>
                  <a:lnTo>
                    <a:pt x="7134" y="17873"/>
                  </a:lnTo>
                  <a:lnTo>
                    <a:pt x="1146" y="17873"/>
                  </a:lnTo>
                  <a:lnTo>
                    <a:pt x="1088" y="17871"/>
                  </a:lnTo>
                  <a:lnTo>
                    <a:pt x="1029" y="17868"/>
                  </a:lnTo>
                  <a:lnTo>
                    <a:pt x="972" y="17860"/>
                  </a:lnTo>
                  <a:lnTo>
                    <a:pt x="915" y="17849"/>
                  </a:lnTo>
                  <a:lnTo>
                    <a:pt x="861" y="17837"/>
                  </a:lnTo>
                  <a:lnTo>
                    <a:pt x="806" y="17821"/>
                  </a:lnTo>
                  <a:lnTo>
                    <a:pt x="752" y="17803"/>
                  </a:lnTo>
                  <a:lnTo>
                    <a:pt x="701" y="17782"/>
                  </a:lnTo>
                  <a:lnTo>
                    <a:pt x="650" y="17759"/>
                  </a:lnTo>
                  <a:lnTo>
                    <a:pt x="601" y="17734"/>
                  </a:lnTo>
                  <a:lnTo>
                    <a:pt x="553" y="17707"/>
                  </a:lnTo>
                  <a:lnTo>
                    <a:pt x="506" y="17676"/>
                  </a:lnTo>
                  <a:lnTo>
                    <a:pt x="461" y="17644"/>
                  </a:lnTo>
                  <a:lnTo>
                    <a:pt x="418" y="17610"/>
                  </a:lnTo>
                  <a:lnTo>
                    <a:pt x="376" y="17575"/>
                  </a:lnTo>
                  <a:lnTo>
                    <a:pt x="336" y="17536"/>
                  </a:lnTo>
                  <a:lnTo>
                    <a:pt x="298" y="17496"/>
                  </a:lnTo>
                  <a:lnTo>
                    <a:pt x="262" y="17455"/>
                  </a:lnTo>
                  <a:lnTo>
                    <a:pt x="228" y="17412"/>
                  </a:lnTo>
                  <a:lnTo>
                    <a:pt x="196" y="17366"/>
                  </a:lnTo>
                  <a:lnTo>
                    <a:pt x="166" y="17320"/>
                  </a:lnTo>
                  <a:lnTo>
                    <a:pt x="139" y="17273"/>
                  </a:lnTo>
                  <a:lnTo>
                    <a:pt x="112" y="17222"/>
                  </a:lnTo>
                  <a:lnTo>
                    <a:pt x="90" y="17172"/>
                  </a:lnTo>
                  <a:lnTo>
                    <a:pt x="69" y="17120"/>
                  </a:lnTo>
                  <a:lnTo>
                    <a:pt x="51" y="17066"/>
                  </a:lnTo>
                  <a:lnTo>
                    <a:pt x="36" y="17013"/>
                  </a:lnTo>
                  <a:lnTo>
                    <a:pt x="22" y="16957"/>
                  </a:lnTo>
                  <a:lnTo>
                    <a:pt x="13" y="16901"/>
                  </a:lnTo>
                  <a:lnTo>
                    <a:pt x="5" y="16844"/>
                  </a:lnTo>
                  <a:lnTo>
                    <a:pt x="1" y="16786"/>
                  </a:lnTo>
                  <a:lnTo>
                    <a:pt x="0" y="16727"/>
                  </a:lnTo>
                  <a:lnTo>
                    <a:pt x="0" y="1146"/>
                  </a:lnTo>
                  <a:lnTo>
                    <a:pt x="1" y="1088"/>
                  </a:lnTo>
                  <a:lnTo>
                    <a:pt x="5" y="1030"/>
                  </a:lnTo>
                  <a:lnTo>
                    <a:pt x="13" y="973"/>
                  </a:lnTo>
                  <a:lnTo>
                    <a:pt x="22" y="916"/>
                  </a:lnTo>
                  <a:lnTo>
                    <a:pt x="36" y="861"/>
                  </a:lnTo>
                  <a:lnTo>
                    <a:pt x="51" y="806"/>
                  </a:lnTo>
                  <a:lnTo>
                    <a:pt x="69" y="754"/>
                  </a:lnTo>
                  <a:lnTo>
                    <a:pt x="90" y="702"/>
                  </a:lnTo>
                  <a:lnTo>
                    <a:pt x="112" y="650"/>
                  </a:lnTo>
                  <a:lnTo>
                    <a:pt x="139" y="601"/>
                  </a:lnTo>
                  <a:lnTo>
                    <a:pt x="166" y="553"/>
                  </a:lnTo>
                  <a:lnTo>
                    <a:pt x="196" y="507"/>
                  </a:lnTo>
                  <a:lnTo>
                    <a:pt x="228" y="462"/>
                  </a:lnTo>
                  <a:lnTo>
                    <a:pt x="262" y="419"/>
                  </a:lnTo>
                  <a:lnTo>
                    <a:pt x="298" y="377"/>
                  </a:lnTo>
                  <a:lnTo>
                    <a:pt x="336" y="337"/>
                  </a:lnTo>
                  <a:lnTo>
                    <a:pt x="376" y="299"/>
                  </a:lnTo>
                  <a:lnTo>
                    <a:pt x="418" y="263"/>
                  </a:lnTo>
                  <a:lnTo>
                    <a:pt x="461" y="228"/>
                  </a:lnTo>
                  <a:lnTo>
                    <a:pt x="506" y="197"/>
                  </a:lnTo>
                  <a:lnTo>
                    <a:pt x="553" y="167"/>
                  </a:lnTo>
                  <a:lnTo>
                    <a:pt x="601" y="140"/>
                  </a:lnTo>
                  <a:lnTo>
                    <a:pt x="650" y="113"/>
                  </a:lnTo>
                  <a:lnTo>
                    <a:pt x="701" y="90"/>
                  </a:lnTo>
                  <a:lnTo>
                    <a:pt x="752" y="70"/>
                  </a:lnTo>
                  <a:lnTo>
                    <a:pt x="806" y="52"/>
                  </a:lnTo>
                  <a:lnTo>
                    <a:pt x="861" y="37"/>
                  </a:lnTo>
                  <a:lnTo>
                    <a:pt x="915" y="23"/>
                  </a:lnTo>
                  <a:lnTo>
                    <a:pt x="972" y="14"/>
                  </a:lnTo>
                  <a:lnTo>
                    <a:pt x="1029" y="6"/>
                  </a:lnTo>
                  <a:lnTo>
                    <a:pt x="1088" y="2"/>
                  </a:lnTo>
                  <a:lnTo>
                    <a:pt x="1146" y="0"/>
                  </a:lnTo>
                  <a:close/>
                </a:path>
              </a:pathLst>
            </a:custGeom>
            <a:solidFill>
              <a:srgbClr val="999BA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478235" y="1855667"/>
              <a:ext cx="2053399" cy="4469426"/>
            </a:xfrm>
            <a:custGeom>
              <a:avLst/>
              <a:gdLst>
                <a:gd name="T0" fmla="*/ 7129 w 8158"/>
                <a:gd name="T1" fmla="*/ 1 h 17752"/>
                <a:gd name="T2" fmla="*/ 7291 w 8158"/>
                <a:gd name="T3" fmla="*/ 22 h 17752"/>
                <a:gd name="T4" fmla="*/ 7445 w 8158"/>
                <a:gd name="T5" fmla="*/ 66 h 17752"/>
                <a:gd name="T6" fmla="*/ 7589 w 8158"/>
                <a:gd name="T7" fmla="*/ 131 h 17752"/>
                <a:gd name="T8" fmla="*/ 7721 w 8158"/>
                <a:gd name="T9" fmla="*/ 215 h 17752"/>
                <a:gd name="T10" fmla="*/ 7839 w 8158"/>
                <a:gd name="T11" fmla="*/ 318 h 17752"/>
                <a:gd name="T12" fmla="*/ 7942 w 8158"/>
                <a:gd name="T13" fmla="*/ 436 h 17752"/>
                <a:gd name="T14" fmla="*/ 8026 w 8158"/>
                <a:gd name="T15" fmla="*/ 568 h 17752"/>
                <a:gd name="T16" fmla="*/ 8092 w 8158"/>
                <a:gd name="T17" fmla="*/ 712 h 17752"/>
                <a:gd name="T18" fmla="*/ 8136 w 8158"/>
                <a:gd name="T19" fmla="*/ 866 h 17752"/>
                <a:gd name="T20" fmla="*/ 8157 w 8158"/>
                <a:gd name="T21" fmla="*/ 1028 h 17752"/>
                <a:gd name="T22" fmla="*/ 8157 w 8158"/>
                <a:gd name="T23" fmla="*/ 16724 h 17752"/>
                <a:gd name="T24" fmla="*/ 8136 w 8158"/>
                <a:gd name="T25" fmla="*/ 16886 h 17752"/>
                <a:gd name="T26" fmla="*/ 8092 w 8158"/>
                <a:gd name="T27" fmla="*/ 17039 h 17752"/>
                <a:gd name="T28" fmla="*/ 8026 w 8158"/>
                <a:gd name="T29" fmla="*/ 17183 h 17752"/>
                <a:gd name="T30" fmla="*/ 7942 w 8158"/>
                <a:gd name="T31" fmla="*/ 17315 h 17752"/>
                <a:gd name="T32" fmla="*/ 7839 w 8158"/>
                <a:gd name="T33" fmla="*/ 17434 h 17752"/>
                <a:gd name="T34" fmla="*/ 7721 w 8158"/>
                <a:gd name="T35" fmla="*/ 17535 h 17752"/>
                <a:gd name="T36" fmla="*/ 7589 w 8158"/>
                <a:gd name="T37" fmla="*/ 17621 h 17752"/>
                <a:gd name="T38" fmla="*/ 7445 w 8158"/>
                <a:gd name="T39" fmla="*/ 17686 h 17752"/>
                <a:gd name="T40" fmla="*/ 7291 w 8158"/>
                <a:gd name="T41" fmla="*/ 17730 h 17752"/>
                <a:gd name="T42" fmla="*/ 7129 w 8158"/>
                <a:gd name="T43" fmla="*/ 17751 h 17752"/>
                <a:gd name="T44" fmla="*/ 1030 w 8158"/>
                <a:gd name="T45" fmla="*/ 17751 h 17752"/>
                <a:gd name="T46" fmla="*/ 867 w 8158"/>
                <a:gd name="T47" fmla="*/ 17730 h 17752"/>
                <a:gd name="T48" fmla="*/ 713 w 8158"/>
                <a:gd name="T49" fmla="*/ 17686 h 17752"/>
                <a:gd name="T50" fmla="*/ 569 w 8158"/>
                <a:gd name="T51" fmla="*/ 17621 h 17752"/>
                <a:gd name="T52" fmla="*/ 437 w 8158"/>
                <a:gd name="T53" fmla="*/ 17535 h 17752"/>
                <a:gd name="T54" fmla="*/ 319 w 8158"/>
                <a:gd name="T55" fmla="*/ 17434 h 17752"/>
                <a:gd name="T56" fmla="*/ 217 w 8158"/>
                <a:gd name="T57" fmla="*/ 17315 h 17752"/>
                <a:gd name="T58" fmla="*/ 131 w 8158"/>
                <a:gd name="T59" fmla="*/ 17183 h 17752"/>
                <a:gd name="T60" fmla="*/ 66 w 8158"/>
                <a:gd name="T61" fmla="*/ 17039 h 17752"/>
                <a:gd name="T62" fmla="*/ 22 w 8158"/>
                <a:gd name="T63" fmla="*/ 16886 h 17752"/>
                <a:gd name="T64" fmla="*/ 1 w 8158"/>
                <a:gd name="T65" fmla="*/ 16724 h 17752"/>
                <a:gd name="T66" fmla="*/ 1 w 8158"/>
                <a:gd name="T67" fmla="*/ 1028 h 17752"/>
                <a:gd name="T68" fmla="*/ 22 w 8158"/>
                <a:gd name="T69" fmla="*/ 866 h 17752"/>
                <a:gd name="T70" fmla="*/ 66 w 8158"/>
                <a:gd name="T71" fmla="*/ 712 h 17752"/>
                <a:gd name="T72" fmla="*/ 131 w 8158"/>
                <a:gd name="T73" fmla="*/ 568 h 17752"/>
                <a:gd name="T74" fmla="*/ 217 w 8158"/>
                <a:gd name="T75" fmla="*/ 436 h 17752"/>
                <a:gd name="T76" fmla="*/ 319 w 8158"/>
                <a:gd name="T77" fmla="*/ 318 h 17752"/>
                <a:gd name="T78" fmla="*/ 437 w 8158"/>
                <a:gd name="T79" fmla="*/ 215 h 17752"/>
                <a:gd name="T80" fmla="*/ 569 w 8158"/>
                <a:gd name="T81" fmla="*/ 131 h 17752"/>
                <a:gd name="T82" fmla="*/ 713 w 8158"/>
                <a:gd name="T83" fmla="*/ 66 h 17752"/>
                <a:gd name="T84" fmla="*/ 867 w 8158"/>
                <a:gd name="T85" fmla="*/ 22 h 17752"/>
                <a:gd name="T86" fmla="*/ 1030 w 8158"/>
                <a:gd name="T87" fmla="*/ 1 h 177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158" h="17752">
                  <a:moveTo>
                    <a:pt x="1085" y="0"/>
                  </a:moveTo>
                  <a:lnTo>
                    <a:pt x="7073" y="0"/>
                  </a:lnTo>
                  <a:lnTo>
                    <a:pt x="7129" y="1"/>
                  </a:lnTo>
                  <a:lnTo>
                    <a:pt x="7184" y="4"/>
                  </a:lnTo>
                  <a:lnTo>
                    <a:pt x="7237" y="12"/>
                  </a:lnTo>
                  <a:lnTo>
                    <a:pt x="7291" y="22"/>
                  </a:lnTo>
                  <a:lnTo>
                    <a:pt x="7343" y="34"/>
                  </a:lnTo>
                  <a:lnTo>
                    <a:pt x="7395" y="49"/>
                  </a:lnTo>
                  <a:lnTo>
                    <a:pt x="7445" y="66"/>
                  </a:lnTo>
                  <a:lnTo>
                    <a:pt x="7494" y="85"/>
                  </a:lnTo>
                  <a:lnTo>
                    <a:pt x="7542" y="107"/>
                  </a:lnTo>
                  <a:lnTo>
                    <a:pt x="7589" y="131"/>
                  </a:lnTo>
                  <a:lnTo>
                    <a:pt x="7634" y="157"/>
                  </a:lnTo>
                  <a:lnTo>
                    <a:pt x="7679" y="186"/>
                  </a:lnTo>
                  <a:lnTo>
                    <a:pt x="7721" y="215"/>
                  </a:lnTo>
                  <a:lnTo>
                    <a:pt x="7762" y="247"/>
                  </a:lnTo>
                  <a:lnTo>
                    <a:pt x="7802" y="281"/>
                  </a:lnTo>
                  <a:lnTo>
                    <a:pt x="7839" y="318"/>
                  </a:lnTo>
                  <a:lnTo>
                    <a:pt x="7875" y="356"/>
                  </a:lnTo>
                  <a:lnTo>
                    <a:pt x="7909" y="395"/>
                  </a:lnTo>
                  <a:lnTo>
                    <a:pt x="7942" y="436"/>
                  </a:lnTo>
                  <a:lnTo>
                    <a:pt x="7972" y="479"/>
                  </a:lnTo>
                  <a:lnTo>
                    <a:pt x="8000" y="523"/>
                  </a:lnTo>
                  <a:lnTo>
                    <a:pt x="8026" y="568"/>
                  </a:lnTo>
                  <a:lnTo>
                    <a:pt x="8050" y="614"/>
                  </a:lnTo>
                  <a:lnTo>
                    <a:pt x="8072" y="662"/>
                  </a:lnTo>
                  <a:lnTo>
                    <a:pt x="8092" y="712"/>
                  </a:lnTo>
                  <a:lnTo>
                    <a:pt x="8109" y="763"/>
                  </a:lnTo>
                  <a:lnTo>
                    <a:pt x="8123" y="814"/>
                  </a:lnTo>
                  <a:lnTo>
                    <a:pt x="8136" y="866"/>
                  </a:lnTo>
                  <a:lnTo>
                    <a:pt x="8145" y="919"/>
                  </a:lnTo>
                  <a:lnTo>
                    <a:pt x="8152" y="973"/>
                  </a:lnTo>
                  <a:lnTo>
                    <a:pt x="8157" y="1028"/>
                  </a:lnTo>
                  <a:lnTo>
                    <a:pt x="8158" y="1084"/>
                  </a:lnTo>
                  <a:lnTo>
                    <a:pt x="8158" y="16668"/>
                  </a:lnTo>
                  <a:lnTo>
                    <a:pt x="8157" y="16724"/>
                  </a:lnTo>
                  <a:lnTo>
                    <a:pt x="8152" y="16778"/>
                  </a:lnTo>
                  <a:lnTo>
                    <a:pt x="8145" y="16832"/>
                  </a:lnTo>
                  <a:lnTo>
                    <a:pt x="8136" y="16886"/>
                  </a:lnTo>
                  <a:lnTo>
                    <a:pt x="8123" y="16938"/>
                  </a:lnTo>
                  <a:lnTo>
                    <a:pt x="8109" y="16989"/>
                  </a:lnTo>
                  <a:lnTo>
                    <a:pt x="8092" y="17039"/>
                  </a:lnTo>
                  <a:lnTo>
                    <a:pt x="8072" y="17088"/>
                  </a:lnTo>
                  <a:lnTo>
                    <a:pt x="8050" y="17136"/>
                  </a:lnTo>
                  <a:lnTo>
                    <a:pt x="8026" y="17183"/>
                  </a:lnTo>
                  <a:lnTo>
                    <a:pt x="8000" y="17229"/>
                  </a:lnTo>
                  <a:lnTo>
                    <a:pt x="7972" y="17273"/>
                  </a:lnTo>
                  <a:lnTo>
                    <a:pt x="7942" y="17315"/>
                  </a:lnTo>
                  <a:lnTo>
                    <a:pt x="7909" y="17356"/>
                  </a:lnTo>
                  <a:lnTo>
                    <a:pt x="7875" y="17396"/>
                  </a:lnTo>
                  <a:lnTo>
                    <a:pt x="7839" y="17434"/>
                  </a:lnTo>
                  <a:lnTo>
                    <a:pt x="7802" y="17469"/>
                  </a:lnTo>
                  <a:lnTo>
                    <a:pt x="7762" y="17503"/>
                  </a:lnTo>
                  <a:lnTo>
                    <a:pt x="7721" y="17535"/>
                  </a:lnTo>
                  <a:lnTo>
                    <a:pt x="7679" y="17566"/>
                  </a:lnTo>
                  <a:lnTo>
                    <a:pt x="7634" y="17595"/>
                  </a:lnTo>
                  <a:lnTo>
                    <a:pt x="7589" y="17621"/>
                  </a:lnTo>
                  <a:lnTo>
                    <a:pt x="7542" y="17645"/>
                  </a:lnTo>
                  <a:lnTo>
                    <a:pt x="7494" y="17666"/>
                  </a:lnTo>
                  <a:lnTo>
                    <a:pt x="7445" y="17686"/>
                  </a:lnTo>
                  <a:lnTo>
                    <a:pt x="7395" y="17703"/>
                  </a:lnTo>
                  <a:lnTo>
                    <a:pt x="7343" y="17718"/>
                  </a:lnTo>
                  <a:lnTo>
                    <a:pt x="7291" y="17730"/>
                  </a:lnTo>
                  <a:lnTo>
                    <a:pt x="7237" y="17739"/>
                  </a:lnTo>
                  <a:lnTo>
                    <a:pt x="7184" y="17746"/>
                  </a:lnTo>
                  <a:lnTo>
                    <a:pt x="7129" y="17751"/>
                  </a:lnTo>
                  <a:lnTo>
                    <a:pt x="7073" y="17752"/>
                  </a:lnTo>
                  <a:lnTo>
                    <a:pt x="1085" y="17752"/>
                  </a:lnTo>
                  <a:lnTo>
                    <a:pt x="1030" y="17751"/>
                  </a:lnTo>
                  <a:lnTo>
                    <a:pt x="974" y="17746"/>
                  </a:lnTo>
                  <a:lnTo>
                    <a:pt x="921" y="17739"/>
                  </a:lnTo>
                  <a:lnTo>
                    <a:pt x="867" y="17730"/>
                  </a:lnTo>
                  <a:lnTo>
                    <a:pt x="815" y="17718"/>
                  </a:lnTo>
                  <a:lnTo>
                    <a:pt x="763" y="17703"/>
                  </a:lnTo>
                  <a:lnTo>
                    <a:pt x="713" y="17686"/>
                  </a:lnTo>
                  <a:lnTo>
                    <a:pt x="664" y="17666"/>
                  </a:lnTo>
                  <a:lnTo>
                    <a:pt x="616" y="17645"/>
                  </a:lnTo>
                  <a:lnTo>
                    <a:pt x="569" y="17621"/>
                  </a:lnTo>
                  <a:lnTo>
                    <a:pt x="524" y="17595"/>
                  </a:lnTo>
                  <a:lnTo>
                    <a:pt x="479" y="17566"/>
                  </a:lnTo>
                  <a:lnTo>
                    <a:pt x="437" y="17535"/>
                  </a:lnTo>
                  <a:lnTo>
                    <a:pt x="396" y="17503"/>
                  </a:lnTo>
                  <a:lnTo>
                    <a:pt x="357" y="17469"/>
                  </a:lnTo>
                  <a:lnTo>
                    <a:pt x="319" y="17434"/>
                  </a:lnTo>
                  <a:lnTo>
                    <a:pt x="283" y="17396"/>
                  </a:lnTo>
                  <a:lnTo>
                    <a:pt x="249" y="17356"/>
                  </a:lnTo>
                  <a:lnTo>
                    <a:pt x="217" y="17315"/>
                  </a:lnTo>
                  <a:lnTo>
                    <a:pt x="186" y="17273"/>
                  </a:lnTo>
                  <a:lnTo>
                    <a:pt x="158" y="17229"/>
                  </a:lnTo>
                  <a:lnTo>
                    <a:pt x="131" y="17183"/>
                  </a:lnTo>
                  <a:lnTo>
                    <a:pt x="107" y="17136"/>
                  </a:lnTo>
                  <a:lnTo>
                    <a:pt x="86" y="17088"/>
                  </a:lnTo>
                  <a:lnTo>
                    <a:pt x="66" y="17039"/>
                  </a:lnTo>
                  <a:lnTo>
                    <a:pt x="49" y="16989"/>
                  </a:lnTo>
                  <a:lnTo>
                    <a:pt x="34" y="16938"/>
                  </a:lnTo>
                  <a:lnTo>
                    <a:pt x="22" y="16886"/>
                  </a:lnTo>
                  <a:lnTo>
                    <a:pt x="13" y="16832"/>
                  </a:lnTo>
                  <a:lnTo>
                    <a:pt x="6" y="16778"/>
                  </a:lnTo>
                  <a:lnTo>
                    <a:pt x="1" y="16724"/>
                  </a:lnTo>
                  <a:lnTo>
                    <a:pt x="0" y="16668"/>
                  </a:lnTo>
                  <a:lnTo>
                    <a:pt x="0" y="1084"/>
                  </a:lnTo>
                  <a:lnTo>
                    <a:pt x="1" y="1028"/>
                  </a:lnTo>
                  <a:lnTo>
                    <a:pt x="6" y="973"/>
                  </a:lnTo>
                  <a:lnTo>
                    <a:pt x="13" y="919"/>
                  </a:lnTo>
                  <a:lnTo>
                    <a:pt x="22" y="866"/>
                  </a:lnTo>
                  <a:lnTo>
                    <a:pt x="34" y="814"/>
                  </a:lnTo>
                  <a:lnTo>
                    <a:pt x="49" y="763"/>
                  </a:lnTo>
                  <a:lnTo>
                    <a:pt x="66" y="712"/>
                  </a:lnTo>
                  <a:lnTo>
                    <a:pt x="86" y="662"/>
                  </a:lnTo>
                  <a:lnTo>
                    <a:pt x="107" y="614"/>
                  </a:lnTo>
                  <a:lnTo>
                    <a:pt x="131" y="568"/>
                  </a:lnTo>
                  <a:lnTo>
                    <a:pt x="158" y="523"/>
                  </a:lnTo>
                  <a:lnTo>
                    <a:pt x="186" y="479"/>
                  </a:lnTo>
                  <a:lnTo>
                    <a:pt x="217" y="436"/>
                  </a:lnTo>
                  <a:lnTo>
                    <a:pt x="249" y="395"/>
                  </a:lnTo>
                  <a:lnTo>
                    <a:pt x="283" y="356"/>
                  </a:lnTo>
                  <a:lnTo>
                    <a:pt x="319" y="318"/>
                  </a:lnTo>
                  <a:lnTo>
                    <a:pt x="357" y="281"/>
                  </a:lnTo>
                  <a:lnTo>
                    <a:pt x="396" y="247"/>
                  </a:lnTo>
                  <a:lnTo>
                    <a:pt x="437" y="215"/>
                  </a:lnTo>
                  <a:lnTo>
                    <a:pt x="479" y="186"/>
                  </a:lnTo>
                  <a:lnTo>
                    <a:pt x="524" y="157"/>
                  </a:lnTo>
                  <a:lnTo>
                    <a:pt x="569" y="131"/>
                  </a:lnTo>
                  <a:lnTo>
                    <a:pt x="616" y="107"/>
                  </a:lnTo>
                  <a:lnTo>
                    <a:pt x="664" y="85"/>
                  </a:lnTo>
                  <a:lnTo>
                    <a:pt x="713" y="66"/>
                  </a:lnTo>
                  <a:lnTo>
                    <a:pt x="763" y="49"/>
                  </a:lnTo>
                  <a:lnTo>
                    <a:pt x="815" y="34"/>
                  </a:lnTo>
                  <a:lnTo>
                    <a:pt x="867" y="22"/>
                  </a:lnTo>
                  <a:lnTo>
                    <a:pt x="921" y="12"/>
                  </a:lnTo>
                  <a:lnTo>
                    <a:pt x="974" y="4"/>
                  </a:lnTo>
                  <a:lnTo>
                    <a:pt x="1030" y="1"/>
                  </a:lnTo>
                  <a:lnTo>
                    <a:pt x="1085" y="0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4564362" y="2432855"/>
              <a:ext cx="1890214" cy="3330161"/>
            </a:xfrm>
            <a:custGeom>
              <a:avLst/>
              <a:gdLst>
                <a:gd name="T0" fmla="*/ 60 w 7504"/>
                <a:gd name="T1" fmla="*/ 0 h 13222"/>
                <a:gd name="T2" fmla="*/ 7444 w 7504"/>
                <a:gd name="T3" fmla="*/ 0 h 13222"/>
                <a:gd name="T4" fmla="*/ 7451 w 7504"/>
                <a:gd name="T5" fmla="*/ 0 h 13222"/>
                <a:gd name="T6" fmla="*/ 7457 w 7504"/>
                <a:gd name="T7" fmla="*/ 1 h 13222"/>
                <a:gd name="T8" fmla="*/ 7462 w 7504"/>
                <a:gd name="T9" fmla="*/ 2 h 13222"/>
                <a:gd name="T10" fmla="*/ 7468 w 7504"/>
                <a:gd name="T11" fmla="*/ 5 h 13222"/>
                <a:gd name="T12" fmla="*/ 7478 w 7504"/>
                <a:gd name="T13" fmla="*/ 10 h 13222"/>
                <a:gd name="T14" fmla="*/ 7486 w 7504"/>
                <a:gd name="T15" fmla="*/ 17 h 13222"/>
                <a:gd name="T16" fmla="*/ 7494 w 7504"/>
                <a:gd name="T17" fmla="*/ 26 h 13222"/>
                <a:gd name="T18" fmla="*/ 7500 w 7504"/>
                <a:gd name="T19" fmla="*/ 36 h 13222"/>
                <a:gd name="T20" fmla="*/ 7501 w 7504"/>
                <a:gd name="T21" fmla="*/ 42 h 13222"/>
                <a:gd name="T22" fmla="*/ 7503 w 7504"/>
                <a:gd name="T23" fmla="*/ 48 h 13222"/>
                <a:gd name="T24" fmla="*/ 7504 w 7504"/>
                <a:gd name="T25" fmla="*/ 54 h 13222"/>
                <a:gd name="T26" fmla="*/ 7504 w 7504"/>
                <a:gd name="T27" fmla="*/ 59 h 13222"/>
                <a:gd name="T28" fmla="*/ 7504 w 7504"/>
                <a:gd name="T29" fmla="*/ 13161 h 13222"/>
                <a:gd name="T30" fmla="*/ 7504 w 7504"/>
                <a:gd name="T31" fmla="*/ 13167 h 13222"/>
                <a:gd name="T32" fmla="*/ 7503 w 7504"/>
                <a:gd name="T33" fmla="*/ 13174 h 13222"/>
                <a:gd name="T34" fmla="*/ 7501 w 7504"/>
                <a:gd name="T35" fmla="*/ 13179 h 13222"/>
                <a:gd name="T36" fmla="*/ 7500 w 7504"/>
                <a:gd name="T37" fmla="*/ 13185 h 13222"/>
                <a:gd name="T38" fmla="*/ 7494 w 7504"/>
                <a:gd name="T39" fmla="*/ 13195 h 13222"/>
                <a:gd name="T40" fmla="*/ 7486 w 7504"/>
                <a:gd name="T41" fmla="*/ 13203 h 13222"/>
                <a:gd name="T42" fmla="*/ 7478 w 7504"/>
                <a:gd name="T43" fmla="*/ 13211 h 13222"/>
                <a:gd name="T44" fmla="*/ 7468 w 7504"/>
                <a:gd name="T45" fmla="*/ 13217 h 13222"/>
                <a:gd name="T46" fmla="*/ 7462 w 7504"/>
                <a:gd name="T47" fmla="*/ 13218 h 13222"/>
                <a:gd name="T48" fmla="*/ 7457 w 7504"/>
                <a:gd name="T49" fmla="*/ 13221 h 13222"/>
                <a:gd name="T50" fmla="*/ 7451 w 7504"/>
                <a:gd name="T51" fmla="*/ 13222 h 13222"/>
                <a:gd name="T52" fmla="*/ 7444 w 7504"/>
                <a:gd name="T53" fmla="*/ 13222 h 13222"/>
                <a:gd name="T54" fmla="*/ 60 w 7504"/>
                <a:gd name="T55" fmla="*/ 13222 h 13222"/>
                <a:gd name="T56" fmla="*/ 54 w 7504"/>
                <a:gd name="T57" fmla="*/ 13222 h 13222"/>
                <a:gd name="T58" fmla="*/ 48 w 7504"/>
                <a:gd name="T59" fmla="*/ 13221 h 13222"/>
                <a:gd name="T60" fmla="*/ 43 w 7504"/>
                <a:gd name="T61" fmla="*/ 13218 h 13222"/>
                <a:gd name="T62" fmla="*/ 37 w 7504"/>
                <a:gd name="T63" fmla="*/ 13217 h 13222"/>
                <a:gd name="T64" fmla="*/ 27 w 7504"/>
                <a:gd name="T65" fmla="*/ 13211 h 13222"/>
                <a:gd name="T66" fmla="*/ 18 w 7504"/>
                <a:gd name="T67" fmla="*/ 13203 h 13222"/>
                <a:gd name="T68" fmla="*/ 11 w 7504"/>
                <a:gd name="T69" fmla="*/ 13195 h 13222"/>
                <a:gd name="T70" fmla="*/ 5 w 7504"/>
                <a:gd name="T71" fmla="*/ 13185 h 13222"/>
                <a:gd name="T72" fmla="*/ 3 w 7504"/>
                <a:gd name="T73" fmla="*/ 13179 h 13222"/>
                <a:gd name="T74" fmla="*/ 2 w 7504"/>
                <a:gd name="T75" fmla="*/ 13174 h 13222"/>
                <a:gd name="T76" fmla="*/ 0 w 7504"/>
                <a:gd name="T77" fmla="*/ 13167 h 13222"/>
                <a:gd name="T78" fmla="*/ 0 w 7504"/>
                <a:gd name="T79" fmla="*/ 13161 h 13222"/>
                <a:gd name="T80" fmla="*/ 0 w 7504"/>
                <a:gd name="T81" fmla="*/ 59 h 13222"/>
                <a:gd name="T82" fmla="*/ 0 w 7504"/>
                <a:gd name="T83" fmla="*/ 54 h 13222"/>
                <a:gd name="T84" fmla="*/ 2 w 7504"/>
                <a:gd name="T85" fmla="*/ 48 h 13222"/>
                <a:gd name="T86" fmla="*/ 3 w 7504"/>
                <a:gd name="T87" fmla="*/ 42 h 13222"/>
                <a:gd name="T88" fmla="*/ 5 w 7504"/>
                <a:gd name="T89" fmla="*/ 36 h 13222"/>
                <a:gd name="T90" fmla="*/ 11 w 7504"/>
                <a:gd name="T91" fmla="*/ 26 h 13222"/>
                <a:gd name="T92" fmla="*/ 18 w 7504"/>
                <a:gd name="T93" fmla="*/ 17 h 13222"/>
                <a:gd name="T94" fmla="*/ 27 w 7504"/>
                <a:gd name="T95" fmla="*/ 10 h 13222"/>
                <a:gd name="T96" fmla="*/ 37 w 7504"/>
                <a:gd name="T97" fmla="*/ 5 h 13222"/>
                <a:gd name="T98" fmla="*/ 43 w 7504"/>
                <a:gd name="T99" fmla="*/ 2 h 13222"/>
                <a:gd name="T100" fmla="*/ 48 w 7504"/>
                <a:gd name="T101" fmla="*/ 1 h 13222"/>
                <a:gd name="T102" fmla="*/ 54 w 7504"/>
                <a:gd name="T103" fmla="*/ 0 h 13222"/>
                <a:gd name="T104" fmla="*/ 60 w 7504"/>
                <a:gd name="T105" fmla="*/ 0 h 13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504" h="13222">
                  <a:moveTo>
                    <a:pt x="60" y="0"/>
                  </a:moveTo>
                  <a:lnTo>
                    <a:pt x="7444" y="0"/>
                  </a:lnTo>
                  <a:lnTo>
                    <a:pt x="7451" y="0"/>
                  </a:lnTo>
                  <a:lnTo>
                    <a:pt x="7457" y="1"/>
                  </a:lnTo>
                  <a:lnTo>
                    <a:pt x="7462" y="2"/>
                  </a:lnTo>
                  <a:lnTo>
                    <a:pt x="7468" y="5"/>
                  </a:lnTo>
                  <a:lnTo>
                    <a:pt x="7478" y="10"/>
                  </a:lnTo>
                  <a:lnTo>
                    <a:pt x="7486" y="17"/>
                  </a:lnTo>
                  <a:lnTo>
                    <a:pt x="7494" y="26"/>
                  </a:lnTo>
                  <a:lnTo>
                    <a:pt x="7500" y="36"/>
                  </a:lnTo>
                  <a:lnTo>
                    <a:pt x="7501" y="42"/>
                  </a:lnTo>
                  <a:lnTo>
                    <a:pt x="7503" y="48"/>
                  </a:lnTo>
                  <a:lnTo>
                    <a:pt x="7504" y="54"/>
                  </a:lnTo>
                  <a:lnTo>
                    <a:pt x="7504" y="59"/>
                  </a:lnTo>
                  <a:lnTo>
                    <a:pt x="7504" y="13161"/>
                  </a:lnTo>
                  <a:lnTo>
                    <a:pt x="7504" y="13167"/>
                  </a:lnTo>
                  <a:lnTo>
                    <a:pt x="7503" y="13174"/>
                  </a:lnTo>
                  <a:lnTo>
                    <a:pt x="7501" y="13179"/>
                  </a:lnTo>
                  <a:lnTo>
                    <a:pt x="7500" y="13185"/>
                  </a:lnTo>
                  <a:lnTo>
                    <a:pt x="7494" y="13195"/>
                  </a:lnTo>
                  <a:lnTo>
                    <a:pt x="7486" y="13203"/>
                  </a:lnTo>
                  <a:lnTo>
                    <a:pt x="7478" y="13211"/>
                  </a:lnTo>
                  <a:lnTo>
                    <a:pt x="7468" y="13217"/>
                  </a:lnTo>
                  <a:lnTo>
                    <a:pt x="7462" y="13218"/>
                  </a:lnTo>
                  <a:lnTo>
                    <a:pt x="7457" y="13221"/>
                  </a:lnTo>
                  <a:lnTo>
                    <a:pt x="7451" y="13222"/>
                  </a:lnTo>
                  <a:lnTo>
                    <a:pt x="7444" y="13222"/>
                  </a:lnTo>
                  <a:lnTo>
                    <a:pt x="60" y="13222"/>
                  </a:lnTo>
                  <a:lnTo>
                    <a:pt x="54" y="13222"/>
                  </a:lnTo>
                  <a:lnTo>
                    <a:pt x="48" y="13221"/>
                  </a:lnTo>
                  <a:lnTo>
                    <a:pt x="43" y="13218"/>
                  </a:lnTo>
                  <a:lnTo>
                    <a:pt x="37" y="13217"/>
                  </a:lnTo>
                  <a:lnTo>
                    <a:pt x="27" y="13211"/>
                  </a:lnTo>
                  <a:lnTo>
                    <a:pt x="18" y="13203"/>
                  </a:lnTo>
                  <a:lnTo>
                    <a:pt x="11" y="13195"/>
                  </a:lnTo>
                  <a:lnTo>
                    <a:pt x="5" y="13185"/>
                  </a:lnTo>
                  <a:lnTo>
                    <a:pt x="3" y="13179"/>
                  </a:lnTo>
                  <a:lnTo>
                    <a:pt x="2" y="13174"/>
                  </a:lnTo>
                  <a:lnTo>
                    <a:pt x="0" y="13167"/>
                  </a:lnTo>
                  <a:lnTo>
                    <a:pt x="0" y="13161"/>
                  </a:lnTo>
                  <a:lnTo>
                    <a:pt x="0" y="59"/>
                  </a:lnTo>
                  <a:lnTo>
                    <a:pt x="0" y="54"/>
                  </a:lnTo>
                  <a:lnTo>
                    <a:pt x="2" y="48"/>
                  </a:lnTo>
                  <a:lnTo>
                    <a:pt x="3" y="42"/>
                  </a:lnTo>
                  <a:lnTo>
                    <a:pt x="5" y="36"/>
                  </a:lnTo>
                  <a:lnTo>
                    <a:pt x="11" y="26"/>
                  </a:lnTo>
                  <a:lnTo>
                    <a:pt x="18" y="17"/>
                  </a:lnTo>
                  <a:lnTo>
                    <a:pt x="27" y="10"/>
                  </a:lnTo>
                  <a:lnTo>
                    <a:pt x="37" y="5"/>
                  </a:lnTo>
                  <a:lnTo>
                    <a:pt x="43" y="2"/>
                  </a:lnTo>
                  <a:lnTo>
                    <a:pt x="48" y="1"/>
                  </a:lnTo>
                  <a:lnTo>
                    <a:pt x="54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4590048" y="2460050"/>
              <a:ext cx="1837330" cy="120877"/>
              <a:chOff x="2252642" y="846142"/>
              <a:chExt cx="1930382" cy="127001"/>
            </a:xfrm>
          </p:grpSpPr>
          <p:sp>
            <p:nvSpPr>
              <p:cNvPr id="33" name="Rectangle 20"/>
              <p:cNvSpPr>
                <a:spLocks noChangeArrowheads="1"/>
              </p:cNvSpPr>
              <p:nvPr/>
            </p:nvSpPr>
            <p:spPr bwMode="auto">
              <a:xfrm>
                <a:off x="2252642" y="846142"/>
                <a:ext cx="1930382" cy="127001"/>
              </a:xfrm>
              <a:prstGeom prst="rect">
                <a:avLst/>
              </a:prstGeom>
              <a:gradFill>
                <a:gsLst>
                  <a:gs pos="100000">
                    <a:schemeClr val="tx1">
                      <a:lumMod val="65000"/>
                      <a:lumOff val="35000"/>
                    </a:schemeClr>
                  </a:gs>
                  <a:gs pos="0">
                    <a:schemeClr val="bg1">
                      <a:lumMod val="50000"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Rectangle 21"/>
              <p:cNvSpPr>
                <a:spLocks noChangeArrowheads="1"/>
              </p:cNvSpPr>
              <p:nvPr/>
            </p:nvSpPr>
            <p:spPr bwMode="auto">
              <a:xfrm>
                <a:off x="2278042" y="912817"/>
                <a:ext cx="19050" cy="254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Rectangle 22"/>
              <p:cNvSpPr>
                <a:spLocks noChangeArrowheads="1"/>
              </p:cNvSpPr>
              <p:nvPr/>
            </p:nvSpPr>
            <p:spPr bwMode="auto">
              <a:xfrm>
                <a:off x="2301854" y="908054"/>
                <a:ext cx="19050" cy="301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Rectangle 23"/>
              <p:cNvSpPr>
                <a:spLocks noChangeArrowheads="1"/>
              </p:cNvSpPr>
              <p:nvPr/>
            </p:nvSpPr>
            <p:spPr bwMode="auto">
              <a:xfrm>
                <a:off x="2327254" y="898529"/>
                <a:ext cx="17463" cy="3968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Rectangle 24"/>
              <p:cNvSpPr>
                <a:spLocks noChangeArrowheads="1"/>
              </p:cNvSpPr>
              <p:nvPr/>
            </p:nvSpPr>
            <p:spPr bwMode="auto">
              <a:xfrm>
                <a:off x="2351066" y="890592"/>
                <a:ext cx="17463" cy="476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Rectangle 25"/>
              <p:cNvSpPr>
                <a:spLocks noChangeArrowheads="1"/>
              </p:cNvSpPr>
              <p:nvPr/>
            </p:nvSpPr>
            <p:spPr bwMode="auto">
              <a:xfrm>
                <a:off x="2374878" y="877891"/>
                <a:ext cx="17463" cy="603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" name="Freeform 38"/>
              <p:cNvSpPr>
                <a:spLocks/>
              </p:cNvSpPr>
              <p:nvPr/>
            </p:nvSpPr>
            <p:spPr bwMode="auto">
              <a:xfrm>
                <a:off x="2432028" y="873129"/>
                <a:ext cx="96837" cy="34925"/>
              </a:xfrm>
              <a:custGeom>
                <a:avLst/>
                <a:gdLst>
                  <a:gd name="T0" fmla="*/ 195 w 362"/>
                  <a:gd name="T1" fmla="*/ 0 h 133"/>
                  <a:gd name="T2" fmla="*/ 222 w 362"/>
                  <a:gd name="T3" fmla="*/ 3 h 133"/>
                  <a:gd name="T4" fmla="*/ 248 w 362"/>
                  <a:gd name="T5" fmla="*/ 10 h 133"/>
                  <a:gd name="T6" fmla="*/ 274 w 362"/>
                  <a:gd name="T7" fmla="*/ 19 h 133"/>
                  <a:gd name="T8" fmla="*/ 296 w 362"/>
                  <a:gd name="T9" fmla="*/ 31 h 133"/>
                  <a:gd name="T10" fmla="*/ 318 w 362"/>
                  <a:gd name="T11" fmla="*/ 46 h 133"/>
                  <a:gd name="T12" fmla="*/ 337 w 362"/>
                  <a:gd name="T13" fmla="*/ 63 h 133"/>
                  <a:gd name="T14" fmla="*/ 356 w 362"/>
                  <a:gd name="T15" fmla="*/ 83 h 133"/>
                  <a:gd name="T16" fmla="*/ 321 w 362"/>
                  <a:gd name="T17" fmla="*/ 133 h 133"/>
                  <a:gd name="T18" fmla="*/ 309 w 362"/>
                  <a:gd name="T19" fmla="*/ 116 h 133"/>
                  <a:gd name="T20" fmla="*/ 295 w 362"/>
                  <a:gd name="T21" fmla="*/ 101 h 133"/>
                  <a:gd name="T22" fmla="*/ 279 w 362"/>
                  <a:gd name="T23" fmla="*/ 87 h 133"/>
                  <a:gd name="T24" fmla="*/ 262 w 362"/>
                  <a:gd name="T25" fmla="*/ 77 h 133"/>
                  <a:gd name="T26" fmla="*/ 244 w 362"/>
                  <a:gd name="T27" fmla="*/ 68 h 133"/>
                  <a:gd name="T28" fmla="*/ 223 w 362"/>
                  <a:gd name="T29" fmla="*/ 61 h 133"/>
                  <a:gd name="T30" fmla="*/ 203 w 362"/>
                  <a:gd name="T31" fmla="*/ 57 h 133"/>
                  <a:gd name="T32" fmla="*/ 181 w 362"/>
                  <a:gd name="T33" fmla="*/ 55 h 133"/>
                  <a:gd name="T34" fmla="*/ 159 w 362"/>
                  <a:gd name="T35" fmla="*/ 57 h 133"/>
                  <a:gd name="T36" fmla="*/ 139 w 362"/>
                  <a:gd name="T37" fmla="*/ 61 h 133"/>
                  <a:gd name="T38" fmla="*/ 118 w 362"/>
                  <a:gd name="T39" fmla="*/ 68 h 133"/>
                  <a:gd name="T40" fmla="*/ 100 w 362"/>
                  <a:gd name="T41" fmla="*/ 77 h 133"/>
                  <a:gd name="T42" fmla="*/ 83 w 362"/>
                  <a:gd name="T43" fmla="*/ 87 h 133"/>
                  <a:gd name="T44" fmla="*/ 67 w 362"/>
                  <a:gd name="T45" fmla="*/ 101 h 133"/>
                  <a:gd name="T46" fmla="*/ 53 w 362"/>
                  <a:gd name="T47" fmla="*/ 116 h 133"/>
                  <a:gd name="T48" fmla="*/ 41 w 362"/>
                  <a:gd name="T49" fmla="*/ 133 h 133"/>
                  <a:gd name="T50" fmla="*/ 7 w 362"/>
                  <a:gd name="T51" fmla="*/ 83 h 133"/>
                  <a:gd name="T52" fmla="*/ 25 w 362"/>
                  <a:gd name="T53" fmla="*/ 63 h 133"/>
                  <a:gd name="T54" fmla="*/ 44 w 362"/>
                  <a:gd name="T55" fmla="*/ 46 h 133"/>
                  <a:gd name="T56" fmla="*/ 66 w 362"/>
                  <a:gd name="T57" fmla="*/ 31 h 133"/>
                  <a:gd name="T58" fmla="*/ 89 w 362"/>
                  <a:gd name="T59" fmla="*/ 19 h 133"/>
                  <a:gd name="T60" fmla="*/ 114 w 362"/>
                  <a:gd name="T61" fmla="*/ 10 h 133"/>
                  <a:gd name="T62" fmla="*/ 140 w 362"/>
                  <a:gd name="T63" fmla="*/ 3 h 133"/>
                  <a:gd name="T64" fmla="*/ 167 w 362"/>
                  <a:gd name="T65" fmla="*/ 0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62" h="133">
                    <a:moveTo>
                      <a:pt x="181" y="0"/>
                    </a:moveTo>
                    <a:lnTo>
                      <a:pt x="195" y="0"/>
                    </a:lnTo>
                    <a:lnTo>
                      <a:pt x="208" y="1"/>
                    </a:lnTo>
                    <a:lnTo>
                      <a:pt x="222" y="3"/>
                    </a:lnTo>
                    <a:lnTo>
                      <a:pt x="236" y="5"/>
                    </a:lnTo>
                    <a:lnTo>
                      <a:pt x="248" y="10"/>
                    </a:lnTo>
                    <a:lnTo>
                      <a:pt x="261" y="14"/>
                    </a:lnTo>
                    <a:lnTo>
                      <a:pt x="274" y="19"/>
                    </a:lnTo>
                    <a:lnTo>
                      <a:pt x="285" y="25"/>
                    </a:lnTo>
                    <a:lnTo>
                      <a:pt x="296" y="31"/>
                    </a:lnTo>
                    <a:lnTo>
                      <a:pt x="308" y="38"/>
                    </a:lnTo>
                    <a:lnTo>
                      <a:pt x="318" y="46"/>
                    </a:lnTo>
                    <a:lnTo>
                      <a:pt x="328" y="54"/>
                    </a:lnTo>
                    <a:lnTo>
                      <a:pt x="337" y="63"/>
                    </a:lnTo>
                    <a:lnTo>
                      <a:pt x="346" y="73"/>
                    </a:lnTo>
                    <a:lnTo>
                      <a:pt x="356" y="83"/>
                    </a:lnTo>
                    <a:lnTo>
                      <a:pt x="362" y="93"/>
                    </a:lnTo>
                    <a:lnTo>
                      <a:pt x="321" y="133"/>
                    </a:lnTo>
                    <a:lnTo>
                      <a:pt x="316" y="124"/>
                    </a:lnTo>
                    <a:lnTo>
                      <a:pt x="309" y="116"/>
                    </a:lnTo>
                    <a:lnTo>
                      <a:pt x="302" y="108"/>
                    </a:lnTo>
                    <a:lnTo>
                      <a:pt x="295" y="101"/>
                    </a:lnTo>
                    <a:lnTo>
                      <a:pt x="287" y="94"/>
                    </a:lnTo>
                    <a:lnTo>
                      <a:pt x="279" y="87"/>
                    </a:lnTo>
                    <a:lnTo>
                      <a:pt x="271" y="82"/>
                    </a:lnTo>
                    <a:lnTo>
                      <a:pt x="262" y="77"/>
                    </a:lnTo>
                    <a:lnTo>
                      <a:pt x="253" y="71"/>
                    </a:lnTo>
                    <a:lnTo>
                      <a:pt x="244" y="68"/>
                    </a:lnTo>
                    <a:lnTo>
                      <a:pt x="234" y="65"/>
                    </a:lnTo>
                    <a:lnTo>
                      <a:pt x="223" y="61"/>
                    </a:lnTo>
                    <a:lnTo>
                      <a:pt x="213" y="59"/>
                    </a:lnTo>
                    <a:lnTo>
                      <a:pt x="203" y="57"/>
                    </a:lnTo>
                    <a:lnTo>
                      <a:pt x="193" y="55"/>
                    </a:lnTo>
                    <a:lnTo>
                      <a:pt x="181" y="55"/>
                    </a:lnTo>
                    <a:lnTo>
                      <a:pt x="170" y="55"/>
                    </a:lnTo>
                    <a:lnTo>
                      <a:pt x="159" y="57"/>
                    </a:lnTo>
                    <a:lnTo>
                      <a:pt x="149" y="59"/>
                    </a:lnTo>
                    <a:lnTo>
                      <a:pt x="139" y="61"/>
                    </a:lnTo>
                    <a:lnTo>
                      <a:pt x="129" y="65"/>
                    </a:lnTo>
                    <a:lnTo>
                      <a:pt x="118" y="68"/>
                    </a:lnTo>
                    <a:lnTo>
                      <a:pt x="109" y="71"/>
                    </a:lnTo>
                    <a:lnTo>
                      <a:pt x="100" y="77"/>
                    </a:lnTo>
                    <a:lnTo>
                      <a:pt x="91" y="82"/>
                    </a:lnTo>
                    <a:lnTo>
                      <a:pt x="83" y="87"/>
                    </a:lnTo>
                    <a:lnTo>
                      <a:pt x="75" y="94"/>
                    </a:lnTo>
                    <a:lnTo>
                      <a:pt x="67" y="101"/>
                    </a:lnTo>
                    <a:lnTo>
                      <a:pt x="60" y="108"/>
                    </a:lnTo>
                    <a:lnTo>
                      <a:pt x="53" y="116"/>
                    </a:lnTo>
                    <a:lnTo>
                      <a:pt x="47" y="124"/>
                    </a:lnTo>
                    <a:lnTo>
                      <a:pt x="41" y="133"/>
                    </a:lnTo>
                    <a:lnTo>
                      <a:pt x="0" y="93"/>
                    </a:lnTo>
                    <a:lnTo>
                      <a:pt x="7" y="83"/>
                    </a:lnTo>
                    <a:lnTo>
                      <a:pt x="16" y="73"/>
                    </a:lnTo>
                    <a:lnTo>
                      <a:pt x="25" y="63"/>
                    </a:lnTo>
                    <a:lnTo>
                      <a:pt x="34" y="54"/>
                    </a:lnTo>
                    <a:lnTo>
                      <a:pt x="44" y="46"/>
                    </a:lnTo>
                    <a:lnTo>
                      <a:pt x="55" y="38"/>
                    </a:lnTo>
                    <a:lnTo>
                      <a:pt x="66" y="31"/>
                    </a:lnTo>
                    <a:lnTo>
                      <a:pt x="77" y="25"/>
                    </a:lnTo>
                    <a:lnTo>
                      <a:pt x="89" y="19"/>
                    </a:lnTo>
                    <a:lnTo>
                      <a:pt x="101" y="14"/>
                    </a:lnTo>
                    <a:lnTo>
                      <a:pt x="114" y="10"/>
                    </a:lnTo>
                    <a:lnTo>
                      <a:pt x="126" y="5"/>
                    </a:lnTo>
                    <a:lnTo>
                      <a:pt x="140" y="3"/>
                    </a:lnTo>
                    <a:lnTo>
                      <a:pt x="154" y="1"/>
                    </a:lnTo>
                    <a:lnTo>
                      <a:pt x="167" y="0"/>
                    </a:lnTo>
                    <a:lnTo>
                      <a:pt x="181" y="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" name="Freeform 39"/>
              <p:cNvSpPr>
                <a:spLocks/>
              </p:cNvSpPr>
              <p:nvPr/>
            </p:nvSpPr>
            <p:spPr bwMode="auto">
              <a:xfrm>
                <a:off x="2449489" y="896942"/>
                <a:ext cx="61912" cy="28576"/>
              </a:xfrm>
              <a:custGeom>
                <a:avLst/>
                <a:gdLst>
                  <a:gd name="T0" fmla="*/ 117 w 235"/>
                  <a:gd name="T1" fmla="*/ 0 h 111"/>
                  <a:gd name="T2" fmla="*/ 126 w 235"/>
                  <a:gd name="T3" fmla="*/ 1 h 111"/>
                  <a:gd name="T4" fmla="*/ 135 w 235"/>
                  <a:gd name="T5" fmla="*/ 2 h 111"/>
                  <a:gd name="T6" fmla="*/ 144 w 235"/>
                  <a:gd name="T7" fmla="*/ 3 h 111"/>
                  <a:gd name="T8" fmla="*/ 154 w 235"/>
                  <a:gd name="T9" fmla="*/ 6 h 111"/>
                  <a:gd name="T10" fmla="*/ 162 w 235"/>
                  <a:gd name="T11" fmla="*/ 8 h 111"/>
                  <a:gd name="T12" fmla="*/ 171 w 235"/>
                  <a:gd name="T13" fmla="*/ 11 h 111"/>
                  <a:gd name="T14" fmla="*/ 179 w 235"/>
                  <a:gd name="T15" fmla="*/ 15 h 111"/>
                  <a:gd name="T16" fmla="*/ 186 w 235"/>
                  <a:gd name="T17" fmla="*/ 19 h 111"/>
                  <a:gd name="T18" fmla="*/ 200 w 235"/>
                  <a:gd name="T19" fmla="*/ 30 h 111"/>
                  <a:gd name="T20" fmla="*/ 214 w 235"/>
                  <a:gd name="T21" fmla="*/ 41 h 111"/>
                  <a:gd name="T22" fmla="*/ 225 w 235"/>
                  <a:gd name="T23" fmla="*/ 54 h 111"/>
                  <a:gd name="T24" fmla="*/ 235 w 235"/>
                  <a:gd name="T25" fmla="*/ 68 h 111"/>
                  <a:gd name="T26" fmla="*/ 190 w 235"/>
                  <a:gd name="T27" fmla="*/ 111 h 111"/>
                  <a:gd name="T28" fmla="*/ 186 w 235"/>
                  <a:gd name="T29" fmla="*/ 99 h 111"/>
                  <a:gd name="T30" fmla="*/ 179 w 235"/>
                  <a:gd name="T31" fmla="*/ 90 h 111"/>
                  <a:gd name="T32" fmla="*/ 172 w 235"/>
                  <a:gd name="T33" fmla="*/ 81 h 111"/>
                  <a:gd name="T34" fmla="*/ 163 w 235"/>
                  <a:gd name="T35" fmla="*/ 73 h 111"/>
                  <a:gd name="T36" fmla="*/ 152 w 235"/>
                  <a:gd name="T37" fmla="*/ 67 h 111"/>
                  <a:gd name="T38" fmla="*/ 141 w 235"/>
                  <a:gd name="T39" fmla="*/ 63 h 111"/>
                  <a:gd name="T40" fmla="*/ 130 w 235"/>
                  <a:gd name="T41" fmla="*/ 59 h 111"/>
                  <a:gd name="T42" fmla="*/ 117 w 235"/>
                  <a:gd name="T43" fmla="*/ 59 h 111"/>
                  <a:gd name="T44" fmla="*/ 105 w 235"/>
                  <a:gd name="T45" fmla="*/ 59 h 111"/>
                  <a:gd name="T46" fmla="*/ 93 w 235"/>
                  <a:gd name="T47" fmla="*/ 63 h 111"/>
                  <a:gd name="T48" fmla="*/ 82 w 235"/>
                  <a:gd name="T49" fmla="*/ 67 h 111"/>
                  <a:gd name="T50" fmla="*/ 71 w 235"/>
                  <a:gd name="T51" fmla="*/ 73 h 111"/>
                  <a:gd name="T52" fmla="*/ 64 w 235"/>
                  <a:gd name="T53" fmla="*/ 81 h 111"/>
                  <a:gd name="T54" fmla="*/ 56 w 235"/>
                  <a:gd name="T55" fmla="*/ 90 h 111"/>
                  <a:gd name="T56" fmla="*/ 49 w 235"/>
                  <a:gd name="T57" fmla="*/ 99 h 111"/>
                  <a:gd name="T58" fmla="*/ 44 w 235"/>
                  <a:gd name="T59" fmla="*/ 111 h 111"/>
                  <a:gd name="T60" fmla="*/ 0 w 235"/>
                  <a:gd name="T61" fmla="*/ 68 h 111"/>
                  <a:gd name="T62" fmla="*/ 9 w 235"/>
                  <a:gd name="T63" fmla="*/ 54 h 111"/>
                  <a:gd name="T64" fmla="*/ 20 w 235"/>
                  <a:gd name="T65" fmla="*/ 41 h 111"/>
                  <a:gd name="T66" fmla="*/ 34 w 235"/>
                  <a:gd name="T67" fmla="*/ 30 h 111"/>
                  <a:gd name="T68" fmla="*/ 49 w 235"/>
                  <a:gd name="T69" fmla="*/ 19 h 111"/>
                  <a:gd name="T70" fmla="*/ 56 w 235"/>
                  <a:gd name="T71" fmla="*/ 15 h 111"/>
                  <a:gd name="T72" fmla="*/ 64 w 235"/>
                  <a:gd name="T73" fmla="*/ 11 h 111"/>
                  <a:gd name="T74" fmla="*/ 73 w 235"/>
                  <a:gd name="T75" fmla="*/ 8 h 111"/>
                  <a:gd name="T76" fmla="*/ 81 w 235"/>
                  <a:gd name="T77" fmla="*/ 6 h 111"/>
                  <a:gd name="T78" fmla="*/ 90 w 235"/>
                  <a:gd name="T79" fmla="*/ 3 h 111"/>
                  <a:gd name="T80" fmla="*/ 99 w 235"/>
                  <a:gd name="T81" fmla="*/ 2 h 111"/>
                  <a:gd name="T82" fmla="*/ 108 w 235"/>
                  <a:gd name="T83" fmla="*/ 1 h 111"/>
                  <a:gd name="T84" fmla="*/ 117 w 235"/>
                  <a:gd name="T85" fmla="*/ 0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235" h="111">
                    <a:moveTo>
                      <a:pt x="117" y="0"/>
                    </a:moveTo>
                    <a:lnTo>
                      <a:pt x="126" y="1"/>
                    </a:lnTo>
                    <a:lnTo>
                      <a:pt x="135" y="2"/>
                    </a:lnTo>
                    <a:lnTo>
                      <a:pt x="144" y="3"/>
                    </a:lnTo>
                    <a:lnTo>
                      <a:pt x="154" y="6"/>
                    </a:lnTo>
                    <a:lnTo>
                      <a:pt x="162" y="8"/>
                    </a:lnTo>
                    <a:lnTo>
                      <a:pt x="171" y="11"/>
                    </a:lnTo>
                    <a:lnTo>
                      <a:pt x="179" y="15"/>
                    </a:lnTo>
                    <a:lnTo>
                      <a:pt x="186" y="19"/>
                    </a:lnTo>
                    <a:lnTo>
                      <a:pt x="200" y="30"/>
                    </a:lnTo>
                    <a:lnTo>
                      <a:pt x="214" y="41"/>
                    </a:lnTo>
                    <a:lnTo>
                      <a:pt x="225" y="54"/>
                    </a:lnTo>
                    <a:lnTo>
                      <a:pt x="235" y="68"/>
                    </a:lnTo>
                    <a:lnTo>
                      <a:pt x="190" y="111"/>
                    </a:lnTo>
                    <a:lnTo>
                      <a:pt x="186" y="99"/>
                    </a:lnTo>
                    <a:lnTo>
                      <a:pt x="179" y="90"/>
                    </a:lnTo>
                    <a:lnTo>
                      <a:pt x="172" y="81"/>
                    </a:lnTo>
                    <a:lnTo>
                      <a:pt x="163" y="73"/>
                    </a:lnTo>
                    <a:lnTo>
                      <a:pt x="152" y="67"/>
                    </a:lnTo>
                    <a:lnTo>
                      <a:pt x="141" y="63"/>
                    </a:lnTo>
                    <a:lnTo>
                      <a:pt x="130" y="59"/>
                    </a:lnTo>
                    <a:lnTo>
                      <a:pt x="117" y="59"/>
                    </a:lnTo>
                    <a:lnTo>
                      <a:pt x="105" y="59"/>
                    </a:lnTo>
                    <a:lnTo>
                      <a:pt x="93" y="63"/>
                    </a:lnTo>
                    <a:lnTo>
                      <a:pt x="82" y="67"/>
                    </a:lnTo>
                    <a:lnTo>
                      <a:pt x="71" y="73"/>
                    </a:lnTo>
                    <a:lnTo>
                      <a:pt x="64" y="81"/>
                    </a:lnTo>
                    <a:lnTo>
                      <a:pt x="56" y="90"/>
                    </a:lnTo>
                    <a:lnTo>
                      <a:pt x="49" y="99"/>
                    </a:lnTo>
                    <a:lnTo>
                      <a:pt x="44" y="111"/>
                    </a:lnTo>
                    <a:lnTo>
                      <a:pt x="0" y="68"/>
                    </a:lnTo>
                    <a:lnTo>
                      <a:pt x="9" y="54"/>
                    </a:lnTo>
                    <a:lnTo>
                      <a:pt x="20" y="41"/>
                    </a:lnTo>
                    <a:lnTo>
                      <a:pt x="34" y="30"/>
                    </a:lnTo>
                    <a:lnTo>
                      <a:pt x="49" y="19"/>
                    </a:lnTo>
                    <a:lnTo>
                      <a:pt x="56" y="15"/>
                    </a:lnTo>
                    <a:lnTo>
                      <a:pt x="64" y="11"/>
                    </a:lnTo>
                    <a:lnTo>
                      <a:pt x="73" y="8"/>
                    </a:lnTo>
                    <a:lnTo>
                      <a:pt x="81" y="6"/>
                    </a:lnTo>
                    <a:lnTo>
                      <a:pt x="90" y="3"/>
                    </a:lnTo>
                    <a:lnTo>
                      <a:pt x="99" y="2"/>
                    </a:lnTo>
                    <a:lnTo>
                      <a:pt x="108" y="1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Freeform 40"/>
              <p:cNvSpPr>
                <a:spLocks/>
              </p:cNvSpPr>
              <p:nvPr/>
            </p:nvSpPr>
            <p:spPr bwMode="auto">
              <a:xfrm>
                <a:off x="2468539" y="920755"/>
                <a:ext cx="23813" cy="22225"/>
              </a:xfrm>
              <a:custGeom>
                <a:avLst/>
                <a:gdLst>
                  <a:gd name="T0" fmla="*/ 42 w 84"/>
                  <a:gd name="T1" fmla="*/ 0 h 84"/>
                  <a:gd name="T2" fmla="*/ 51 w 84"/>
                  <a:gd name="T3" fmla="*/ 0 h 84"/>
                  <a:gd name="T4" fmla="*/ 59 w 84"/>
                  <a:gd name="T5" fmla="*/ 2 h 84"/>
                  <a:gd name="T6" fmla="*/ 66 w 84"/>
                  <a:gd name="T7" fmla="*/ 7 h 84"/>
                  <a:gd name="T8" fmla="*/ 72 w 84"/>
                  <a:gd name="T9" fmla="*/ 11 h 84"/>
                  <a:gd name="T10" fmla="*/ 77 w 84"/>
                  <a:gd name="T11" fmla="*/ 18 h 84"/>
                  <a:gd name="T12" fmla="*/ 81 w 84"/>
                  <a:gd name="T13" fmla="*/ 25 h 84"/>
                  <a:gd name="T14" fmla="*/ 83 w 84"/>
                  <a:gd name="T15" fmla="*/ 33 h 84"/>
                  <a:gd name="T16" fmla="*/ 84 w 84"/>
                  <a:gd name="T17" fmla="*/ 42 h 84"/>
                  <a:gd name="T18" fmla="*/ 84 w 84"/>
                  <a:gd name="T19" fmla="*/ 43 h 84"/>
                  <a:gd name="T20" fmla="*/ 84 w 84"/>
                  <a:gd name="T21" fmla="*/ 44 h 84"/>
                  <a:gd name="T22" fmla="*/ 42 w 84"/>
                  <a:gd name="T23" fmla="*/ 84 h 84"/>
                  <a:gd name="T24" fmla="*/ 0 w 84"/>
                  <a:gd name="T25" fmla="*/ 44 h 84"/>
                  <a:gd name="T26" fmla="*/ 0 w 84"/>
                  <a:gd name="T27" fmla="*/ 43 h 84"/>
                  <a:gd name="T28" fmla="*/ 0 w 84"/>
                  <a:gd name="T29" fmla="*/ 42 h 84"/>
                  <a:gd name="T30" fmla="*/ 1 w 84"/>
                  <a:gd name="T31" fmla="*/ 33 h 84"/>
                  <a:gd name="T32" fmla="*/ 3 w 84"/>
                  <a:gd name="T33" fmla="*/ 25 h 84"/>
                  <a:gd name="T34" fmla="*/ 7 w 84"/>
                  <a:gd name="T35" fmla="*/ 18 h 84"/>
                  <a:gd name="T36" fmla="*/ 12 w 84"/>
                  <a:gd name="T37" fmla="*/ 11 h 84"/>
                  <a:gd name="T38" fmla="*/ 18 w 84"/>
                  <a:gd name="T39" fmla="*/ 7 h 84"/>
                  <a:gd name="T40" fmla="*/ 26 w 84"/>
                  <a:gd name="T41" fmla="*/ 2 h 84"/>
                  <a:gd name="T42" fmla="*/ 34 w 84"/>
                  <a:gd name="T43" fmla="*/ 0 h 84"/>
                  <a:gd name="T44" fmla="*/ 42 w 84"/>
                  <a:gd name="T45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4" h="84">
                    <a:moveTo>
                      <a:pt x="42" y="0"/>
                    </a:moveTo>
                    <a:lnTo>
                      <a:pt x="51" y="0"/>
                    </a:lnTo>
                    <a:lnTo>
                      <a:pt x="59" y="2"/>
                    </a:lnTo>
                    <a:lnTo>
                      <a:pt x="66" y="7"/>
                    </a:lnTo>
                    <a:lnTo>
                      <a:pt x="72" y="11"/>
                    </a:lnTo>
                    <a:lnTo>
                      <a:pt x="77" y="18"/>
                    </a:lnTo>
                    <a:lnTo>
                      <a:pt x="81" y="25"/>
                    </a:lnTo>
                    <a:lnTo>
                      <a:pt x="83" y="33"/>
                    </a:lnTo>
                    <a:lnTo>
                      <a:pt x="84" y="42"/>
                    </a:lnTo>
                    <a:lnTo>
                      <a:pt x="84" y="43"/>
                    </a:lnTo>
                    <a:lnTo>
                      <a:pt x="84" y="44"/>
                    </a:lnTo>
                    <a:lnTo>
                      <a:pt x="42" y="84"/>
                    </a:lnTo>
                    <a:lnTo>
                      <a:pt x="0" y="44"/>
                    </a:lnTo>
                    <a:lnTo>
                      <a:pt x="0" y="43"/>
                    </a:lnTo>
                    <a:lnTo>
                      <a:pt x="0" y="42"/>
                    </a:lnTo>
                    <a:lnTo>
                      <a:pt x="1" y="33"/>
                    </a:lnTo>
                    <a:lnTo>
                      <a:pt x="3" y="25"/>
                    </a:lnTo>
                    <a:lnTo>
                      <a:pt x="7" y="18"/>
                    </a:lnTo>
                    <a:lnTo>
                      <a:pt x="12" y="11"/>
                    </a:lnTo>
                    <a:lnTo>
                      <a:pt x="18" y="7"/>
                    </a:lnTo>
                    <a:lnTo>
                      <a:pt x="26" y="2"/>
                    </a:lnTo>
                    <a:lnTo>
                      <a:pt x="34" y="0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" name="Freeform 41"/>
              <p:cNvSpPr>
                <a:spLocks noEditPoints="1"/>
              </p:cNvSpPr>
              <p:nvPr/>
            </p:nvSpPr>
            <p:spPr bwMode="auto">
              <a:xfrm>
                <a:off x="4035385" y="876304"/>
                <a:ext cx="130173" cy="61913"/>
              </a:xfrm>
              <a:custGeom>
                <a:avLst/>
                <a:gdLst>
                  <a:gd name="T0" fmla="*/ 418 w 492"/>
                  <a:gd name="T1" fmla="*/ 0 h 235"/>
                  <a:gd name="T2" fmla="*/ 430 w 492"/>
                  <a:gd name="T3" fmla="*/ 2 h 235"/>
                  <a:gd name="T4" fmla="*/ 440 w 492"/>
                  <a:gd name="T5" fmla="*/ 9 h 235"/>
                  <a:gd name="T6" fmla="*/ 446 w 492"/>
                  <a:gd name="T7" fmla="*/ 19 h 235"/>
                  <a:gd name="T8" fmla="*/ 448 w 492"/>
                  <a:gd name="T9" fmla="*/ 31 h 235"/>
                  <a:gd name="T10" fmla="*/ 470 w 492"/>
                  <a:gd name="T11" fmla="*/ 58 h 235"/>
                  <a:gd name="T12" fmla="*/ 479 w 492"/>
                  <a:gd name="T13" fmla="*/ 60 h 235"/>
                  <a:gd name="T14" fmla="*/ 487 w 492"/>
                  <a:gd name="T15" fmla="*/ 65 h 235"/>
                  <a:gd name="T16" fmla="*/ 491 w 492"/>
                  <a:gd name="T17" fmla="*/ 73 h 235"/>
                  <a:gd name="T18" fmla="*/ 492 w 492"/>
                  <a:gd name="T19" fmla="*/ 82 h 235"/>
                  <a:gd name="T20" fmla="*/ 492 w 492"/>
                  <a:gd name="T21" fmla="*/ 158 h 235"/>
                  <a:gd name="T22" fmla="*/ 489 w 492"/>
                  <a:gd name="T23" fmla="*/ 166 h 235"/>
                  <a:gd name="T24" fmla="*/ 483 w 492"/>
                  <a:gd name="T25" fmla="*/ 173 h 235"/>
                  <a:gd name="T26" fmla="*/ 474 w 492"/>
                  <a:gd name="T27" fmla="*/ 177 h 235"/>
                  <a:gd name="T28" fmla="*/ 448 w 492"/>
                  <a:gd name="T29" fmla="*/ 177 h 235"/>
                  <a:gd name="T30" fmla="*/ 448 w 492"/>
                  <a:gd name="T31" fmla="*/ 211 h 235"/>
                  <a:gd name="T32" fmla="*/ 443 w 492"/>
                  <a:gd name="T33" fmla="*/ 222 h 235"/>
                  <a:gd name="T34" fmla="*/ 435 w 492"/>
                  <a:gd name="T35" fmla="*/ 230 h 235"/>
                  <a:gd name="T36" fmla="*/ 424 w 492"/>
                  <a:gd name="T37" fmla="*/ 235 h 235"/>
                  <a:gd name="T38" fmla="*/ 29 w 492"/>
                  <a:gd name="T39" fmla="*/ 235 h 235"/>
                  <a:gd name="T40" fmla="*/ 18 w 492"/>
                  <a:gd name="T41" fmla="*/ 233 h 235"/>
                  <a:gd name="T42" fmla="*/ 9 w 492"/>
                  <a:gd name="T43" fmla="*/ 227 h 235"/>
                  <a:gd name="T44" fmla="*/ 2 w 492"/>
                  <a:gd name="T45" fmla="*/ 217 h 235"/>
                  <a:gd name="T46" fmla="*/ 0 w 492"/>
                  <a:gd name="T47" fmla="*/ 205 h 235"/>
                  <a:gd name="T48" fmla="*/ 1 w 492"/>
                  <a:gd name="T49" fmla="*/ 24 h 235"/>
                  <a:gd name="T50" fmla="*/ 5 w 492"/>
                  <a:gd name="T51" fmla="*/ 14 h 235"/>
                  <a:gd name="T52" fmla="*/ 13 w 492"/>
                  <a:gd name="T53" fmla="*/ 6 h 235"/>
                  <a:gd name="T54" fmla="*/ 24 w 492"/>
                  <a:gd name="T55" fmla="*/ 1 h 235"/>
                  <a:gd name="T56" fmla="*/ 448 w 492"/>
                  <a:gd name="T57" fmla="*/ 93 h 235"/>
                  <a:gd name="T58" fmla="*/ 457 w 492"/>
                  <a:gd name="T59" fmla="*/ 141 h 235"/>
                  <a:gd name="T60" fmla="*/ 448 w 492"/>
                  <a:gd name="T61" fmla="*/ 93 h 235"/>
                  <a:gd name="T62" fmla="*/ 35 w 492"/>
                  <a:gd name="T63" fmla="*/ 35 h 235"/>
                  <a:gd name="T64" fmla="*/ 413 w 492"/>
                  <a:gd name="T65" fmla="*/ 199 h 2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92" h="235">
                    <a:moveTo>
                      <a:pt x="29" y="0"/>
                    </a:moveTo>
                    <a:lnTo>
                      <a:pt x="418" y="0"/>
                    </a:lnTo>
                    <a:lnTo>
                      <a:pt x="424" y="1"/>
                    </a:lnTo>
                    <a:lnTo>
                      <a:pt x="430" y="2"/>
                    </a:lnTo>
                    <a:lnTo>
                      <a:pt x="435" y="6"/>
                    </a:lnTo>
                    <a:lnTo>
                      <a:pt x="440" y="9"/>
                    </a:lnTo>
                    <a:lnTo>
                      <a:pt x="443" y="14"/>
                    </a:lnTo>
                    <a:lnTo>
                      <a:pt x="446" y="19"/>
                    </a:lnTo>
                    <a:lnTo>
                      <a:pt x="448" y="24"/>
                    </a:lnTo>
                    <a:lnTo>
                      <a:pt x="448" y="31"/>
                    </a:lnTo>
                    <a:lnTo>
                      <a:pt x="448" y="58"/>
                    </a:lnTo>
                    <a:lnTo>
                      <a:pt x="470" y="58"/>
                    </a:lnTo>
                    <a:lnTo>
                      <a:pt x="474" y="59"/>
                    </a:lnTo>
                    <a:lnTo>
                      <a:pt x="479" y="60"/>
                    </a:lnTo>
                    <a:lnTo>
                      <a:pt x="483" y="63"/>
                    </a:lnTo>
                    <a:lnTo>
                      <a:pt x="487" y="65"/>
                    </a:lnTo>
                    <a:lnTo>
                      <a:pt x="489" y="68"/>
                    </a:lnTo>
                    <a:lnTo>
                      <a:pt x="491" y="73"/>
                    </a:lnTo>
                    <a:lnTo>
                      <a:pt x="492" y="76"/>
                    </a:lnTo>
                    <a:lnTo>
                      <a:pt x="492" y="82"/>
                    </a:lnTo>
                    <a:lnTo>
                      <a:pt x="492" y="154"/>
                    </a:lnTo>
                    <a:lnTo>
                      <a:pt x="492" y="158"/>
                    </a:lnTo>
                    <a:lnTo>
                      <a:pt x="491" y="163"/>
                    </a:lnTo>
                    <a:lnTo>
                      <a:pt x="489" y="166"/>
                    </a:lnTo>
                    <a:lnTo>
                      <a:pt x="487" y="170"/>
                    </a:lnTo>
                    <a:lnTo>
                      <a:pt x="483" y="173"/>
                    </a:lnTo>
                    <a:lnTo>
                      <a:pt x="479" y="176"/>
                    </a:lnTo>
                    <a:lnTo>
                      <a:pt x="474" y="177"/>
                    </a:lnTo>
                    <a:lnTo>
                      <a:pt x="470" y="177"/>
                    </a:lnTo>
                    <a:lnTo>
                      <a:pt x="448" y="177"/>
                    </a:lnTo>
                    <a:lnTo>
                      <a:pt x="448" y="205"/>
                    </a:lnTo>
                    <a:lnTo>
                      <a:pt x="448" y="211"/>
                    </a:lnTo>
                    <a:lnTo>
                      <a:pt x="446" y="217"/>
                    </a:lnTo>
                    <a:lnTo>
                      <a:pt x="443" y="222"/>
                    </a:lnTo>
                    <a:lnTo>
                      <a:pt x="440" y="227"/>
                    </a:lnTo>
                    <a:lnTo>
                      <a:pt x="435" y="230"/>
                    </a:lnTo>
                    <a:lnTo>
                      <a:pt x="430" y="233"/>
                    </a:lnTo>
                    <a:lnTo>
                      <a:pt x="424" y="235"/>
                    </a:lnTo>
                    <a:lnTo>
                      <a:pt x="418" y="235"/>
                    </a:lnTo>
                    <a:lnTo>
                      <a:pt x="29" y="235"/>
                    </a:lnTo>
                    <a:lnTo>
                      <a:pt x="24" y="235"/>
                    </a:lnTo>
                    <a:lnTo>
                      <a:pt x="18" y="233"/>
                    </a:lnTo>
                    <a:lnTo>
                      <a:pt x="13" y="230"/>
                    </a:lnTo>
                    <a:lnTo>
                      <a:pt x="9" y="227"/>
                    </a:lnTo>
                    <a:lnTo>
                      <a:pt x="5" y="222"/>
                    </a:lnTo>
                    <a:lnTo>
                      <a:pt x="2" y="217"/>
                    </a:lnTo>
                    <a:lnTo>
                      <a:pt x="1" y="211"/>
                    </a:lnTo>
                    <a:lnTo>
                      <a:pt x="0" y="205"/>
                    </a:lnTo>
                    <a:lnTo>
                      <a:pt x="0" y="31"/>
                    </a:lnTo>
                    <a:lnTo>
                      <a:pt x="1" y="24"/>
                    </a:lnTo>
                    <a:lnTo>
                      <a:pt x="2" y="19"/>
                    </a:lnTo>
                    <a:lnTo>
                      <a:pt x="5" y="14"/>
                    </a:lnTo>
                    <a:lnTo>
                      <a:pt x="9" y="9"/>
                    </a:lnTo>
                    <a:lnTo>
                      <a:pt x="13" y="6"/>
                    </a:lnTo>
                    <a:lnTo>
                      <a:pt x="18" y="2"/>
                    </a:lnTo>
                    <a:lnTo>
                      <a:pt x="24" y="1"/>
                    </a:lnTo>
                    <a:lnTo>
                      <a:pt x="29" y="0"/>
                    </a:lnTo>
                    <a:close/>
                    <a:moveTo>
                      <a:pt x="448" y="93"/>
                    </a:moveTo>
                    <a:lnTo>
                      <a:pt x="448" y="141"/>
                    </a:lnTo>
                    <a:lnTo>
                      <a:pt x="457" y="141"/>
                    </a:lnTo>
                    <a:lnTo>
                      <a:pt x="457" y="93"/>
                    </a:lnTo>
                    <a:lnTo>
                      <a:pt x="448" y="93"/>
                    </a:lnTo>
                    <a:close/>
                    <a:moveTo>
                      <a:pt x="413" y="35"/>
                    </a:moveTo>
                    <a:lnTo>
                      <a:pt x="35" y="35"/>
                    </a:lnTo>
                    <a:lnTo>
                      <a:pt x="35" y="199"/>
                    </a:lnTo>
                    <a:lnTo>
                      <a:pt x="413" y="199"/>
                    </a:lnTo>
                    <a:lnTo>
                      <a:pt x="413" y="35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Rectangle 42"/>
              <p:cNvSpPr>
                <a:spLocks noChangeArrowheads="1"/>
              </p:cNvSpPr>
              <p:nvPr/>
            </p:nvSpPr>
            <p:spPr bwMode="auto">
              <a:xfrm>
                <a:off x="4051266" y="890592"/>
                <a:ext cx="87312" cy="349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" name="Freeform 43"/>
              <p:cNvSpPr>
                <a:spLocks noEditPoints="1"/>
              </p:cNvSpPr>
              <p:nvPr/>
            </p:nvSpPr>
            <p:spPr bwMode="auto">
              <a:xfrm>
                <a:off x="3944937" y="862013"/>
                <a:ext cx="52388" cy="96838"/>
              </a:xfrm>
              <a:custGeom>
                <a:avLst/>
                <a:gdLst>
                  <a:gd name="T0" fmla="*/ 25 w 200"/>
                  <a:gd name="T1" fmla="*/ 73 h 367"/>
                  <a:gd name="T2" fmla="*/ 79 w 200"/>
                  <a:gd name="T3" fmla="*/ 127 h 367"/>
                  <a:gd name="T4" fmla="*/ 80 w 200"/>
                  <a:gd name="T5" fmla="*/ 0 h 367"/>
                  <a:gd name="T6" fmla="*/ 184 w 200"/>
                  <a:gd name="T7" fmla="*/ 102 h 367"/>
                  <a:gd name="T8" fmla="*/ 196 w 200"/>
                  <a:gd name="T9" fmla="*/ 114 h 367"/>
                  <a:gd name="T10" fmla="*/ 184 w 200"/>
                  <a:gd name="T11" fmla="*/ 127 h 367"/>
                  <a:gd name="T12" fmla="*/ 131 w 200"/>
                  <a:gd name="T13" fmla="*/ 179 h 367"/>
                  <a:gd name="T14" fmla="*/ 187 w 200"/>
                  <a:gd name="T15" fmla="*/ 235 h 367"/>
                  <a:gd name="T16" fmla="*/ 200 w 200"/>
                  <a:gd name="T17" fmla="*/ 246 h 367"/>
                  <a:gd name="T18" fmla="*/ 187 w 200"/>
                  <a:gd name="T19" fmla="*/ 259 h 367"/>
                  <a:gd name="T20" fmla="*/ 110 w 200"/>
                  <a:gd name="T21" fmla="*/ 338 h 367"/>
                  <a:gd name="T22" fmla="*/ 79 w 200"/>
                  <a:gd name="T23" fmla="*/ 367 h 367"/>
                  <a:gd name="T24" fmla="*/ 79 w 200"/>
                  <a:gd name="T25" fmla="*/ 325 h 367"/>
                  <a:gd name="T26" fmla="*/ 79 w 200"/>
                  <a:gd name="T27" fmla="*/ 232 h 367"/>
                  <a:gd name="T28" fmla="*/ 29 w 200"/>
                  <a:gd name="T29" fmla="*/ 283 h 367"/>
                  <a:gd name="T30" fmla="*/ 4 w 200"/>
                  <a:gd name="T31" fmla="*/ 258 h 367"/>
                  <a:gd name="T32" fmla="*/ 79 w 200"/>
                  <a:gd name="T33" fmla="*/ 182 h 367"/>
                  <a:gd name="T34" fmla="*/ 79 w 200"/>
                  <a:gd name="T35" fmla="*/ 177 h 367"/>
                  <a:gd name="T36" fmla="*/ 0 w 200"/>
                  <a:gd name="T37" fmla="*/ 98 h 367"/>
                  <a:gd name="T38" fmla="*/ 25 w 200"/>
                  <a:gd name="T39" fmla="*/ 73 h 367"/>
                  <a:gd name="T40" fmla="*/ 150 w 200"/>
                  <a:gd name="T41" fmla="*/ 246 h 367"/>
                  <a:gd name="T42" fmla="*/ 114 w 200"/>
                  <a:gd name="T43" fmla="*/ 212 h 367"/>
                  <a:gd name="T44" fmla="*/ 114 w 200"/>
                  <a:gd name="T45" fmla="*/ 282 h 367"/>
                  <a:gd name="T46" fmla="*/ 150 w 200"/>
                  <a:gd name="T47" fmla="*/ 246 h 367"/>
                  <a:gd name="T48" fmla="*/ 114 w 200"/>
                  <a:gd name="T49" fmla="*/ 82 h 367"/>
                  <a:gd name="T50" fmla="*/ 114 w 200"/>
                  <a:gd name="T51" fmla="*/ 146 h 367"/>
                  <a:gd name="T52" fmla="*/ 146 w 200"/>
                  <a:gd name="T53" fmla="*/ 114 h 367"/>
                  <a:gd name="T54" fmla="*/ 114 w 200"/>
                  <a:gd name="T55" fmla="*/ 82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200" h="367">
                    <a:moveTo>
                      <a:pt x="25" y="73"/>
                    </a:moveTo>
                    <a:lnTo>
                      <a:pt x="79" y="127"/>
                    </a:lnTo>
                    <a:lnTo>
                      <a:pt x="80" y="0"/>
                    </a:lnTo>
                    <a:lnTo>
                      <a:pt x="184" y="102"/>
                    </a:lnTo>
                    <a:lnTo>
                      <a:pt x="196" y="114"/>
                    </a:lnTo>
                    <a:lnTo>
                      <a:pt x="184" y="127"/>
                    </a:lnTo>
                    <a:lnTo>
                      <a:pt x="131" y="179"/>
                    </a:lnTo>
                    <a:lnTo>
                      <a:pt x="187" y="235"/>
                    </a:lnTo>
                    <a:lnTo>
                      <a:pt x="200" y="246"/>
                    </a:lnTo>
                    <a:lnTo>
                      <a:pt x="187" y="259"/>
                    </a:lnTo>
                    <a:lnTo>
                      <a:pt x="110" y="338"/>
                    </a:lnTo>
                    <a:lnTo>
                      <a:pt x="79" y="367"/>
                    </a:lnTo>
                    <a:lnTo>
                      <a:pt x="79" y="325"/>
                    </a:lnTo>
                    <a:lnTo>
                      <a:pt x="79" y="232"/>
                    </a:lnTo>
                    <a:lnTo>
                      <a:pt x="29" y="283"/>
                    </a:lnTo>
                    <a:lnTo>
                      <a:pt x="4" y="258"/>
                    </a:lnTo>
                    <a:lnTo>
                      <a:pt x="79" y="182"/>
                    </a:lnTo>
                    <a:lnTo>
                      <a:pt x="79" y="177"/>
                    </a:lnTo>
                    <a:lnTo>
                      <a:pt x="0" y="98"/>
                    </a:lnTo>
                    <a:lnTo>
                      <a:pt x="25" y="73"/>
                    </a:lnTo>
                    <a:close/>
                    <a:moveTo>
                      <a:pt x="150" y="246"/>
                    </a:moveTo>
                    <a:lnTo>
                      <a:pt x="114" y="212"/>
                    </a:lnTo>
                    <a:lnTo>
                      <a:pt x="114" y="282"/>
                    </a:lnTo>
                    <a:lnTo>
                      <a:pt x="150" y="246"/>
                    </a:lnTo>
                    <a:close/>
                    <a:moveTo>
                      <a:pt x="114" y="82"/>
                    </a:moveTo>
                    <a:lnTo>
                      <a:pt x="114" y="146"/>
                    </a:lnTo>
                    <a:lnTo>
                      <a:pt x="146" y="114"/>
                    </a:lnTo>
                    <a:lnTo>
                      <a:pt x="114" y="82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5349685" y="5896523"/>
              <a:ext cx="316545" cy="316544"/>
              <a:chOff x="5940539" y="5094371"/>
              <a:chExt cx="371944" cy="371944"/>
            </a:xfrm>
          </p:grpSpPr>
          <p:sp>
            <p:nvSpPr>
              <p:cNvPr id="29" name="Freeform 33"/>
              <p:cNvSpPr>
                <a:spLocks/>
              </p:cNvSpPr>
              <p:nvPr/>
            </p:nvSpPr>
            <p:spPr bwMode="auto">
              <a:xfrm>
                <a:off x="5940539" y="5094371"/>
                <a:ext cx="371944" cy="371944"/>
              </a:xfrm>
              <a:custGeom>
                <a:avLst/>
                <a:gdLst>
                  <a:gd name="T0" fmla="*/ 904 w 1639"/>
                  <a:gd name="T1" fmla="*/ 5 h 1638"/>
                  <a:gd name="T2" fmla="*/ 1025 w 1639"/>
                  <a:gd name="T3" fmla="*/ 27 h 1638"/>
                  <a:gd name="T4" fmla="*/ 1139 w 1639"/>
                  <a:gd name="T5" fmla="*/ 64 h 1638"/>
                  <a:gd name="T6" fmla="*/ 1245 w 1639"/>
                  <a:gd name="T7" fmla="*/ 119 h 1638"/>
                  <a:gd name="T8" fmla="*/ 1342 w 1639"/>
                  <a:gd name="T9" fmla="*/ 187 h 1638"/>
                  <a:gd name="T10" fmla="*/ 1427 w 1639"/>
                  <a:gd name="T11" fmla="*/ 268 h 1638"/>
                  <a:gd name="T12" fmla="*/ 1500 w 1639"/>
                  <a:gd name="T13" fmla="*/ 362 h 1638"/>
                  <a:gd name="T14" fmla="*/ 1560 w 1639"/>
                  <a:gd name="T15" fmla="*/ 464 h 1638"/>
                  <a:gd name="T16" fmla="*/ 1603 w 1639"/>
                  <a:gd name="T17" fmla="*/ 576 h 1638"/>
                  <a:gd name="T18" fmla="*/ 1630 w 1639"/>
                  <a:gd name="T19" fmla="*/ 695 h 1638"/>
                  <a:gd name="T20" fmla="*/ 1639 w 1639"/>
                  <a:gd name="T21" fmla="*/ 820 h 1638"/>
                  <a:gd name="T22" fmla="*/ 1630 w 1639"/>
                  <a:gd name="T23" fmla="*/ 944 h 1638"/>
                  <a:gd name="T24" fmla="*/ 1603 w 1639"/>
                  <a:gd name="T25" fmla="*/ 1063 h 1638"/>
                  <a:gd name="T26" fmla="*/ 1560 w 1639"/>
                  <a:gd name="T27" fmla="*/ 1174 h 1638"/>
                  <a:gd name="T28" fmla="*/ 1500 w 1639"/>
                  <a:gd name="T29" fmla="*/ 1278 h 1638"/>
                  <a:gd name="T30" fmla="*/ 1427 w 1639"/>
                  <a:gd name="T31" fmla="*/ 1371 h 1638"/>
                  <a:gd name="T32" fmla="*/ 1342 w 1639"/>
                  <a:gd name="T33" fmla="*/ 1452 h 1638"/>
                  <a:gd name="T34" fmla="*/ 1245 w 1639"/>
                  <a:gd name="T35" fmla="*/ 1520 h 1638"/>
                  <a:gd name="T36" fmla="*/ 1139 w 1639"/>
                  <a:gd name="T37" fmla="*/ 1575 h 1638"/>
                  <a:gd name="T38" fmla="*/ 1025 w 1639"/>
                  <a:gd name="T39" fmla="*/ 1613 h 1638"/>
                  <a:gd name="T40" fmla="*/ 904 w 1639"/>
                  <a:gd name="T41" fmla="*/ 1635 h 1638"/>
                  <a:gd name="T42" fmla="*/ 778 w 1639"/>
                  <a:gd name="T43" fmla="*/ 1637 h 1638"/>
                  <a:gd name="T44" fmla="*/ 655 w 1639"/>
                  <a:gd name="T45" fmla="*/ 1623 h 1638"/>
                  <a:gd name="T46" fmla="*/ 539 w 1639"/>
                  <a:gd name="T47" fmla="*/ 1589 h 1638"/>
                  <a:gd name="T48" fmla="*/ 429 w 1639"/>
                  <a:gd name="T49" fmla="*/ 1540 h 1638"/>
                  <a:gd name="T50" fmla="*/ 330 w 1639"/>
                  <a:gd name="T51" fmla="*/ 1477 h 1638"/>
                  <a:gd name="T52" fmla="*/ 241 w 1639"/>
                  <a:gd name="T53" fmla="*/ 1399 h 1638"/>
                  <a:gd name="T54" fmla="*/ 163 w 1639"/>
                  <a:gd name="T55" fmla="*/ 1310 h 1638"/>
                  <a:gd name="T56" fmla="*/ 100 w 1639"/>
                  <a:gd name="T57" fmla="*/ 1210 h 1638"/>
                  <a:gd name="T58" fmla="*/ 51 w 1639"/>
                  <a:gd name="T59" fmla="*/ 1102 h 1638"/>
                  <a:gd name="T60" fmla="*/ 17 w 1639"/>
                  <a:gd name="T61" fmla="*/ 985 h 1638"/>
                  <a:gd name="T62" fmla="*/ 1 w 1639"/>
                  <a:gd name="T63" fmla="*/ 862 h 1638"/>
                  <a:gd name="T64" fmla="*/ 5 w 1639"/>
                  <a:gd name="T65" fmla="*/ 736 h 1638"/>
                  <a:gd name="T66" fmla="*/ 27 w 1639"/>
                  <a:gd name="T67" fmla="*/ 615 h 1638"/>
                  <a:gd name="T68" fmla="*/ 65 w 1639"/>
                  <a:gd name="T69" fmla="*/ 501 h 1638"/>
                  <a:gd name="T70" fmla="*/ 119 w 1639"/>
                  <a:gd name="T71" fmla="*/ 395 h 1638"/>
                  <a:gd name="T72" fmla="*/ 187 w 1639"/>
                  <a:gd name="T73" fmla="*/ 299 h 1638"/>
                  <a:gd name="T74" fmla="*/ 270 w 1639"/>
                  <a:gd name="T75" fmla="*/ 213 h 1638"/>
                  <a:gd name="T76" fmla="*/ 362 w 1639"/>
                  <a:gd name="T77" fmla="*/ 141 h 1638"/>
                  <a:gd name="T78" fmla="*/ 465 w 1639"/>
                  <a:gd name="T79" fmla="*/ 81 h 1638"/>
                  <a:gd name="T80" fmla="*/ 576 w 1639"/>
                  <a:gd name="T81" fmla="*/ 37 h 1638"/>
                  <a:gd name="T82" fmla="*/ 695 w 1639"/>
                  <a:gd name="T83" fmla="*/ 9 h 1638"/>
                  <a:gd name="T84" fmla="*/ 820 w 1639"/>
                  <a:gd name="T85" fmla="*/ 0 h 16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639" h="1638">
                    <a:moveTo>
                      <a:pt x="820" y="0"/>
                    </a:moveTo>
                    <a:lnTo>
                      <a:pt x="863" y="1"/>
                    </a:lnTo>
                    <a:lnTo>
                      <a:pt x="904" y="5"/>
                    </a:lnTo>
                    <a:lnTo>
                      <a:pt x="945" y="9"/>
                    </a:lnTo>
                    <a:lnTo>
                      <a:pt x="986" y="17"/>
                    </a:lnTo>
                    <a:lnTo>
                      <a:pt x="1025" y="27"/>
                    </a:lnTo>
                    <a:lnTo>
                      <a:pt x="1063" y="37"/>
                    </a:lnTo>
                    <a:lnTo>
                      <a:pt x="1102" y="50"/>
                    </a:lnTo>
                    <a:lnTo>
                      <a:pt x="1139" y="64"/>
                    </a:lnTo>
                    <a:lnTo>
                      <a:pt x="1175" y="81"/>
                    </a:lnTo>
                    <a:lnTo>
                      <a:pt x="1211" y="99"/>
                    </a:lnTo>
                    <a:lnTo>
                      <a:pt x="1245" y="119"/>
                    </a:lnTo>
                    <a:lnTo>
                      <a:pt x="1279" y="141"/>
                    </a:lnTo>
                    <a:lnTo>
                      <a:pt x="1311" y="163"/>
                    </a:lnTo>
                    <a:lnTo>
                      <a:pt x="1342" y="187"/>
                    </a:lnTo>
                    <a:lnTo>
                      <a:pt x="1371" y="213"/>
                    </a:lnTo>
                    <a:lnTo>
                      <a:pt x="1400" y="240"/>
                    </a:lnTo>
                    <a:lnTo>
                      <a:pt x="1427" y="268"/>
                    </a:lnTo>
                    <a:lnTo>
                      <a:pt x="1452" y="299"/>
                    </a:lnTo>
                    <a:lnTo>
                      <a:pt x="1477" y="330"/>
                    </a:lnTo>
                    <a:lnTo>
                      <a:pt x="1500" y="362"/>
                    </a:lnTo>
                    <a:lnTo>
                      <a:pt x="1521" y="395"/>
                    </a:lnTo>
                    <a:lnTo>
                      <a:pt x="1541" y="429"/>
                    </a:lnTo>
                    <a:lnTo>
                      <a:pt x="1560" y="464"/>
                    </a:lnTo>
                    <a:lnTo>
                      <a:pt x="1576" y="501"/>
                    </a:lnTo>
                    <a:lnTo>
                      <a:pt x="1590" y="538"/>
                    </a:lnTo>
                    <a:lnTo>
                      <a:pt x="1603" y="576"/>
                    </a:lnTo>
                    <a:lnTo>
                      <a:pt x="1614" y="615"/>
                    </a:lnTo>
                    <a:lnTo>
                      <a:pt x="1623" y="655"/>
                    </a:lnTo>
                    <a:lnTo>
                      <a:pt x="1630" y="695"/>
                    </a:lnTo>
                    <a:lnTo>
                      <a:pt x="1636" y="736"/>
                    </a:lnTo>
                    <a:lnTo>
                      <a:pt x="1638" y="778"/>
                    </a:lnTo>
                    <a:lnTo>
                      <a:pt x="1639" y="820"/>
                    </a:lnTo>
                    <a:lnTo>
                      <a:pt x="1638" y="862"/>
                    </a:lnTo>
                    <a:lnTo>
                      <a:pt x="1636" y="903"/>
                    </a:lnTo>
                    <a:lnTo>
                      <a:pt x="1630" y="944"/>
                    </a:lnTo>
                    <a:lnTo>
                      <a:pt x="1623" y="985"/>
                    </a:lnTo>
                    <a:lnTo>
                      <a:pt x="1614" y="1024"/>
                    </a:lnTo>
                    <a:lnTo>
                      <a:pt x="1603" y="1063"/>
                    </a:lnTo>
                    <a:lnTo>
                      <a:pt x="1590" y="1102"/>
                    </a:lnTo>
                    <a:lnTo>
                      <a:pt x="1576" y="1138"/>
                    </a:lnTo>
                    <a:lnTo>
                      <a:pt x="1560" y="1174"/>
                    </a:lnTo>
                    <a:lnTo>
                      <a:pt x="1541" y="1210"/>
                    </a:lnTo>
                    <a:lnTo>
                      <a:pt x="1521" y="1244"/>
                    </a:lnTo>
                    <a:lnTo>
                      <a:pt x="1500" y="1278"/>
                    </a:lnTo>
                    <a:lnTo>
                      <a:pt x="1477" y="1310"/>
                    </a:lnTo>
                    <a:lnTo>
                      <a:pt x="1452" y="1341"/>
                    </a:lnTo>
                    <a:lnTo>
                      <a:pt x="1427" y="1371"/>
                    </a:lnTo>
                    <a:lnTo>
                      <a:pt x="1400" y="1399"/>
                    </a:lnTo>
                    <a:lnTo>
                      <a:pt x="1371" y="1426"/>
                    </a:lnTo>
                    <a:lnTo>
                      <a:pt x="1342" y="1452"/>
                    </a:lnTo>
                    <a:lnTo>
                      <a:pt x="1311" y="1477"/>
                    </a:lnTo>
                    <a:lnTo>
                      <a:pt x="1279" y="1499"/>
                    </a:lnTo>
                    <a:lnTo>
                      <a:pt x="1245" y="1520"/>
                    </a:lnTo>
                    <a:lnTo>
                      <a:pt x="1211" y="1540"/>
                    </a:lnTo>
                    <a:lnTo>
                      <a:pt x="1175" y="1558"/>
                    </a:lnTo>
                    <a:lnTo>
                      <a:pt x="1139" y="1575"/>
                    </a:lnTo>
                    <a:lnTo>
                      <a:pt x="1102" y="1589"/>
                    </a:lnTo>
                    <a:lnTo>
                      <a:pt x="1063" y="1602"/>
                    </a:lnTo>
                    <a:lnTo>
                      <a:pt x="1025" y="1613"/>
                    </a:lnTo>
                    <a:lnTo>
                      <a:pt x="986" y="1623"/>
                    </a:lnTo>
                    <a:lnTo>
                      <a:pt x="945" y="1629"/>
                    </a:lnTo>
                    <a:lnTo>
                      <a:pt x="904" y="1635"/>
                    </a:lnTo>
                    <a:lnTo>
                      <a:pt x="863" y="1637"/>
                    </a:lnTo>
                    <a:lnTo>
                      <a:pt x="820" y="1638"/>
                    </a:lnTo>
                    <a:lnTo>
                      <a:pt x="778" y="1637"/>
                    </a:lnTo>
                    <a:lnTo>
                      <a:pt x="736" y="1635"/>
                    </a:lnTo>
                    <a:lnTo>
                      <a:pt x="695" y="1629"/>
                    </a:lnTo>
                    <a:lnTo>
                      <a:pt x="655" y="1623"/>
                    </a:lnTo>
                    <a:lnTo>
                      <a:pt x="615" y="1613"/>
                    </a:lnTo>
                    <a:lnTo>
                      <a:pt x="576" y="1602"/>
                    </a:lnTo>
                    <a:lnTo>
                      <a:pt x="539" y="1589"/>
                    </a:lnTo>
                    <a:lnTo>
                      <a:pt x="501" y="1575"/>
                    </a:lnTo>
                    <a:lnTo>
                      <a:pt x="465" y="1558"/>
                    </a:lnTo>
                    <a:lnTo>
                      <a:pt x="429" y="1540"/>
                    </a:lnTo>
                    <a:lnTo>
                      <a:pt x="395" y="1520"/>
                    </a:lnTo>
                    <a:lnTo>
                      <a:pt x="362" y="1499"/>
                    </a:lnTo>
                    <a:lnTo>
                      <a:pt x="330" y="1477"/>
                    </a:lnTo>
                    <a:lnTo>
                      <a:pt x="299" y="1452"/>
                    </a:lnTo>
                    <a:lnTo>
                      <a:pt x="270" y="1426"/>
                    </a:lnTo>
                    <a:lnTo>
                      <a:pt x="241" y="1399"/>
                    </a:lnTo>
                    <a:lnTo>
                      <a:pt x="214" y="1371"/>
                    </a:lnTo>
                    <a:lnTo>
                      <a:pt x="187" y="1341"/>
                    </a:lnTo>
                    <a:lnTo>
                      <a:pt x="163" y="1310"/>
                    </a:lnTo>
                    <a:lnTo>
                      <a:pt x="141" y="1278"/>
                    </a:lnTo>
                    <a:lnTo>
                      <a:pt x="119" y="1244"/>
                    </a:lnTo>
                    <a:lnTo>
                      <a:pt x="100" y="1210"/>
                    </a:lnTo>
                    <a:lnTo>
                      <a:pt x="81" y="1174"/>
                    </a:lnTo>
                    <a:lnTo>
                      <a:pt x="65" y="1138"/>
                    </a:lnTo>
                    <a:lnTo>
                      <a:pt x="51" y="1102"/>
                    </a:lnTo>
                    <a:lnTo>
                      <a:pt x="37" y="1063"/>
                    </a:lnTo>
                    <a:lnTo>
                      <a:pt x="27" y="1024"/>
                    </a:lnTo>
                    <a:lnTo>
                      <a:pt x="17" y="985"/>
                    </a:lnTo>
                    <a:lnTo>
                      <a:pt x="9" y="944"/>
                    </a:lnTo>
                    <a:lnTo>
                      <a:pt x="5" y="903"/>
                    </a:lnTo>
                    <a:lnTo>
                      <a:pt x="1" y="862"/>
                    </a:lnTo>
                    <a:lnTo>
                      <a:pt x="0" y="820"/>
                    </a:lnTo>
                    <a:lnTo>
                      <a:pt x="1" y="778"/>
                    </a:lnTo>
                    <a:lnTo>
                      <a:pt x="5" y="736"/>
                    </a:lnTo>
                    <a:lnTo>
                      <a:pt x="9" y="695"/>
                    </a:lnTo>
                    <a:lnTo>
                      <a:pt x="17" y="655"/>
                    </a:lnTo>
                    <a:lnTo>
                      <a:pt x="27" y="615"/>
                    </a:lnTo>
                    <a:lnTo>
                      <a:pt x="37" y="576"/>
                    </a:lnTo>
                    <a:lnTo>
                      <a:pt x="51" y="538"/>
                    </a:lnTo>
                    <a:lnTo>
                      <a:pt x="65" y="501"/>
                    </a:lnTo>
                    <a:lnTo>
                      <a:pt x="81" y="464"/>
                    </a:lnTo>
                    <a:lnTo>
                      <a:pt x="100" y="429"/>
                    </a:lnTo>
                    <a:lnTo>
                      <a:pt x="119" y="395"/>
                    </a:lnTo>
                    <a:lnTo>
                      <a:pt x="141" y="362"/>
                    </a:lnTo>
                    <a:lnTo>
                      <a:pt x="163" y="330"/>
                    </a:lnTo>
                    <a:lnTo>
                      <a:pt x="187" y="299"/>
                    </a:lnTo>
                    <a:lnTo>
                      <a:pt x="214" y="268"/>
                    </a:lnTo>
                    <a:lnTo>
                      <a:pt x="241" y="240"/>
                    </a:lnTo>
                    <a:lnTo>
                      <a:pt x="270" y="213"/>
                    </a:lnTo>
                    <a:lnTo>
                      <a:pt x="299" y="187"/>
                    </a:lnTo>
                    <a:lnTo>
                      <a:pt x="330" y="163"/>
                    </a:lnTo>
                    <a:lnTo>
                      <a:pt x="362" y="141"/>
                    </a:lnTo>
                    <a:lnTo>
                      <a:pt x="395" y="119"/>
                    </a:lnTo>
                    <a:lnTo>
                      <a:pt x="429" y="99"/>
                    </a:lnTo>
                    <a:lnTo>
                      <a:pt x="465" y="81"/>
                    </a:lnTo>
                    <a:lnTo>
                      <a:pt x="501" y="64"/>
                    </a:lnTo>
                    <a:lnTo>
                      <a:pt x="539" y="50"/>
                    </a:lnTo>
                    <a:lnTo>
                      <a:pt x="576" y="37"/>
                    </a:lnTo>
                    <a:lnTo>
                      <a:pt x="615" y="27"/>
                    </a:lnTo>
                    <a:lnTo>
                      <a:pt x="655" y="17"/>
                    </a:lnTo>
                    <a:lnTo>
                      <a:pt x="695" y="9"/>
                    </a:lnTo>
                    <a:lnTo>
                      <a:pt x="736" y="5"/>
                    </a:lnTo>
                    <a:lnTo>
                      <a:pt x="778" y="1"/>
                    </a:lnTo>
                    <a:lnTo>
                      <a:pt x="820" y="0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chemeClr val="bg1">
                      <a:alpha val="0"/>
                    </a:schemeClr>
                  </a:gs>
                  <a:gs pos="0">
                    <a:schemeClr val="bg1">
                      <a:alpha val="46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Freeform 34"/>
              <p:cNvSpPr>
                <a:spLocks/>
              </p:cNvSpPr>
              <p:nvPr/>
            </p:nvSpPr>
            <p:spPr bwMode="auto">
              <a:xfrm>
                <a:off x="5951439" y="5105271"/>
                <a:ext cx="351507" cy="351507"/>
              </a:xfrm>
              <a:custGeom>
                <a:avLst/>
                <a:gdLst>
                  <a:gd name="T0" fmla="*/ 853 w 1548"/>
                  <a:gd name="T1" fmla="*/ 4 h 1547"/>
                  <a:gd name="T2" fmla="*/ 967 w 1548"/>
                  <a:gd name="T3" fmla="*/ 25 h 1547"/>
                  <a:gd name="T4" fmla="*/ 1076 w 1548"/>
                  <a:gd name="T5" fmla="*/ 61 h 1547"/>
                  <a:gd name="T6" fmla="*/ 1176 w 1548"/>
                  <a:gd name="T7" fmla="*/ 112 h 1547"/>
                  <a:gd name="T8" fmla="*/ 1266 w 1548"/>
                  <a:gd name="T9" fmla="*/ 177 h 1547"/>
                  <a:gd name="T10" fmla="*/ 1347 w 1548"/>
                  <a:gd name="T11" fmla="*/ 254 h 1547"/>
                  <a:gd name="T12" fmla="*/ 1415 w 1548"/>
                  <a:gd name="T13" fmla="*/ 341 h 1547"/>
                  <a:gd name="T14" fmla="*/ 1471 w 1548"/>
                  <a:gd name="T15" fmla="*/ 439 h 1547"/>
                  <a:gd name="T16" fmla="*/ 1514 w 1548"/>
                  <a:gd name="T17" fmla="*/ 544 h 1547"/>
                  <a:gd name="T18" fmla="*/ 1539 w 1548"/>
                  <a:gd name="T19" fmla="*/ 655 h 1547"/>
                  <a:gd name="T20" fmla="*/ 1548 w 1548"/>
                  <a:gd name="T21" fmla="*/ 774 h 1547"/>
                  <a:gd name="T22" fmla="*/ 1539 w 1548"/>
                  <a:gd name="T23" fmla="*/ 891 h 1547"/>
                  <a:gd name="T24" fmla="*/ 1514 w 1548"/>
                  <a:gd name="T25" fmla="*/ 1003 h 1547"/>
                  <a:gd name="T26" fmla="*/ 1471 w 1548"/>
                  <a:gd name="T27" fmla="*/ 1109 h 1547"/>
                  <a:gd name="T28" fmla="*/ 1415 w 1548"/>
                  <a:gd name="T29" fmla="*/ 1206 h 1547"/>
                  <a:gd name="T30" fmla="*/ 1347 w 1548"/>
                  <a:gd name="T31" fmla="*/ 1294 h 1547"/>
                  <a:gd name="T32" fmla="*/ 1266 w 1548"/>
                  <a:gd name="T33" fmla="*/ 1370 h 1547"/>
                  <a:gd name="T34" fmla="*/ 1176 w 1548"/>
                  <a:gd name="T35" fmla="*/ 1435 h 1547"/>
                  <a:gd name="T36" fmla="*/ 1076 w 1548"/>
                  <a:gd name="T37" fmla="*/ 1486 h 1547"/>
                  <a:gd name="T38" fmla="*/ 967 w 1548"/>
                  <a:gd name="T39" fmla="*/ 1523 h 1547"/>
                  <a:gd name="T40" fmla="*/ 853 w 1548"/>
                  <a:gd name="T41" fmla="*/ 1543 h 1547"/>
                  <a:gd name="T42" fmla="*/ 735 w 1548"/>
                  <a:gd name="T43" fmla="*/ 1546 h 1547"/>
                  <a:gd name="T44" fmla="*/ 618 w 1548"/>
                  <a:gd name="T45" fmla="*/ 1531 h 1547"/>
                  <a:gd name="T46" fmla="*/ 509 w 1548"/>
                  <a:gd name="T47" fmla="*/ 1500 h 1547"/>
                  <a:gd name="T48" fmla="*/ 405 w 1548"/>
                  <a:gd name="T49" fmla="*/ 1453 h 1547"/>
                  <a:gd name="T50" fmla="*/ 311 w 1548"/>
                  <a:gd name="T51" fmla="*/ 1393 h 1547"/>
                  <a:gd name="T52" fmla="*/ 227 w 1548"/>
                  <a:gd name="T53" fmla="*/ 1320 h 1547"/>
                  <a:gd name="T54" fmla="*/ 154 w 1548"/>
                  <a:gd name="T55" fmla="*/ 1237 h 1547"/>
                  <a:gd name="T56" fmla="*/ 94 w 1548"/>
                  <a:gd name="T57" fmla="*/ 1142 h 1547"/>
                  <a:gd name="T58" fmla="*/ 48 w 1548"/>
                  <a:gd name="T59" fmla="*/ 1040 h 1547"/>
                  <a:gd name="T60" fmla="*/ 16 w 1548"/>
                  <a:gd name="T61" fmla="*/ 929 h 1547"/>
                  <a:gd name="T62" fmla="*/ 1 w 1548"/>
                  <a:gd name="T63" fmla="*/ 814 h 1547"/>
                  <a:gd name="T64" fmla="*/ 5 w 1548"/>
                  <a:gd name="T65" fmla="*/ 694 h 1547"/>
                  <a:gd name="T66" fmla="*/ 25 w 1548"/>
                  <a:gd name="T67" fmla="*/ 580 h 1547"/>
                  <a:gd name="T68" fmla="*/ 62 w 1548"/>
                  <a:gd name="T69" fmla="*/ 473 h 1547"/>
                  <a:gd name="T70" fmla="*/ 113 w 1548"/>
                  <a:gd name="T71" fmla="*/ 373 h 1547"/>
                  <a:gd name="T72" fmla="*/ 177 w 1548"/>
                  <a:gd name="T73" fmla="*/ 281 h 1547"/>
                  <a:gd name="T74" fmla="*/ 254 w 1548"/>
                  <a:gd name="T75" fmla="*/ 202 h 1547"/>
                  <a:gd name="T76" fmla="*/ 341 w 1548"/>
                  <a:gd name="T77" fmla="*/ 132 h 1547"/>
                  <a:gd name="T78" fmla="*/ 439 w 1548"/>
                  <a:gd name="T79" fmla="*/ 76 h 1547"/>
                  <a:gd name="T80" fmla="*/ 544 w 1548"/>
                  <a:gd name="T81" fmla="*/ 35 h 1547"/>
                  <a:gd name="T82" fmla="*/ 656 w 1548"/>
                  <a:gd name="T83" fmla="*/ 9 h 1547"/>
                  <a:gd name="T84" fmla="*/ 774 w 1548"/>
                  <a:gd name="T85" fmla="*/ 0 h 1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548" h="1547">
                    <a:moveTo>
                      <a:pt x="774" y="0"/>
                    </a:moveTo>
                    <a:lnTo>
                      <a:pt x="814" y="1"/>
                    </a:lnTo>
                    <a:lnTo>
                      <a:pt x="853" y="4"/>
                    </a:lnTo>
                    <a:lnTo>
                      <a:pt x="892" y="9"/>
                    </a:lnTo>
                    <a:lnTo>
                      <a:pt x="930" y="16"/>
                    </a:lnTo>
                    <a:lnTo>
                      <a:pt x="967" y="25"/>
                    </a:lnTo>
                    <a:lnTo>
                      <a:pt x="1004" y="35"/>
                    </a:lnTo>
                    <a:lnTo>
                      <a:pt x="1040" y="47"/>
                    </a:lnTo>
                    <a:lnTo>
                      <a:pt x="1076" y="61"/>
                    </a:lnTo>
                    <a:lnTo>
                      <a:pt x="1110" y="76"/>
                    </a:lnTo>
                    <a:lnTo>
                      <a:pt x="1143" y="93"/>
                    </a:lnTo>
                    <a:lnTo>
                      <a:pt x="1176" y="112"/>
                    </a:lnTo>
                    <a:lnTo>
                      <a:pt x="1207" y="132"/>
                    </a:lnTo>
                    <a:lnTo>
                      <a:pt x="1238" y="154"/>
                    </a:lnTo>
                    <a:lnTo>
                      <a:pt x="1266" y="177"/>
                    </a:lnTo>
                    <a:lnTo>
                      <a:pt x="1295" y="202"/>
                    </a:lnTo>
                    <a:lnTo>
                      <a:pt x="1321" y="227"/>
                    </a:lnTo>
                    <a:lnTo>
                      <a:pt x="1347" y="254"/>
                    </a:lnTo>
                    <a:lnTo>
                      <a:pt x="1371" y="281"/>
                    </a:lnTo>
                    <a:lnTo>
                      <a:pt x="1394" y="311"/>
                    </a:lnTo>
                    <a:lnTo>
                      <a:pt x="1415" y="341"/>
                    </a:lnTo>
                    <a:lnTo>
                      <a:pt x="1436" y="373"/>
                    </a:lnTo>
                    <a:lnTo>
                      <a:pt x="1454" y="405"/>
                    </a:lnTo>
                    <a:lnTo>
                      <a:pt x="1471" y="439"/>
                    </a:lnTo>
                    <a:lnTo>
                      <a:pt x="1487" y="473"/>
                    </a:lnTo>
                    <a:lnTo>
                      <a:pt x="1501" y="507"/>
                    </a:lnTo>
                    <a:lnTo>
                      <a:pt x="1514" y="544"/>
                    </a:lnTo>
                    <a:lnTo>
                      <a:pt x="1524" y="580"/>
                    </a:lnTo>
                    <a:lnTo>
                      <a:pt x="1532" y="618"/>
                    </a:lnTo>
                    <a:lnTo>
                      <a:pt x="1539" y="655"/>
                    </a:lnTo>
                    <a:lnTo>
                      <a:pt x="1544" y="694"/>
                    </a:lnTo>
                    <a:lnTo>
                      <a:pt x="1547" y="734"/>
                    </a:lnTo>
                    <a:lnTo>
                      <a:pt x="1548" y="774"/>
                    </a:lnTo>
                    <a:lnTo>
                      <a:pt x="1547" y="814"/>
                    </a:lnTo>
                    <a:lnTo>
                      <a:pt x="1544" y="853"/>
                    </a:lnTo>
                    <a:lnTo>
                      <a:pt x="1539" y="891"/>
                    </a:lnTo>
                    <a:lnTo>
                      <a:pt x="1532" y="929"/>
                    </a:lnTo>
                    <a:lnTo>
                      <a:pt x="1524" y="967"/>
                    </a:lnTo>
                    <a:lnTo>
                      <a:pt x="1514" y="1003"/>
                    </a:lnTo>
                    <a:lnTo>
                      <a:pt x="1501" y="1040"/>
                    </a:lnTo>
                    <a:lnTo>
                      <a:pt x="1487" y="1075"/>
                    </a:lnTo>
                    <a:lnTo>
                      <a:pt x="1471" y="1109"/>
                    </a:lnTo>
                    <a:lnTo>
                      <a:pt x="1454" y="1142"/>
                    </a:lnTo>
                    <a:lnTo>
                      <a:pt x="1436" y="1174"/>
                    </a:lnTo>
                    <a:lnTo>
                      <a:pt x="1415" y="1206"/>
                    </a:lnTo>
                    <a:lnTo>
                      <a:pt x="1394" y="1237"/>
                    </a:lnTo>
                    <a:lnTo>
                      <a:pt x="1371" y="1265"/>
                    </a:lnTo>
                    <a:lnTo>
                      <a:pt x="1347" y="1294"/>
                    </a:lnTo>
                    <a:lnTo>
                      <a:pt x="1321" y="1320"/>
                    </a:lnTo>
                    <a:lnTo>
                      <a:pt x="1295" y="1346"/>
                    </a:lnTo>
                    <a:lnTo>
                      <a:pt x="1266" y="1370"/>
                    </a:lnTo>
                    <a:lnTo>
                      <a:pt x="1238" y="1393"/>
                    </a:lnTo>
                    <a:lnTo>
                      <a:pt x="1207" y="1415"/>
                    </a:lnTo>
                    <a:lnTo>
                      <a:pt x="1176" y="1435"/>
                    </a:lnTo>
                    <a:lnTo>
                      <a:pt x="1143" y="1453"/>
                    </a:lnTo>
                    <a:lnTo>
                      <a:pt x="1110" y="1470"/>
                    </a:lnTo>
                    <a:lnTo>
                      <a:pt x="1076" y="1486"/>
                    </a:lnTo>
                    <a:lnTo>
                      <a:pt x="1040" y="1500"/>
                    </a:lnTo>
                    <a:lnTo>
                      <a:pt x="1004" y="1513"/>
                    </a:lnTo>
                    <a:lnTo>
                      <a:pt x="967" y="1523"/>
                    </a:lnTo>
                    <a:lnTo>
                      <a:pt x="930" y="1531"/>
                    </a:lnTo>
                    <a:lnTo>
                      <a:pt x="892" y="1538"/>
                    </a:lnTo>
                    <a:lnTo>
                      <a:pt x="853" y="1543"/>
                    </a:lnTo>
                    <a:lnTo>
                      <a:pt x="814" y="1546"/>
                    </a:lnTo>
                    <a:lnTo>
                      <a:pt x="774" y="1547"/>
                    </a:lnTo>
                    <a:lnTo>
                      <a:pt x="735" y="1546"/>
                    </a:lnTo>
                    <a:lnTo>
                      <a:pt x="695" y="1543"/>
                    </a:lnTo>
                    <a:lnTo>
                      <a:pt x="656" y="1538"/>
                    </a:lnTo>
                    <a:lnTo>
                      <a:pt x="618" y="1531"/>
                    </a:lnTo>
                    <a:lnTo>
                      <a:pt x="581" y="1523"/>
                    </a:lnTo>
                    <a:lnTo>
                      <a:pt x="544" y="1513"/>
                    </a:lnTo>
                    <a:lnTo>
                      <a:pt x="509" y="1500"/>
                    </a:lnTo>
                    <a:lnTo>
                      <a:pt x="473" y="1486"/>
                    </a:lnTo>
                    <a:lnTo>
                      <a:pt x="439" y="1470"/>
                    </a:lnTo>
                    <a:lnTo>
                      <a:pt x="405" y="1453"/>
                    </a:lnTo>
                    <a:lnTo>
                      <a:pt x="373" y="1435"/>
                    </a:lnTo>
                    <a:lnTo>
                      <a:pt x="341" y="1415"/>
                    </a:lnTo>
                    <a:lnTo>
                      <a:pt x="311" y="1393"/>
                    </a:lnTo>
                    <a:lnTo>
                      <a:pt x="282" y="1370"/>
                    </a:lnTo>
                    <a:lnTo>
                      <a:pt x="254" y="1346"/>
                    </a:lnTo>
                    <a:lnTo>
                      <a:pt x="227" y="1320"/>
                    </a:lnTo>
                    <a:lnTo>
                      <a:pt x="202" y="1294"/>
                    </a:lnTo>
                    <a:lnTo>
                      <a:pt x="177" y="1265"/>
                    </a:lnTo>
                    <a:lnTo>
                      <a:pt x="154" y="1237"/>
                    </a:lnTo>
                    <a:lnTo>
                      <a:pt x="132" y="1206"/>
                    </a:lnTo>
                    <a:lnTo>
                      <a:pt x="113" y="1174"/>
                    </a:lnTo>
                    <a:lnTo>
                      <a:pt x="94" y="1142"/>
                    </a:lnTo>
                    <a:lnTo>
                      <a:pt x="76" y="1109"/>
                    </a:lnTo>
                    <a:lnTo>
                      <a:pt x="62" y="1075"/>
                    </a:lnTo>
                    <a:lnTo>
                      <a:pt x="48" y="1040"/>
                    </a:lnTo>
                    <a:lnTo>
                      <a:pt x="35" y="1003"/>
                    </a:lnTo>
                    <a:lnTo>
                      <a:pt x="25" y="967"/>
                    </a:lnTo>
                    <a:lnTo>
                      <a:pt x="16" y="929"/>
                    </a:lnTo>
                    <a:lnTo>
                      <a:pt x="9" y="891"/>
                    </a:lnTo>
                    <a:lnTo>
                      <a:pt x="5" y="853"/>
                    </a:lnTo>
                    <a:lnTo>
                      <a:pt x="1" y="814"/>
                    </a:lnTo>
                    <a:lnTo>
                      <a:pt x="0" y="774"/>
                    </a:lnTo>
                    <a:lnTo>
                      <a:pt x="1" y="734"/>
                    </a:lnTo>
                    <a:lnTo>
                      <a:pt x="5" y="694"/>
                    </a:lnTo>
                    <a:lnTo>
                      <a:pt x="9" y="655"/>
                    </a:lnTo>
                    <a:lnTo>
                      <a:pt x="16" y="618"/>
                    </a:lnTo>
                    <a:lnTo>
                      <a:pt x="25" y="580"/>
                    </a:lnTo>
                    <a:lnTo>
                      <a:pt x="35" y="544"/>
                    </a:lnTo>
                    <a:lnTo>
                      <a:pt x="48" y="507"/>
                    </a:lnTo>
                    <a:lnTo>
                      <a:pt x="62" y="473"/>
                    </a:lnTo>
                    <a:lnTo>
                      <a:pt x="76" y="439"/>
                    </a:lnTo>
                    <a:lnTo>
                      <a:pt x="94" y="405"/>
                    </a:lnTo>
                    <a:lnTo>
                      <a:pt x="113" y="373"/>
                    </a:lnTo>
                    <a:lnTo>
                      <a:pt x="132" y="341"/>
                    </a:lnTo>
                    <a:lnTo>
                      <a:pt x="154" y="311"/>
                    </a:lnTo>
                    <a:lnTo>
                      <a:pt x="177" y="281"/>
                    </a:lnTo>
                    <a:lnTo>
                      <a:pt x="202" y="254"/>
                    </a:lnTo>
                    <a:lnTo>
                      <a:pt x="227" y="227"/>
                    </a:lnTo>
                    <a:lnTo>
                      <a:pt x="254" y="202"/>
                    </a:lnTo>
                    <a:lnTo>
                      <a:pt x="282" y="177"/>
                    </a:lnTo>
                    <a:lnTo>
                      <a:pt x="311" y="154"/>
                    </a:lnTo>
                    <a:lnTo>
                      <a:pt x="341" y="132"/>
                    </a:lnTo>
                    <a:lnTo>
                      <a:pt x="373" y="112"/>
                    </a:lnTo>
                    <a:lnTo>
                      <a:pt x="405" y="93"/>
                    </a:lnTo>
                    <a:lnTo>
                      <a:pt x="439" y="76"/>
                    </a:lnTo>
                    <a:lnTo>
                      <a:pt x="473" y="61"/>
                    </a:lnTo>
                    <a:lnTo>
                      <a:pt x="509" y="47"/>
                    </a:lnTo>
                    <a:lnTo>
                      <a:pt x="544" y="35"/>
                    </a:lnTo>
                    <a:lnTo>
                      <a:pt x="581" y="25"/>
                    </a:lnTo>
                    <a:lnTo>
                      <a:pt x="618" y="16"/>
                    </a:lnTo>
                    <a:lnTo>
                      <a:pt x="656" y="9"/>
                    </a:lnTo>
                    <a:lnTo>
                      <a:pt x="695" y="4"/>
                    </a:lnTo>
                    <a:lnTo>
                      <a:pt x="735" y="1"/>
                    </a:lnTo>
                    <a:lnTo>
                      <a:pt x="774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Freeform 35"/>
              <p:cNvSpPr>
                <a:spLocks noEditPoints="1"/>
              </p:cNvSpPr>
              <p:nvPr/>
            </p:nvSpPr>
            <p:spPr bwMode="auto">
              <a:xfrm>
                <a:off x="6059071" y="5211540"/>
                <a:ext cx="137606" cy="137606"/>
              </a:xfrm>
              <a:custGeom>
                <a:avLst/>
                <a:gdLst>
                  <a:gd name="T0" fmla="*/ 470 w 608"/>
                  <a:gd name="T1" fmla="*/ 1 h 609"/>
                  <a:gd name="T2" fmla="*/ 514 w 608"/>
                  <a:gd name="T3" fmla="*/ 13 h 609"/>
                  <a:gd name="T4" fmla="*/ 552 w 608"/>
                  <a:gd name="T5" fmla="*/ 36 h 609"/>
                  <a:gd name="T6" fmla="*/ 563 w 608"/>
                  <a:gd name="T7" fmla="*/ 46 h 609"/>
                  <a:gd name="T8" fmla="*/ 589 w 608"/>
                  <a:gd name="T9" fmla="*/ 81 h 609"/>
                  <a:gd name="T10" fmla="*/ 604 w 608"/>
                  <a:gd name="T11" fmla="*/ 123 h 609"/>
                  <a:gd name="T12" fmla="*/ 608 w 608"/>
                  <a:gd name="T13" fmla="*/ 455 h 609"/>
                  <a:gd name="T14" fmla="*/ 601 w 608"/>
                  <a:gd name="T15" fmla="*/ 501 h 609"/>
                  <a:gd name="T16" fmla="*/ 581 w 608"/>
                  <a:gd name="T17" fmla="*/ 541 h 609"/>
                  <a:gd name="T18" fmla="*/ 552 w 608"/>
                  <a:gd name="T19" fmla="*/ 574 h 609"/>
                  <a:gd name="T20" fmla="*/ 514 w 608"/>
                  <a:gd name="T21" fmla="*/ 597 h 609"/>
                  <a:gd name="T22" fmla="*/ 470 w 608"/>
                  <a:gd name="T23" fmla="*/ 608 h 609"/>
                  <a:gd name="T24" fmla="*/ 138 w 608"/>
                  <a:gd name="T25" fmla="*/ 608 h 609"/>
                  <a:gd name="T26" fmla="*/ 93 w 608"/>
                  <a:gd name="T27" fmla="*/ 597 h 609"/>
                  <a:gd name="T28" fmla="*/ 55 w 608"/>
                  <a:gd name="T29" fmla="*/ 574 h 609"/>
                  <a:gd name="T30" fmla="*/ 35 w 608"/>
                  <a:gd name="T31" fmla="*/ 553 h 609"/>
                  <a:gd name="T32" fmla="*/ 11 w 608"/>
                  <a:gd name="T33" fmla="*/ 514 h 609"/>
                  <a:gd name="T34" fmla="*/ 0 w 608"/>
                  <a:gd name="T35" fmla="*/ 471 h 609"/>
                  <a:gd name="T36" fmla="*/ 0 w 608"/>
                  <a:gd name="T37" fmla="*/ 138 h 609"/>
                  <a:gd name="T38" fmla="*/ 11 w 608"/>
                  <a:gd name="T39" fmla="*/ 95 h 609"/>
                  <a:gd name="T40" fmla="*/ 35 w 608"/>
                  <a:gd name="T41" fmla="*/ 57 h 609"/>
                  <a:gd name="T42" fmla="*/ 67 w 608"/>
                  <a:gd name="T43" fmla="*/ 28 h 609"/>
                  <a:gd name="T44" fmla="*/ 107 w 608"/>
                  <a:gd name="T45" fmla="*/ 8 h 609"/>
                  <a:gd name="T46" fmla="*/ 152 w 608"/>
                  <a:gd name="T47" fmla="*/ 0 h 609"/>
                  <a:gd name="T48" fmla="*/ 143 w 608"/>
                  <a:gd name="T49" fmla="*/ 61 h 609"/>
                  <a:gd name="T50" fmla="*/ 116 w 608"/>
                  <a:gd name="T51" fmla="*/ 68 h 609"/>
                  <a:gd name="T52" fmla="*/ 93 w 608"/>
                  <a:gd name="T53" fmla="*/ 81 h 609"/>
                  <a:gd name="T54" fmla="*/ 75 w 608"/>
                  <a:gd name="T55" fmla="*/ 102 h 609"/>
                  <a:gd name="T56" fmla="*/ 62 w 608"/>
                  <a:gd name="T57" fmla="*/ 127 h 609"/>
                  <a:gd name="T58" fmla="*/ 58 w 608"/>
                  <a:gd name="T59" fmla="*/ 154 h 609"/>
                  <a:gd name="T60" fmla="*/ 60 w 608"/>
                  <a:gd name="T61" fmla="*/ 475 h 609"/>
                  <a:gd name="T62" fmla="*/ 69 w 608"/>
                  <a:gd name="T63" fmla="*/ 501 h 609"/>
                  <a:gd name="T64" fmla="*/ 86 w 608"/>
                  <a:gd name="T65" fmla="*/ 522 h 609"/>
                  <a:gd name="T66" fmla="*/ 108 w 608"/>
                  <a:gd name="T67" fmla="*/ 538 h 609"/>
                  <a:gd name="T68" fmla="*/ 134 w 608"/>
                  <a:gd name="T69" fmla="*/ 547 h 609"/>
                  <a:gd name="T70" fmla="*/ 454 w 608"/>
                  <a:gd name="T71" fmla="*/ 550 h 609"/>
                  <a:gd name="T72" fmla="*/ 482 w 608"/>
                  <a:gd name="T73" fmla="*/ 545 h 609"/>
                  <a:gd name="T74" fmla="*/ 507 w 608"/>
                  <a:gd name="T75" fmla="*/ 534 h 609"/>
                  <a:gd name="T76" fmla="*/ 527 w 608"/>
                  <a:gd name="T77" fmla="*/ 516 h 609"/>
                  <a:gd name="T78" fmla="*/ 541 w 608"/>
                  <a:gd name="T79" fmla="*/ 492 h 609"/>
                  <a:gd name="T80" fmla="*/ 548 w 608"/>
                  <a:gd name="T81" fmla="*/ 465 h 609"/>
                  <a:gd name="T82" fmla="*/ 548 w 608"/>
                  <a:gd name="T83" fmla="*/ 145 h 609"/>
                  <a:gd name="T84" fmla="*/ 541 w 608"/>
                  <a:gd name="T85" fmla="*/ 118 h 609"/>
                  <a:gd name="T86" fmla="*/ 527 w 608"/>
                  <a:gd name="T87" fmla="*/ 94 h 609"/>
                  <a:gd name="T88" fmla="*/ 514 w 608"/>
                  <a:gd name="T89" fmla="*/ 81 h 609"/>
                  <a:gd name="T90" fmla="*/ 491 w 608"/>
                  <a:gd name="T91" fmla="*/ 68 h 609"/>
                  <a:gd name="T92" fmla="*/ 464 w 608"/>
                  <a:gd name="T93" fmla="*/ 61 h 6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608" h="609">
                    <a:moveTo>
                      <a:pt x="152" y="0"/>
                    </a:moveTo>
                    <a:lnTo>
                      <a:pt x="454" y="0"/>
                    </a:lnTo>
                    <a:lnTo>
                      <a:pt x="470" y="1"/>
                    </a:lnTo>
                    <a:lnTo>
                      <a:pt x="484" y="4"/>
                    </a:lnTo>
                    <a:lnTo>
                      <a:pt x="499" y="8"/>
                    </a:lnTo>
                    <a:lnTo>
                      <a:pt x="514" y="13"/>
                    </a:lnTo>
                    <a:lnTo>
                      <a:pt x="527" y="20"/>
                    </a:lnTo>
                    <a:lnTo>
                      <a:pt x="539" y="28"/>
                    </a:lnTo>
                    <a:lnTo>
                      <a:pt x="552" y="36"/>
                    </a:lnTo>
                    <a:lnTo>
                      <a:pt x="562" y="46"/>
                    </a:lnTo>
                    <a:lnTo>
                      <a:pt x="562" y="46"/>
                    </a:lnTo>
                    <a:lnTo>
                      <a:pt x="563" y="46"/>
                    </a:lnTo>
                    <a:lnTo>
                      <a:pt x="572" y="57"/>
                    </a:lnTo>
                    <a:lnTo>
                      <a:pt x="581" y="69"/>
                    </a:lnTo>
                    <a:lnTo>
                      <a:pt x="589" y="81"/>
                    </a:lnTo>
                    <a:lnTo>
                      <a:pt x="595" y="95"/>
                    </a:lnTo>
                    <a:lnTo>
                      <a:pt x="601" y="109"/>
                    </a:lnTo>
                    <a:lnTo>
                      <a:pt x="604" y="123"/>
                    </a:lnTo>
                    <a:lnTo>
                      <a:pt x="606" y="138"/>
                    </a:lnTo>
                    <a:lnTo>
                      <a:pt x="608" y="154"/>
                    </a:lnTo>
                    <a:lnTo>
                      <a:pt x="608" y="455"/>
                    </a:lnTo>
                    <a:lnTo>
                      <a:pt x="606" y="471"/>
                    </a:lnTo>
                    <a:lnTo>
                      <a:pt x="604" y="486"/>
                    </a:lnTo>
                    <a:lnTo>
                      <a:pt x="601" y="501"/>
                    </a:lnTo>
                    <a:lnTo>
                      <a:pt x="595" y="514"/>
                    </a:lnTo>
                    <a:lnTo>
                      <a:pt x="589" y="528"/>
                    </a:lnTo>
                    <a:lnTo>
                      <a:pt x="581" y="541"/>
                    </a:lnTo>
                    <a:lnTo>
                      <a:pt x="572" y="553"/>
                    </a:lnTo>
                    <a:lnTo>
                      <a:pt x="563" y="563"/>
                    </a:lnTo>
                    <a:lnTo>
                      <a:pt x="552" y="574"/>
                    </a:lnTo>
                    <a:lnTo>
                      <a:pt x="540" y="583"/>
                    </a:lnTo>
                    <a:lnTo>
                      <a:pt x="527" y="590"/>
                    </a:lnTo>
                    <a:lnTo>
                      <a:pt x="514" y="597"/>
                    </a:lnTo>
                    <a:lnTo>
                      <a:pt x="499" y="602"/>
                    </a:lnTo>
                    <a:lnTo>
                      <a:pt x="484" y="606"/>
                    </a:lnTo>
                    <a:lnTo>
                      <a:pt x="470" y="608"/>
                    </a:lnTo>
                    <a:lnTo>
                      <a:pt x="454" y="609"/>
                    </a:lnTo>
                    <a:lnTo>
                      <a:pt x="152" y="609"/>
                    </a:lnTo>
                    <a:lnTo>
                      <a:pt x="138" y="608"/>
                    </a:lnTo>
                    <a:lnTo>
                      <a:pt x="122" y="606"/>
                    </a:lnTo>
                    <a:lnTo>
                      <a:pt x="108" y="602"/>
                    </a:lnTo>
                    <a:lnTo>
                      <a:pt x="93" y="597"/>
                    </a:lnTo>
                    <a:lnTo>
                      <a:pt x="79" y="590"/>
                    </a:lnTo>
                    <a:lnTo>
                      <a:pt x="67" y="583"/>
                    </a:lnTo>
                    <a:lnTo>
                      <a:pt x="55" y="574"/>
                    </a:lnTo>
                    <a:lnTo>
                      <a:pt x="44" y="563"/>
                    </a:lnTo>
                    <a:lnTo>
                      <a:pt x="44" y="563"/>
                    </a:lnTo>
                    <a:lnTo>
                      <a:pt x="35" y="553"/>
                    </a:lnTo>
                    <a:lnTo>
                      <a:pt x="26" y="541"/>
                    </a:lnTo>
                    <a:lnTo>
                      <a:pt x="18" y="528"/>
                    </a:lnTo>
                    <a:lnTo>
                      <a:pt x="11" y="514"/>
                    </a:lnTo>
                    <a:lnTo>
                      <a:pt x="6" y="501"/>
                    </a:lnTo>
                    <a:lnTo>
                      <a:pt x="2" y="486"/>
                    </a:lnTo>
                    <a:lnTo>
                      <a:pt x="0" y="471"/>
                    </a:lnTo>
                    <a:lnTo>
                      <a:pt x="0" y="455"/>
                    </a:lnTo>
                    <a:lnTo>
                      <a:pt x="0" y="154"/>
                    </a:lnTo>
                    <a:lnTo>
                      <a:pt x="0" y="138"/>
                    </a:lnTo>
                    <a:lnTo>
                      <a:pt x="2" y="123"/>
                    </a:lnTo>
                    <a:lnTo>
                      <a:pt x="6" y="109"/>
                    </a:lnTo>
                    <a:lnTo>
                      <a:pt x="11" y="95"/>
                    </a:lnTo>
                    <a:lnTo>
                      <a:pt x="18" y="81"/>
                    </a:lnTo>
                    <a:lnTo>
                      <a:pt x="26" y="69"/>
                    </a:lnTo>
                    <a:lnTo>
                      <a:pt x="35" y="57"/>
                    </a:lnTo>
                    <a:lnTo>
                      <a:pt x="44" y="46"/>
                    </a:lnTo>
                    <a:lnTo>
                      <a:pt x="55" y="36"/>
                    </a:lnTo>
                    <a:lnTo>
                      <a:pt x="67" y="28"/>
                    </a:lnTo>
                    <a:lnTo>
                      <a:pt x="79" y="20"/>
                    </a:lnTo>
                    <a:lnTo>
                      <a:pt x="93" y="13"/>
                    </a:lnTo>
                    <a:lnTo>
                      <a:pt x="107" y="8"/>
                    </a:lnTo>
                    <a:lnTo>
                      <a:pt x="122" y="4"/>
                    </a:lnTo>
                    <a:lnTo>
                      <a:pt x="138" y="1"/>
                    </a:lnTo>
                    <a:lnTo>
                      <a:pt x="152" y="0"/>
                    </a:lnTo>
                    <a:close/>
                    <a:moveTo>
                      <a:pt x="454" y="60"/>
                    </a:moveTo>
                    <a:lnTo>
                      <a:pt x="152" y="60"/>
                    </a:lnTo>
                    <a:lnTo>
                      <a:pt x="143" y="61"/>
                    </a:lnTo>
                    <a:lnTo>
                      <a:pt x="134" y="62"/>
                    </a:lnTo>
                    <a:lnTo>
                      <a:pt x="125" y="64"/>
                    </a:lnTo>
                    <a:lnTo>
                      <a:pt x="116" y="68"/>
                    </a:lnTo>
                    <a:lnTo>
                      <a:pt x="108" y="71"/>
                    </a:lnTo>
                    <a:lnTo>
                      <a:pt x="100" y="76"/>
                    </a:lnTo>
                    <a:lnTo>
                      <a:pt x="93" y="81"/>
                    </a:lnTo>
                    <a:lnTo>
                      <a:pt x="86" y="88"/>
                    </a:lnTo>
                    <a:lnTo>
                      <a:pt x="79" y="94"/>
                    </a:lnTo>
                    <a:lnTo>
                      <a:pt x="75" y="102"/>
                    </a:lnTo>
                    <a:lnTo>
                      <a:pt x="69" y="110"/>
                    </a:lnTo>
                    <a:lnTo>
                      <a:pt x="66" y="118"/>
                    </a:lnTo>
                    <a:lnTo>
                      <a:pt x="62" y="127"/>
                    </a:lnTo>
                    <a:lnTo>
                      <a:pt x="60" y="135"/>
                    </a:lnTo>
                    <a:lnTo>
                      <a:pt x="59" y="145"/>
                    </a:lnTo>
                    <a:lnTo>
                      <a:pt x="58" y="154"/>
                    </a:lnTo>
                    <a:lnTo>
                      <a:pt x="58" y="455"/>
                    </a:lnTo>
                    <a:lnTo>
                      <a:pt x="59" y="465"/>
                    </a:lnTo>
                    <a:lnTo>
                      <a:pt x="60" y="475"/>
                    </a:lnTo>
                    <a:lnTo>
                      <a:pt x="62" y="484"/>
                    </a:lnTo>
                    <a:lnTo>
                      <a:pt x="66" y="492"/>
                    </a:lnTo>
                    <a:lnTo>
                      <a:pt x="69" y="501"/>
                    </a:lnTo>
                    <a:lnTo>
                      <a:pt x="75" y="509"/>
                    </a:lnTo>
                    <a:lnTo>
                      <a:pt x="79" y="516"/>
                    </a:lnTo>
                    <a:lnTo>
                      <a:pt x="86" y="522"/>
                    </a:lnTo>
                    <a:lnTo>
                      <a:pt x="93" y="528"/>
                    </a:lnTo>
                    <a:lnTo>
                      <a:pt x="100" y="534"/>
                    </a:lnTo>
                    <a:lnTo>
                      <a:pt x="108" y="538"/>
                    </a:lnTo>
                    <a:lnTo>
                      <a:pt x="116" y="543"/>
                    </a:lnTo>
                    <a:lnTo>
                      <a:pt x="125" y="545"/>
                    </a:lnTo>
                    <a:lnTo>
                      <a:pt x="134" y="547"/>
                    </a:lnTo>
                    <a:lnTo>
                      <a:pt x="143" y="550"/>
                    </a:lnTo>
                    <a:lnTo>
                      <a:pt x="152" y="550"/>
                    </a:lnTo>
                    <a:lnTo>
                      <a:pt x="454" y="550"/>
                    </a:lnTo>
                    <a:lnTo>
                      <a:pt x="464" y="550"/>
                    </a:lnTo>
                    <a:lnTo>
                      <a:pt x="473" y="547"/>
                    </a:lnTo>
                    <a:lnTo>
                      <a:pt x="482" y="545"/>
                    </a:lnTo>
                    <a:lnTo>
                      <a:pt x="491" y="543"/>
                    </a:lnTo>
                    <a:lnTo>
                      <a:pt x="499" y="538"/>
                    </a:lnTo>
                    <a:lnTo>
                      <a:pt x="507" y="534"/>
                    </a:lnTo>
                    <a:lnTo>
                      <a:pt x="514" y="528"/>
                    </a:lnTo>
                    <a:lnTo>
                      <a:pt x="521" y="522"/>
                    </a:lnTo>
                    <a:lnTo>
                      <a:pt x="527" y="516"/>
                    </a:lnTo>
                    <a:lnTo>
                      <a:pt x="532" y="508"/>
                    </a:lnTo>
                    <a:lnTo>
                      <a:pt x="537" y="501"/>
                    </a:lnTo>
                    <a:lnTo>
                      <a:pt x="541" y="492"/>
                    </a:lnTo>
                    <a:lnTo>
                      <a:pt x="545" y="484"/>
                    </a:lnTo>
                    <a:lnTo>
                      <a:pt x="547" y="475"/>
                    </a:lnTo>
                    <a:lnTo>
                      <a:pt x="548" y="465"/>
                    </a:lnTo>
                    <a:lnTo>
                      <a:pt x="548" y="455"/>
                    </a:lnTo>
                    <a:lnTo>
                      <a:pt x="548" y="154"/>
                    </a:lnTo>
                    <a:lnTo>
                      <a:pt x="548" y="145"/>
                    </a:lnTo>
                    <a:lnTo>
                      <a:pt x="547" y="135"/>
                    </a:lnTo>
                    <a:lnTo>
                      <a:pt x="545" y="126"/>
                    </a:lnTo>
                    <a:lnTo>
                      <a:pt x="541" y="118"/>
                    </a:lnTo>
                    <a:lnTo>
                      <a:pt x="537" y="110"/>
                    </a:lnTo>
                    <a:lnTo>
                      <a:pt x="532" y="102"/>
                    </a:lnTo>
                    <a:lnTo>
                      <a:pt x="527" y="94"/>
                    </a:lnTo>
                    <a:lnTo>
                      <a:pt x="521" y="88"/>
                    </a:lnTo>
                    <a:lnTo>
                      <a:pt x="521" y="87"/>
                    </a:lnTo>
                    <a:lnTo>
                      <a:pt x="514" y="81"/>
                    </a:lnTo>
                    <a:lnTo>
                      <a:pt x="507" y="76"/>
                    </a:lnTo>
                    <a:lnTo>
                      <a:pt x="499" y="71"/>
                    </a:lnTo>
                    <a:lnTo>
                      <a:pt x="491" y="68"/>
                    </a:lnTo>
                    <a:lnTo>
                      <a:pt x="482" y="64"/>
                    </a:lnTo>
                    <a:lnTo>
                      <a:pt x="473" y="62"/>
                    </a:lnTo>
                    <a:lnTo>
                      <a:pt x="464" y="61"/>
                    </a:lnTo>
                    <a:lnTo>
                      <a:pt x="454" y="60"/>
                    </a:lnTo>
                    <a:close/>
                  </a:path>
                </a:pathLst>
              </a:custGeom>
              <a:gradFill flip="none" rotWithShape="1">
                <a:gsLst>
                  <a:gs pos="46000">
                    <a:srgbClr val="FFFFFF"/>
                  </a:gs>
                  <a:gs pos="56000">
                    <a:schemeClr val="bg1">
                      <a:alpha val="45000"/>
                    </a:schemeClr>
                  </a:gs>
                  <a:gs pos="100000">
                    <a:srgbClr val="FFFFFF"/>
                  </a:gs>
                  <a:gs pos="0">
                    <a:schemeClr val="bg1">
                      <a:alpha val="97000"/>
                    </a:schemeClr>
                  </a:gs>
                </a:gsLst>
                <a:lin ang="189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Freeform 42"/>
              <p:cNvSpPr>
                <a:spLocks/>
              </p:cNvSpPr>
              <p:nvPr/>
            </p:nvSpPr>
            <p:spPr bwMode="auto">
              <a:xfrm>
                <a:off x="5940539" y="5287836"/>
                <a:ext cx="371944" cy="178479"/>
              </a:xfrm>
              <a:custGeom>
                <a:avLst/>
                <a:gdLst>
                  <a:gd name="T0" fmla="*/ 1635 w 1638"/>
                  <a:gd name="T1" fmla="*/ 43 h 786"/>
                  <a:gd name="T2" fmla="*/ 1625 w 1638"/>
                  <a:gd name="T3" fmla="*/ 122 h 786"/>
                  <a:gd name="T4" fmla="*/ 1605 w 1638"/>
                  <a:gd name="T5" fmla="*/ 199 h 786"/>
                  <a:gd name="T6" fmla="*/ 1580 w 1638"/>
                  <a:gd name="T7" fmla="*/ 273 h 786"/>
                  <a:gd name="T8" fmla="*/ 1547 w 1638"/>
                  <a:gd name="T9" fmla="*/ 344 h 786"/>
                  <a:gd name="T10" fmla="*/ 1508 w 1638"/>
                  <a:gd name="T11" fmla="*/ 410 h 786"/>
                  <a:gd name="T12" fmla="*/ 1464 w 1638"/>
                  <a:gd name="T13" fmla="*/ 473 h 786"/>
                  <a:gd name="T14" fmla="*/ 1414 w 1638"/>
                  <a:gd name="T15" fmla="*/ 531 h 786"/>
                  <a:gd name="T16" fmla="*/ 1359 w 1638"/>
                  <a:gd name="T17" fmla="*/ 584 h 786"/>
                  <a:gd name="T18" fmla="*/ 1298 w 1638"/>
                  <a:gd name="T19" fmla="*/ 631 h 786"/>
                  <a:gd name="T20" fmla="*/ 1235 w 1638"/>
                  <a:gd name="T21" fmla="*/ 674 h 786"/>
                  <a:gd name="T22" fmla="*/ 1166 w 1638"/>
                  <a:gd name="T23" fmla="*/ 710 h 786"/>
                  <a:gd name="T24" fmla="*/ 1094 w 1638"/>
                  <a:gd name="T25" fmla="*/ 740 h 786"/>
                  <a:gd name="T26" fmla="*/ 1019 w 1638"/>
                  <a:gd name="T27" fmla="*/ 763 h 786"/>
                  <a:gd name="T28" fmla="*/ 940 w 1638"/>
                  <a:gd name="T29" fmla="*/ 777 h 786"/>
                  <a:gd name="T30" fmla="*/ 861 w 1638"/>
                  <a:gd name="T31" fmla="*/ 785 h 786"/>
                  <a:gd name="T32" fmla="*/ 778 w 1638"/>
                  <a:gd name="T33" fmla="*/ 785 h 786"/>
                  <a:gd name="T34" fmla="*/ 697 w 1638"/>
                  <a:gd name="T35" fmla="*/ 777 h 786"/>
                  <a:gd name="T36" fmla="*/ 619 w 1638"/>
                  <a:gd name="T37" fmla="*/ 763 h 786"/>
                  <a:gd name="T38" fmla="*/ 543 w 1638"/>
                  <a:gd name="T39" fmla="*/ 740 h 786"/>
                  <a:gd name="T40" fmla="*/ 472 w 1638"/>
                  <a:gd name="T41" fmla="*/ 710 h 786"/>
                  <a:gd name="T42" fmla="*/ 403 w 1638"/>
                  <a:gd name="T43" fmla="*/ 674 h 786"/>
                  <a:gd name="T44" fmla="*/ 338 w 1638"/>
                  <a:gd name="T45" fmla="*/ 631 h 786"/>
                  <a:gd name="T46" fmla="*/ 279 w 1638"/>
                  <a:gd name="T47" fmla="*/ 584 h 786"/>
                  <a:gd name="T48" fmla="*/ 223 w 1638"/>
                  <a:gd name="T49" fmla="*/ 530 h 786"/>
                  <a:gd name="T50" fmla="*/ 173 w 1638"/>
                  <a:gd name="T51" fmla="*/ 472 h 786"/>
                  <a:gd name="T52" fmla="*/ 128 w 1638"/>
                  <a:gd name="T53" fmla="*/ 409 h 786"/>
                  <a:gd name="T54" fmla="*/ 89 w 1638"/>
                  <a:gd name="T55" fmla="*/ 342 h 786"/>
                  <a:gd name="T56" fmla="*/ 58 w 1638"/>
                  <a:gd name="T57" fmla="*/ 271 h 786"/>
                  <a:gd name="T58" fmla="*/ 32 w 1638"/>
                  <a:gd name="T59" fmla="*/ 197 h 786"/>
                  <a:gd name="T60" fmla="*/ 14 w 1638"/>
                  <a:gd name="T61" fmla="*/ 120 h 786"/>
                  <a:gd name="T62" fmla="*/ 3 w 1638"/>
                  <a:gd name="T63" fmla="*/ 40 h 786"/>
                  <a:gd name="T64" fmla="*/ 48 w 1638"/>
                  <a:gd name="T65" fmla="*/ 6 h 786"/>
                  <a:gd name="T66" fmla="*/ 146 w 1638"/>
                  <a:gd name="T67" fmla="*/ 18 h 786"/>
                  <a:gd name="T68" fmla="*/ 246 w 1638"/>
                  <a:gd name="T69" fmla="*/ 28 h 786"/>
                  <a:gd name="T70" fmla="*/ 348 w 1638"/>
                  <a:gd name="T71" fmla="*/ 37 h 786"/>
                  <a:gd name="T72" fmla="*/ 452 w 1638"/>
                  <a:gd name="T73" fmla="*/ 44 h 786"/>
                  <a:gd name="T74" fmla="*/ 557 w 1638"/>
                  <a:gd name="T75" fmla="*/ 50 h 786"/>
                  <a:gd name="T76" fmla="*/ 664 w 1638"/>
                  <a:gd name="T77" fmla="*/ 53 h 786"/>
                  <a:gd name="T78" fmla="*/ 774 w 1638"/>
                  <a:gd name="T79" fmla="*/ 56 h 786"/>
                  <a:gd name="T80" fmla="*/ 882 w 1638"/>
                  <a:gd name="T81" fmla="*/ 56 h 786"/>
                  <a:gd name="T82" fmla="*/ 988 w 1638"/>
                  <a:gd name="T83" fmla="*/ 53 h 786"/>
                  <a:gd name="T84" fmla="*/ 1093 w 1638"/>
                  <a:gd name="T85" fmla="*/ 50 h 786"/>
                  <a:gd name="T86" fmla="*/ 1196 w 1638"/>
                  <a:gd name="T87" fmla="*/ 45 h 786"/>
                  <a:gd name="T88" fmla="*/ 1297 w 1638"/>
                  <a:gd name="T89" fmla="*/ 39 h 786"/>
                  <a:gd name="T90" fmla="*/ 1398 w 1638"/>
                  <a:gd name="T91" fmla="*/ 30 h 786"/>
                  <a:gd name="T92" fmla="*/ 1495 w 1638"/>
                  <a:gd name="T93" fmla="*/ 20 h 786"/>
                  <a:gd name="T94" fmla="*/ 1590 w 1638"/>
                  <a:gd name="T95" fmla="*/ 9 h 7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638" h="786">
                    <a:moveTo>
                      <a:pt x="1638" y="2"/>
                    </a:moveTo>
                    <a:lnTo>
                      <a:pt x="1635" y="43"/>
                    </a:lnTo>
                    <a:lnTo>
                      <a:pt x="1630" y="83"/>
                    </a:lnTo>
                    <a:lnTo>
                      <a:pt x="1625" y="122"/>
                    </a:lnTo>
                    <a:lnTo>
                      <a:pt x="1616" y="161"/>
                    </a:lnTo>
                    <a:lnTo>
                      <a:pt x="1605" y="199"/>
                    </a:lnTo>
                    <a:lnTo>
                      <a:pt x="1594" y="237"/>
                    </a:lnTo>
                    <a:lnTo>
                      <a:pt x="1580" y="273"/>
                    </a:lnTo>
                    <a:lnTo>
                      <a:pt x="1564" y="309"/>
                    </a:lnTo>
                    <a:lnTo>
                      <a:pt x="1547" y="344"/>
                    </a:lnTo>
                    <a:lnTo>
                      <a:pt x="1529" y="377"/>
                    </a:lnTo>
                    <a:lnTo>
                      <a:pt x="1508" y="410"/>
                    </a:lnTo>
                    <a:lnTo>
                      <a:pt x="1488" y="442"/>
                    </a:lnTo>
                    <a:lnTo>
                      <a:pt x="1464" y="473"/>
                    </a:lnTo>
                    <a:lnTo>
                      <a:pt x="1440" y="503"/>
                    </a:lnTo>
                    <a:lnTo>
                      <a:pt x="1414" y="531"/>
                    </a:lnTo>
                    <a:lnTo>
                      <a:pt x="1387" y="558"/>
                    </a:lnTo>
                    <a:lnTo>
                      <a:pt x="1359" y="584"/>
                    </a:lnTo>
                    <a:lnTo>
                      <a:pt x="1329" y="609"/>
                    </a:lnTo>
                    <a:lnTo>
                      <a:pt x="1298" y="631"/>
                    </a:lnTo>
                    <a:lnTo>
                      <a:pt x="1268" y="654"/>
                    </a:lnTo>
                    <a:lnTo>
                      <a:pt x="1235" y="674"/>
                    </a:lnTo>
                    <a:lnTo>
                      <a:pt x="1200" y="693"/>
                    </a:lnTo>
                    <a:lnTo>
                      <a:pt x="1166" y="710"/>
                    </a:lnTo>
                    <a:lnTo>
                      <a:pt x="1131" y="726"/>
                    </a:lnTo>
                    <a:lnTo>
                      <a:pt x="1094" y="740"/>
                    </a:lnTo>
                    <a:lnTo>
                      <a:pt x="1057" y="752"/>
                    </a:lnTo>
                    <a:lnTo>
                      <a:pt x="1019" y="763"/>
                    </a:lnTo>
                    <a:lnTo>
                      <a:pt x="980" y="771"/>
                    </a:lnTo>
                    <a:lnTo>
                      <a:pt x="940" y="777"/>
                    </a:lnTo>
                    <a:lnTo>
                      <a:pt x="900" y="783"/>
                    </a:lnTo>
                    <a:lnTo>
                      <a:pt x="861" y="785"/>
                    </a:lnTo>
                    <a:lnTo>
                      <a:pt x="819" y="786"/>
                    </a:lnTo>
                    <a:lnTo>
                      <a:pt x="778" y="785"/>
                    </a:lnTo>
                    <a:lnTo>
                      <a:pt x="737" y="783"/>
                    </a:lnTo>
                    <a:lnTo>
                      <a:pt x="697" y="777"/>
                    </a:lnTo>
                    <a:lnTo>
                      <a:pt x="657" y="771"/>
                    </a:lnTo>
                    <a:lnTo>
                      <a:pt x="619" y="763"/>
                    </a:lnTo>
                    <a:lnTo>
                      <a:pt x="581" y="752"/>
                    </a:lnTo>
                    <a:lnTo>
                      <a:pt x="543" y="740"/>
                    </a:lnTo>
                    <a:lnTo>
                      <a:pt x="507" y="725"/>
                    </a:lnTo>
                    <a:lnTo>
                      <a:pt x="472" y="710"/>
                    </a:lnTo>
                    <a:lnTo>
                      <a:pt x="436" y="693"/>
                    </a:lnTo>
                    <a:lnTo>
                      <a:pt x="403" y="674"/>
                    </a:lnTo>
                    <a:lnTo>
                      <a:pt x="370" y="653"/>
                    </a:lnTo>
                    <a:lnTo>
                      <a:pt x="338" y="631"/>
                    </a:lnTo>
                    <a:lnTo>
                      <a:pt x="308" y="607"/>
                    </a:lnTo>
                    <a:lnTo>
                      <a:pt x="279" y="584"/>
                    </a:lnTo>
                    <a:lnTo>
                      <a:pt x="250" y="557"/>
                    </a:lnTo>
                    <a:lnTo>
                      <a:pt x="223" y="530"/>
                    </a:lnTo>
                    <a:lnTo>
                      <a:pt x="198" y="501"/>
                    </a:lnTo>
                    <a:lnTo>
                      <a:pt x="173" y="472"/>
                    </a:lnTo>
                    <a:lnTo>
                      <a:pt x="150" y="441"/>
                    </a:lnTo>
                    <a:lnTo>
                      <a:pt x="128" y="409"/>
                    </a:lnTo>
                    <a:lnTo>
                      <a:pt x="109" y="376"/>
                    </a:lnTo>
                    <a:lnTo>
                      <a:pt x="89" y="342"/>
                    </a:lnTo>
                    <a:lnTo>
                      <a:pt x="73" y="308"/>
                    </a:lnTo>
                    <a:lnTo>
                      <a:pt x="58" y="271"/>
                    </a:lnTo>
                    <a:lnTo>
                      <a:pt x="44" y="235"/>
                    </a:lnTo>
                    <a:lnTo>
                      <a:pt x="32" y="197"/>
                    </a:lnTo>
                    <a:lnTo>
                      <a:pt x="22" y="159"/>
                    </a:lnTo>
                    <a:lnTo>
                      <a:pt x="14" y="120"/>
                    </a:lnTo>
                    <a:lnTo>
                      <a:pt x="7" y="81"/>
                    </a:lnTo>
                    <a:lnTo>
                      <a:pt x="3" y="40"/>
                    </a:lnTo>
                    <a:lnTo>
                      <a:pt x="0" y="0"/>
                    </a:lnTo>
                    <a:lnTo>
                      <a:pt x="48" y="6"/>
                    </a:lnTo>
                    <a:lnTo>
                      <a:pt x="96" y="12"/>
                    </a:lnTo>
                    <a:lnTo>
                      <a:pt x="146" y="18"/>
                    </a:lnTo>
                    <a:lnTo>
                      <a:pt x="196" y="24"/>
                    </a:lnTo>
                    <a:lnTo>
                      <a:pt x="246" y="28"/>
                    </a:lnTo>
                    <a:lnTo>
                      <a:pt x="297" y="33"/>
                    </a:lnTo>
                    <a:lnTo>
                      <a:pt x="348" y="37"/>
                    </a:lnTo>
                    <a:lnTo>
                      <a:pt x="400" y="41"/>
                    </a:lnTo>
                    <a:lnTo>
                      <a:pt x="452" y="44"/>
                    </a:lnTo>
                    <a:lnTo>
                      <a:pt x="505" y="48"/>
                    </a:lnTo>
                    <a:lnTo>
                      <a:pt x="557" y="50"/>
                    </a:lnTo>
                    <a:lnTo>
                      <a:pt x="611" y="52"/>
                    </a:lnTo>
                    <a:lnTo>
                      <a:pt x="664" y="53"/>
                    </a:lnTo>
                    <a:lnTo>
                      <a:pt x="719" y="55"/>
                    </a:lnTo>
                    <a:lnTo>
                      <a:pt x="774" y="56"/>
                    </a:lnTo>
                    <a:lnTo>
                      <a:pt x="829" y="56"/>
                    </a:lnTo>
                    <a:lnTo>
                      <a:pt x="882" y="56"/>
                    </a:lnTo>
                    <a:lnTo>
                      <a:pt x="936" y="55"/>
                    </a:lnTo>
                    <a:lnTo>
                      <a:pt x="988" y="53"/>
                    </a:lnTo>
                    <a:lnTo>
                      <a:pt x="1041" y="52"/>
                    </a:lnTo>
                    <a:lnTo>
                      <a:pt x="1093" y="50"/>
                    </a:lnTo>
                    <a:lnTo>
                      <a:pt x="1145" y="48"/>
                    </a:lnTo>
                    <a:lnTo>
                      <a:pt x="1196" y="45"/>
                    </a:lnTo>
                    <a:lnTo>
                      <a:pt x="1247" y="42"/>
                    </a:lnTo>
                    <a:lnTo>
                      <a:pt x="1297" y="39"/>
                    </a:lnTo>
                    <a:lnTo>
                      <a:pt x="1348" y="34"/>
                    </a:lnTo>
                    <a:lnTo>
                      <a:pt x="1398" y="30"/>
                    </a:lnTo>
                    <a:lnTo>
                      <a:pt x="1447" y="25"/>
                    </a:lnTo>
                    <a:lnTo>
                      <a:pt x="1495" y="20"/>
                    </a:lnTo>
                    <a:lnTo>
                      <a:pt x="1544" y="15"/>
                    </a:lnTo>
                    <a:lnTo>
                      <a:pt x="1590" y="9"/>
                    </a:lnTo>
                    <a:lnTo>
                      <a:pt x="1638" y="2"/>
                    </a:lnTo>
                    <a:close/>
                  </a:path>
                </a:pathLst>
              </a:custGeom>
              <a:gradFill>
                <a:gsLst>
                  <a:gs pos="100000">
                    <a:schemeClr val="bg1">
                      <a:alpha val="45000"/>
                    </a:schemeClr>
                  </a:gs>
                  <a:gs pos="0">
                    <a:schemeClr val="bg1">
                      <a:alpha val="20000"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5301709" y="1855667"/>
              <a:ext cx="1229923" cy="3540185"/>
              <a:chOff x="3000179" y="211125"/>
              <a:chExt cx="1292141" cy="3719266"/>
            </a:xfrm>
          </p:grpSpPr>
          <p:sp>
            <p:nvSpPr>
              <p:cNvPr id="22" name="Freeform 26"/>
              <p:cNvSpPr>
                <a:spLocks/>
              </p:cNvSpPr>
              <p:nvPr/>
            </p:nvSpPr>
            <p:spPr bwMode="auto">
              <a:xfrm>
                <a:off x="3038276" y="211125"/>
                <a:ext cx="1254044" cy="3719266"/>
              </a:xfrm>
              <a:custGeom>
                <a:avLst/>
                <a:gdLst>
                  <a:gd name="T0" fmla="*/ 0 w 4741"/>
                  <a:gd name="T1" fmla="*/ 0 h 14059"/>
                  <a:gd name="T2" fmla="*/ 3656 w 4741"/>
                  <a:gd name="T3" fmla="*/ 0 h 14059"/>
                  <a:gd name="T4" fmla="*/ 3712 w 4741"/>
                  <a:gd name="T5" fmla="*/ 1 h 14059"/>
                  <a:gd name="T6" fmla="*/ 3767 w 4741"/>
                  <a:gd name="T7" fmla="*/ 4 h 14059"/>
                  <a:gd name="T8" fmla="*/ 3820 w 4741"/>
                  <a:gd name="T9" fmla="*/ 12 h 14059"/>
                  <a:gd name="T10" fmla="*/ 3874 w 4741"/>
                  <a:gd name="T11" fmla="*/ 22 h 14059"/>
                  <a:gd name="T12" fmla="*/ 3926 w 4741"/>
                  <a:gd name="T13" fmla="*/ 34 h 14059"/>
                  <a:gd name="T14" fmla="*/ 3978 w 4741"/>
                  <a:gd name="T15" fmla="*/ 49 h 14059"/>
                  <a:gd name="T16" fmla="*/ 4028 w 4741"/>
                  <a:gd name="T17" fmla="*/ 66 h 14059"/>
                  <a:gd name="T18" fmla="*/ 4077 w 4741"/>
                  <a:gd name="T19" fmla="*/ 85 h 14059"/>
                  <a:gd name="T20" fmla="*/ 4125 w 4741"/>
                  <a:gd name="T21" fmla="*/ 107 h 14059"/>
                  <a:gd name="T22" fmla="*/ 4172 w 4741"/>
                  <a:gd name="T23" fmla="*/ 131 h 14059"/>
                  <a:gd name="T24" fmla="*/ 4217 w 4741"/>
                  <a:gd name="T25" fmla="*/ 157 h 14059"/>
                  <a:gd name="T26" fmla="*/ 4262 w 4741"/>
                  <a:gd name="T27" fmla="*/ 186 h 14059"/>
                  <a:gd name="T28" fmla="*/ 4304 w 4741"/>
                  <a:gd name="T29" fmla="*/ 215 h 14059"/>
                  <a:gd name="T30" fmla="*/ 4345 w 4741"/>
                  <a:gd name="T31" fmla="*/ 247 h 14059"/>
                  <a:gd name="T32" fmla="*/ 4385 w 4741"/>
                  <a:gd name="T33" fmla="*/ 281 h 14059"/>
                  <a:gd name="T34" fmla="*/ 4422 w 4741"/>
                  <a:gd name="T35" fmla="*/ 318 h 14059"/>
                  <a:gd name="T36" fmla="*/ 4458 w 4741"/>
                  <a:gd name="T37" fmla="*/ 356 h 14059"/>
                  <a:gd name="T38" fmla="*/ 4492 w 4741"/>
                  <a:gd name="T39" fmla="*/ 395 h 14059"/>
                  <a:gd name="T40" fmla="*/ 4525 w 4741"/>
                  <a:gd name="T41" fmla="*/ 436 h 14059"/>
                  <a:gd name="T42" fmla="*/ 4555 w 4741"/>
                  <a:gd name="T43" fmla="*/ 479 h 14059"/>
                  <a:gd name="T44" fmla="*/ 4583 w 4741"/>
                  <a:gd name="T45" fmla="*/ 523 h 14059"/>
                  <a:gd name="T46" fmla="*/ 4609 w 4741"/>
                  <a:gd name="T47" fmla="*/ 568 h 14059"/>
                  <a:gd name="T48" fmla="*/ 4633 w 4741"/>
                  <a:gd name="T49" fmla="*/ 614 h 14059"/>
                  <a:gd name="T50" fmla="*/ 4655 w 4741"/>
                  <a:gd name="T51" fmla="*/ 662 h 14059"/>
                  <a:gd name="T52" fmla="*/ 4675 w 4741"/>
                  <a:gd name="T53" fmla="*/ 712 h 14059"/>
                  <a:gd name="T54" fmla="*/ 4692 w 4741"/>
                  <a:gd name="T55" fmla="*/ 763 h 14059"/>
                  <a:gd name="T56" fmla="*/ 4706 w 4741"/>
                  <a:gd name="T57" fmla="*/ 814 h 14059"/>
                  <a:gd name="T58" fmla="*/ 4719 w 4741"/>
                  <a:gd name="T59" fmla="*/ 866 h 14059"/>
                  <a:gd name="T60" fmla="*/ 4728 w 4741"/>
                  <a:gd name="T61" fmla="*/ 919 h 14059"/>
                  <a:gd name="T62" fmla="*/ 4735 w 4741"/>
                  <a:gd name="T63" fmla="*/ 973 h 14059"/>
                  <a:gd name="T64" fmla="*/ 4740 w 4741"/>
                  <a:gd name="T65" fmla="*/ 1028 h 14059"/>
                  <a:gd name="T66" fmla="*/ 4741 w 4741"/>
                  <a:gd name="T67" fmla="*/ 1084 h 14059"/>
                  <a:gd name="T68" fmla="*/ 4741 w 4741"/>
                  <a:gd name="T69" fmla="*/ 14059 h 14059"/>
                  <a:gd name="T70" fmla="*/ 0 w 4741"/>
                  <a:gd name="T71" fmla="*/ 0 h 140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741" h="14059">
                    <a:moveTo>
                      <a:pt x="0" y="0"/>
                    </a:moveTo>
                    <a:lnTo>
                      <a:pt x="3656" y="0"/>
                    </a:lnTo>
                    <a:lnTo>
                      <a:pt x="3712" y="1"/>
                    </a:lnTo>
                    <a:lnTo>
                      <a:pt x="3767" y="4"/>
                    </a:lnTo>
                    <a:lnTo>
                      <a:pt x="3820" y="12"/>
                    </a:lnTo>
                    <a:lnTo>
                      <a:pt x="3874" y="22"/>
                    </a:lnTo>
                    <a:lnTo>
                      <a:pt x="3926" y="34"/>
                    </a:lnTo>
                    <a:lnTo>
                      <a:pt x="3978" y="49"/>
                    </a:lnTo>
                    <a:lnTo>
                      <a:pt x="4028" y="66"/>
                    </a:lnTo>
                    <a:lnTo>
                      <a:pt x="4077" y="85"/>
                    </a:lnTo>
                    <a:lnTo>
                      <a:pt x="4125" y="107"/>
                    </a:lnTo>
                    <a:lnTo>
                      <a:pt x="4172" y="131"/>
                    </a:lnTo>
                    <a:lnTo>
                      <a:pt x="4217" y="157"/>
                    </a:lnTo>
                    <a:lnTo>
                      <a:pt x="4262" y="186"/>
                    </a:lnTo>
                    <a:lnTo>
                      <a:pt x="4304" y="215"/>
                    </a:lnTo>
                    <a:lnTo>
                      <a:pt x="4345" y="247"/>
                    </a:lnTo>
                    <a:lnTo>
                      <a:pt x="4385" y="281"/>
                    </a:lnTo>
                    <a:lnTo>
                      <a:pt x="4422" y="318"/>
                    </a:lnTo>
                    <a:lnTo>
                      <a:pt x="4458" y="356"/>
                    </a:lnTo>
                    <a:lnTo>
                      <a:pt x="4492" y="395"/>
                    </a:lnTo>
                    <a:lnTo>
                      <a:pt x="4525" y="436"/>
                    </a:lnTo>
                    <a:lnTo>
                      <a:pt x="4555" y="479"/>
                    </a:lnTo>
                    <a:lnTo>
                      <a:pt x="4583" y="523"/>
                    </a:lnTo>
                    <a:lnTo>
                      <a:pt x="4609" y="568"/>
                    </a:lnTo>
                    <a:lnTo>
                      <a:pt x="4633" y="614"/>
                    </a:lnTo>
                    <a:lnTo>
                      <a:pt x="4655" y="662"/>
                    </a:lnTo>
                    <a:lnTo>
                      <a:pt x="4675" y="712"/>
                    </a:lnTo>
                    <a:lnTo>
                      <a:pt x="4692" y="763"/>
                    </a:lnTo>
                    <a:lnTo>
                      <a:pt x="4706" y="814"/>
                    </a:lnTo>
                    <a:lnTo>
                      <a:pt x="4719" y="866"/>
                    </a:lnTo>
                    <a:lnTo>
                      <a:pt x="4728" y="919"/>
                    </a:lnTo>
                    <a:lnTo>
                      <a:pt x="4735" y="973"/>
                    </a:lnTo>
                    <a:lnTo>
                      <a:pt x="4740" y="1028"/>
                    </a:lnTo>
                    <a:lnTo>
                      <a:pt x="4741" y="1084"/>
                    </a:lnTo>
                    <a:lnTo>
                      <a:pt x="4741" y="14059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65000">
                    <a:schemeClr val="bg1">
                      <a:alpha val="0"/>
                    </a:schemeClr>
                  </a:gs>
                  <a:gs pos="0">
                    <a:schemeClr val="bg1">
                      <a:alpha val="50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Freeform 27"/>
              <p:cNvSpPr>
                <a:spLocks/>
              </p:cNvSpPr>
              <p:nvPr/>
            </p:nvSpPr>
            <p:spPr bwMode="auto">
              <a:xfrm>
                <a:off x="3000179" y="531778"/>
                <a:ext cx="430185" cy="88894"/>
              </a:xfrm>
              <a:custGeom>
                <a:avLst/>
                <a:gdLst>
                  <a:gd name="T0" fmla="*/ 1456 w 1626"/>
                  <a:gd name="T1" fmla="*/ 0 h 338"/>
                  <a:gd name="T2" fmla="*/ 1490 w 1626"/>
                  <a:gd name="T3" fmla="*/ 3 h 338"/>
                  <a:gd name="T4" fmla="*/ 1522 w 1626"/>
                  <a:gd name="T5" fmla="*/ 12 h 338"/>
                  <a:gd name="T6" fmla="*/ 1550 w 1626"/>
                  <a:gd name="T7" fmla="*/ 28 h 338"/>
                  <a:gd name="T8" fmla="*/ 1576 w 1626"/>
                  <a:gd name="T9" fmla="*/ 49 h 338"/>
                  <a:gd name="T10" fmla="*/ 1597 w 1626"/>
                  <a:gd name="T11" fmla="*/ 74 h 338"/>
                  <a:gd name="T12" fmla="*/ 1612 w 1626"/>
                  <a:gd name="T13" fmla="*/ 104 h 338"/>
                  <a:gd name="T14" fmla="*/ 1622 w 1626"/>
                  <a:gd name="T15" fmla="*/ 135 h 338"/>
                  <a:gd name="T16" fmla="*/ 1626 w 1626"/>
                  <a:gd name="T17" fmla="*/ 169 h 338"/>
                  <a:gd name="T18" fmla="*/ 1625 w 1626"/>
                  <a:gd name="T19" fmla="*/ 187 h 338"/>
                  <a:gd name="T20" fmla="*/ 1618 w 1626"/>
                  <a:gd name="T21" fmla="*/ 220 h 338"/>
                  <a:gd name="T22" fmla="*/ 1605 w 1626"/>
                  <a:gd name="T23" fmla="*/ 249 h 338"/>
                  <a:gd name="T24" fmla="*/ 1587 w 1626"/>
                  <a:gd name="T25" fmla="*/ 277 h 338"/>
                  <a:gd name="T26" fmla="*/ 1564 w 1626"/>
                  <a:gd name="T27" fmla="*/ 300 h 338"/>
                  <a:gd name="T28" fmla="*/ 1537 w 1626"/>
                  <a:gd name="T29" fmla="*/ 318 h 338"/>
                  <a:gd name="T30" fmla="*/ 1506 w 1626"/>
                  <a:gd name="T31" fmla="*/ 330 h 338"/>
                  <a:gd name="T32" fmla="*/ 1474 w 1626"/>
                  <a:gd name="T33" fmla="*/ 337 h 338"/>
                  <a:gd name="T34" fmla="*/ 170 w 1626"/>
                  <a:gd name="T35" fmla="*/ 338 h 338"/>
                  <a:gd name="T36" fmla="*/ 136 w 1626"/>
                  <a:gd name="T37" fmla="*/ 335 h 338"/>
                  <a:gd name="T38" fmla="*/ 104 w 1626"/>
                  <a:gd name="T39" fmla="*/ 325 h 338"/>
                  <a:gd name="T40" fmla="*/ 76 w 1626"/>
                  <a:gd name="T41" fmla="*/ 310 h 338"/>
                  <a:gd name="T42" fmla="*/ 51 w 1626"/>
                  <a:gd name="T43" fmla="*/ 288 h 338"/>
                  <a:gd name="T44" fmla="*/ 30 w 1626"/>
                  <a:gd name="T45" fmla="*/ 263 h 338"/>
                  <a:gd name="T46" fmla="*/ 14 w 1626"/>
                  <a:gd name="T47" fmla="*/ 235 h 338"/>
                  <a:gd name="T48" fmla="*/ 4 w 1626"/>
                  <a:gd name="T49" fmla="*/ 203 h 338"/>
                  <a:gd name="T50" fmla="*/ 0 w 1626"/>
                  <a:gd name="T51" fmla="*/ 169 h 338"/>
                  <a:gd name="T52" fmla="*/ 1 w 1626"/>
                  <a:gd name="T53" fmla="*/ 151 h 338"/>
                  <a:gd name="T54" fmla="*/ 8 w 1626"/>
                  <a:gd name="T55" fmla="*/ 118 h 338"/>
                  <a:gd name="T56" fmla="*/ 21 w 1626"/>
                  <a:gd name="T57" fmla="*/ 89 h 338"/>
                  <a:gd name="T58" fmla="*/ 39 w 1626"/>
                  <a:gd name="T59" fmla="*/ 61 h 338"/>
                  <a:gd name="T60" fmla="*/ 62 w 1626"/>
                  <a:gd name="T61" fmla="*/ 39 h 338"/>
                  <a:gd name="T62" fmla="*/ 89 w 1626"/>
                  <a:gd name="T63" fmla="*/ 20 h 338"/>
                  <a:gd name="T64" fmla="*/ 120 w 1626"/>
                  <a:gd name="T65" fmla="*/ 7 h 338"/>
                  <a:gd name="T66" fmla="*/ 153 w 1626"/>
                  <a:gd name="T67" fmla="*/ 1 h 3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626" h="338">
                    <a:moveTo>
                      <a:pt x="170" y="0"/>
                    </a:moveTo>
                    <a:lnTo>
                      <a:pt x="1456" y="0"/>
                    </a:lnTo>
                    <a:lnTo>
                      <a:pt x="1474" y="1"/>
                    </a:lnTo>
                    <a:lnTo>
                      <a:pt x="1490" y="3"/>
                    </a:lnTo>
                    <a:lnTo>
                      <a:pt x="1506" y="7"/>
                    </a:lnTo>
                    <a:lnTo>
                      <a:pt x="1522" y="12"/>
                    </a:lnTo>
                    <a:lnTo>
                      <a:pt x="1537" y="20"/>
                    </a:lnTo>
                    <a:lnTo>
                      <a:pt x="1550" y="28"/>
                    </a:lnTo>
                    <a:lnTo>
                      <a:pt x="1564" y="39"/>
                    </a:lnTo>
                    <a:lnTo>
                      <a:pt x="1576" y="49"/>
                    </a:lnTo>
                    <a:lnTo>
                      <a:pt x="1587" y="61"/>
                    </a:lnTo>
                    <a:lnTo>
                      <a:pt x="1597" y="74"/>
                    </a:lnTo>
                    <a:lnTo>
                      <a:pt x="1605" y="89"/>
                    </a:lnTo>
                    <a:lnTo>
                      <a:pt x="1612" y="104"/>
                    </a:lnTo>
                    <a:lnTo>
                      <a:pt x="1618" y="118"/>
                    </a:lnTo>
                    <a:lnTo>
                      <a:pt x="1622" y="135"/>
                    </a:lnTo>
                    <a:lnTo>
                      <a:pt x="1625" y="151"/>
                    </a:lnTo>
                    <a:lnTo>
                      <a:pt x="1626" y="169"/>
                    </a:lnTo>
                    <a:lnTo>
                      <a:pt x="1626" y="169"/>
                    </a:lnTo>
                    <a:lnTo>
                      <a:pt x="1625" y="187"/>
                    </a:lnTo>
                    <a:lnTo>
                      <a:pt x="1622" y="203"/>
                    </a:lnTo>
                    <a:lnTo>
                      <a:pt x="1618" y="220"/>
                    </a:lnTo>
                    <a:lnTo>
                      <a:pt x="1612" y="235"/>
                    </a:lnTo>
                    <a:lnTo>
                      <a:pt x="1605" y="249"/>
                    </a:lnTo>
                    <a:lnTo>
                      <a:pt x="1597" y="263"/>
                    </a:lnTo>
                    <a:lnTo>
                      <a:pt x="1587" y="277"/>
                    </a:lnTo>
                    <a:lnTo>
                      <a:pt x="1576" y="288"/>
                    </a:lnTo>
                    <a:lnTo>
                      <a:pt x="1564" y="300"/>
                    </a:lnTo>
                    <a:lnTo>
                      <a:pt x="1550" y="310"/>
                    </a:lnTo>
                    <a:lnTo>
                      <a:pt x="1537" y="318"/>
                    </a:lnTo>
                    <a:lnTo>
                      <a:pt x="1522" y="325"/>
                    </a:lnTo>
                    <a:lnTo>
                      <a:pt x="1506" y="330"/>
                    </a:lnTo>
                    <a:lnTo>
                      <a:pt x="1490" y="335"/>
                    </a:lnTo>
                    <a:lnTo>
                      <a:pt x="1474" y="337"/>
                    </a:lnTo>
                    <a:lnTo>
                      <a:pt x="1456" y="338"/>
                    </a:lnTo>
                    <a:lnTo>
                      <a:pt x="170" y="338"/>
                    </a:lnTo>
                    <a:lnTo>
                      <a:pt x="153" y="337"/>
                    </a:lnTo>
                    <a:lnTo>
                      <a:pt x="136" y="335"/>
                    </a:lnTo>
                    <a:lnTo>
                      <a:pt x="120" y="330"/>
                    </a:lnTo>
                    <a:lnTo>
                      <a:pt x="104" y="325"/>
                    </a:lnTo>
                    <a:lnTo>
                      <a:pt x="89" y="318"/>
                    </a:lnTo>
                    <a:lnTo>
                      <a:pt x="76" y="310"/>
                    </a:lnTo>
                    <a:lnTo>
                      <a:pt x="62" y="300"/>
                    </a:lnTo>
                    <a:lnTo>
                      <a:pt x="51" y="288"/>
                    </a:lnTo>
                    <a:lnTo>
                      <a:pt x="39" y="277"/>
                    </a:lnTo>
                    <a:lnTo>
                      <a:pt x="30" y="263"/>
                    </a:lnTo>
                    <a:lnTo>
                      <a:pt x="21" y="249"/>
                    </a:lnTo>
                    <a:lnTo>
                      <a:pt x="14" y="235"/>
                    </a:lnTo>
                    <a:lnTo>
                      <a:pt x="8" y="220"/>
                    </a:lnTo>
                    <a:lnTo>
                      <a:pt x="4" y="203"/>
                    </a:lnTo>
                    <a:lnTo>
                      <a:pt x="1" y="187"/>
                    </a:lnTo>
                    <a:lnTo>
                      <a:pt x="0" y="169"/>
                    </a:lnTo>
                    <a:lnTo>
                      <a:pt x="0" y="169"/>
                    </a:lnTo>
                    <a:lnTo>
                      <a:pt x="1" y="151"/>
                    </a:lnTo>
                    <a:lnTo>
                      <a:pt x="4" y="135"/>
                    </a:lnTo>
                    <a:lnTo>
                      <a:pt x="8" y="118"/>
                    </a:lnTo>
                    <a:lnTo>
                      <a:pt x="14" y="104"/>
                    </a:lnTo>
                    <a:lnTo>
                      <a:pt x="21" y="89"/>
                    </a:lnTo>
                    <a:lnTo>
                      <a:pt x="30" y="74"/>
                    </a:lnTo>
                    <a:lnTo>
                      <a:pt x="39" y="61"/>
                    </a:lnTo>
                    <a:lnTo>
                      <a:pt x="51" y="49"/>
                    </a:lnTo>
                    <a:lnTo>
                      <a:pt x="62" y="39"/>
                    </a:lnTo>
                    <a:lnTo>
                      <a:pt x="76" y="28"/>
                    </a:lnTo>
                    <a:lnTo>
                      <a:pt x="89" y="20"/>
                    </a:lnTo>
                    <a:lnTo>
                      <a:pt x="104" y="12"/>
                    </a:lnTo>
                    <a:lnTo>
                      <a:pt x="120" y="7"/>
                    </a:lnTo>
                    <a:lnTo>
                      <a:pt x="136" y="3"/>
                    </a:lnTo>
                    <a:lnTo>
                      <a:pt x="153" y="1"/>
                    </a:lnTo>
                    <a:lnTo>
                      <a:pt x="170" y="0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rgbClr val="060606"/>
                  </a:gs>
                  <a:gs pos="62000">
                    <a:srgbClr val="3C3C3C"/>
                  </a:gs>
                  <a:gs pos="45000">
                    <a:schemeClr val="tx1">
                      <a:lumMod val="75000"/>
                      <a:lumOff val="25000"/>
                    </a:schemeClr>
                  </a:gs>
                  <a:gs pos="0">
                    <a:schemeClr val="tx1"/>
                  </a:gs>
                </a:gsLst>
                <a:lin ang="54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Freeform 28"/>
              <p:cNvSpPr>
                <a:spLocks/>
              </p:cNvSpPr>
              <p:nvPr/>
            </p:nvSpPr>
            <p:spPr bwMode="auto">
              <a:xfrm>
                <a:off x="3025576" y="546063"/>
                <a:ext cx="379388" cy="52385"/>
              </a:xfrm>
              <a:custGeom>
                <a:avLst/>
                <a:gdLst>
                  <a:gd name="T0" fmla="*/ 1360 w 1434"/>
                  <a:gd name="T1" fmla="*/ 0 h 200"/>
                  <a:gd name="T2" fmla="*/ 1375 w 1434"/>
                  <a:gd name="T3" fmla="*/ 3 h 200"/>
                  <a:gd name="T4" fmla="*/ 1388 w 1434"/>
                  <a:gd name="T5" fmla="*/ 6 h 200"/>
                  <a:gd name="T6" fmla="*/ 1401 w 1434"/>
                  <a:gd name="T7" fmla="*/ 13 h 200"/>
                  <a:gd name="T8" fmla="*/ 1412 w 1434"/>
                  <a:gd name="T9" fmla="*/ 22 h 200"/>
                  <a:gd name="T10" fmla="*/ 1421 w 1434"/>
                  <a:gd name="T11" fmla="*/ 33 h 200"/>
                  <a:gd name="T12" fmla="*/ 1428 w 1434"/>
                  <a:gd name="T13" fmla="*/ 46 h 200"/>
                  <a:gd name="T14" fmla="*/ 1433 w 1434"/>
                  <a:gd name="T15" fmla="*/ 60 h 200"/>
                  <a:gd name="T16" fmla="*/ 1434 w 1434"/>
                  <a:gd name="T17" fmla="*/ 75 h 200"/>
                  <a:gd name="T18" fmla="*/ 1434 w 1434"/>
                  <a:gd name="T19" fmla="*/ 134 h 200"/>
                  <a:gd name="T20" fmla="*/ 1430 w 1434"/>
                  <a:gd name="T21" fmla="*/ 147 h 200"/>
                  <a:gd name="T22" fmla="*/ 1425 w 1434"/>
                  <a:gd name="T23" fmla="*/ 161 h 200"/>
                  <a:gd name="T24" fmla="*/ 1417 w 1434"/>
                  <a:gd name="T25" fmla="*/ 172 h 200"/>
                  <a:gd name="T26" fmla="*/ 1407 w 1434"/>
                  <a:gd name="T27" fmla="*/ 183 h 200"/>
                  <a:gd name="T28" fmla="*/ 1395 w 1434"/>
                  <a:gd name="T29" fmla="*/ 191 h 200"/>
                  <a:gd name="T30" fmla="*/ 1381 w 1434"/>
                  <a:gd name="T31" fmla="*/ 196 h 200"/>
                  <a:gd name="T32" fmla="*/ 1367 w 1434"/>
                  <a:gd name="T33" fmla="*/ 200 h 200"/>
                  <a:gd name="T34" fmla="*/ 75 w 1434"/>
                  <a:gd name="T35" fmla="*/ 200 h 200"/>
                  <a:gd name="T36" fmla="*/ 59 w 1434"/>
                  <a:gd name="T37" fmla="*/ 199 h 200"/>
                  <a:gd name="T38" fmla="*/ 46 w 1434"/>
                  <a:gd name="T39" fmla="*/ 194 h 200"/>
                  <a:gd name="T40" fmla="*/ 33 w 1434"/>
                  <a:gd name="T41" fmla="*/ 187 h 200"/>
                  <a:gd name="T42" fmla="*/ 22 w 1434"/>
                  <a:gd name="T43" fmla="*/ 178 h 200"/>
                  <a:gd name="T44" fmla="*/ 13 w 1434"/>
                  <a:gd name="T45" fmla="*/ 167 h 200"/>
                  <a:gd name="T46" fmla="*/ 6 w 1434"/>
                  <a:gd name="T47" fmla="*/ 154 h 200"/>
                  <a:gd name="T48" fmla="*/ 2 w 1434"/>
                  <a:gd name="T49" fmla="*/ 140 h 200"/>
                  <a:gd name="T50" fmla="*/ 0 w 1434"/>
                  <a:gd name="T51" fmla="*/ 126 h 200"/>
                  <a:gd name="T52" fmla="*/ 1 w 1434"/>
                  <a:gd name="T53" fmla="*/ 68 h 200"/>
                  <a:gd name="T54" fmla="*/ 4 w 1434"/>
                  <a:gd name="T55" fmla="*/ 53 h 200"/>
                  <a:gd name="T56" fmla="*/ 9 w 1434"/>
                  <a:gd name="T57" fmla="*/ 39 h 200"/>
                  <a:gd name="T58" fmla="*/ 17 w 1434"/>
                  <a:gd name="T59" fmla="*/ 28 h 200"/>
                  <a:gd name="T60" fmla="*/ 28 w 1434"/>
                  <a:gd name="T61" fmla="*/ 17 h 200"/>
                  <a:gd name="T62" fmla="*/ 40 w 1434"/>
                  <a:gd name="T63" fmla="*/ 9 h 200"/>
                  <a:gd name="T64" fmla="*/ 53 w 1434"/>
                  <a:gd name="T65" fmla="*/ 4 h 200"/>
                  <a:gd name="T66" fmla="*/ 67 w 1434"/>
                  <a:gd name="T67" fmla="*/ 1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434" h="200">
                    <a:moveTo>
                      <a:pt x="75" y="0"/>
                    </a:moveTo>
                    <a:lnTo>
                      <a:pt x="1360" y="0"/>
                    </a:lnTo>
                    <a:lnTo>
                      <a:pt x="1367" y="1"/>
                    </a:lnTo>
                    <a:lnTo>
                      <a:pt x="1375" y="3"/>
                    </a:lnTo>
                    <a:lnTo>
                      <a:pt x="1381" y="4"/>
                    </a:lnTo>
                    <a:lnTo>
                      <a:pt x="1388" y="6"/>
                    </a:lnTo>
                    <a:lnTo>
                      <a:pt x="1395" y="9"/>
                    </a:lnTo>
                    <a:lnTo>
                      <a:pt x="1401" y="13"/>
                    </a:lnTo>
                    <a:lnTo>
                      <a:pt x="1407" y="17"/>
                    </a:lnTo>
                    <a:lnTo>
                      <a:pt x="1412" y="22"/>
                    </a:lnTo>
                    <a:lnTo>
                      <a:pt x="1417" y="28"/>
                    </a:lnTo>
                    <a:lnTo>
                      <a:pt x="1421" y="33"/>
                    </a:lnTo>
                    <a:lnTo>
                      <a:pt x="1425" y="39"/>
                    </a:lnTo>
                    <a:lnTo>
                      <a:pt x="1428" y="46"/>
                    </a:lnTo>
                    <a:lnTo>
                      <a:pt x="1430" y="53"/>
                    </a:lnTo>
                    <a:lnTo>
                      <a:pt x="1433" y="60"/>
                    </a:lnTo>
                    <a:lnTo>
                      <a:pt x="1434" y="68"/>
                    </a:lnTo>
                    <a:lnTo>
                      <a:pt x="1434" y="75"/>
                    </a:lnTo>
                    <a:lnTo>
                      <a:pt x="1434" y="126"/>
                    </a:lnTo>
                    <a:lnTo>
                      <a:pt x="1434" y="134"/>
                    </a:lnTo>
                    <a:lnTo>
                      <a:pt x="1433" y="140"/>
                    </a:lnTo>
                    <a:lnTo>
                      <a:pt x="1430" y="147"/>
                    </a:lnTo>
                    <a:lnTo>
                      <a:pt x="1428" y="154"/>
                    </a:lnTo>
                    <a:lnTo>
                      <a:pt x="1425" y="161"/>
                    </a:lnTo>
                    <a:lnTo>
                      <a:pt x="1421" y="167"/>
                    </a:lnTo>
                    <a:lnTo>
                      <a:pt x="1417" y="172"/>
                    </a:lnTo>
                    <a:lnTo>
                      <a:pt x="1412" y="178"/>
                    </a:lnTo>
                    <a:lnTo>
                      <a:pt x="1407" y="183"/>
                    </a:lnTo>
                    <a:lnTo>
                      <a:pt x="1401" y="187"/>
                    </a:lnTo>
                    <a:lnTo>
                      <a:pt x="1395" y="191"/>
                    </a:lnTo>
                    <a:lnTo>
                      <a:pt x="1388" y="194"/>
                    </a:lnTo>
                    <a:lnTo>
                      <a:pt x="1381" y="196"/>
                    </a:lnTo>
                    <a:lnTo>
                      <a:pt x="1375" y="199"/>
                    </a:lnTo>
                    <a:lnTo>
                      <a:pt x="1367" y="200"/>
                    </a:lnTo>
                    <a:lnTo>
                      <a:pt x="1360" y="200"/>
                    </a:lnTo>
                    <a:lnTo>
                      <a:pt x="75" y="200"/>
                    </a:lnTo>
                    <a:lnTo>
                      <a:pt x="67" y="200"/>
                    </a:lnTo>
                    <a:lnTo>
                      <a:pt x="59" y="199"/>
                    </a:lnTo>
                    <a:lnTo>
                      <a:pt x="53" y="196"/>
                    </a:lnTo>
                    <a:lnTo>
                      <a:pt x="46" y="194"/>
                    </a:lnTo>
                    <a:lnTo>
                      <a:pt x="40" y="191"/>
                    </a:lnTo>
                    <a:lnTo>
                      <a:pt x="33" y="187"/>
                    </a:lnTo>
                    <a:lnTo>
                      <a:pt x="28" y="183"/>
                    </a:lnTo>
                    <a:lnTo>
                      <a:pt x="22" y="178"/>
                    </a:lnTo>
                    <a:lnTo>
                      <a:pt x="17" y="172"/>
                    </a:lnTo>
                    <a:lnTo>
                      <a:pt x="13" y="167"/>
                    </a:lnTo>
                    <a:lnTo>
                      <a:pt x="9" y="161"/>
                    </a:lnTo>
                    <a:lnTo>
                      <a:pt x="6" y="154"/>
                    </a:lnTo>
                    <a:lnTo>
                      <a:pt x="4" y="147"/>
                    </a:lnTo>
                    <a:lnTo>
                      <a:pt x="2" y="140"/>
                    </a:lnTo>
                    <a:lnTo>
                      <a:pt x="1" y="134"/>
                    </a:lnTo>
                    <a:lnTo>
                      <a:pt x="0" y="126"/>
                    </a:lnTo>
                    <a:lnTo>
                      <a:pt x="0" y="75"/>
                    </a:lnTo>
                    <a:lnTo>
                      <a:pt x="1" y="68"/>
                    </a:lnTo>
                    <a:lnTo>
                      <a:pt x="2" y="60"/>
                    </a:lnTo>
                    <a:lnTo>
                      <a:pt x="4" y="53"/>
                    </a:lnTo>
                    <a:lnTo>
                      <a:pt x="6" y="46"/>
                    </a:lnTo>
                    <a:lnTo>
                      <a:pt x="9" y="39"/>
                    </a:lnTo>
                    <a:lnTo>
                      <a:pt x="13" y="33"/>
                    </a:lnTo>
                    <a:lnTo>
                      <a:pt x="17" y="28"/>
                    </a:lnTo>
                    <a:lnTo>
                      <a:pt x="22" y="22"/>
                    </a:lnTo>
                    <a:lnTo>
                      <a:pt x="28" y="17"/>
                    </a:lnTo>
                    <a:lnTo>
                      <a:pt x="33" y="13"/>
                    </a:lnTo>
                    <a:lnTo>
                      <a:pt x="40" y="9"/>
                    </a:lnTo>
                    <a:lnTo>
                      <a:pt x="46" y="6"/>
                    </a:lnTo>
                    <a:lnTo>
                      <a:pt x="53" y="4"/>
                    </a:lnTo>
                    <a:lnTo>
                      <a:pt x="59" y="3"/>
                    </a:lnTo>
                    <a:lnTo>
                      <a:pt x="67" y="1"/>
                    </a:lnTo>
                    <a:lnTo>
                      <a:pt x="75" y="0"/>
                    </a:lnTo>
                    <a:close/>
                  </a:path>
                </a:pathLst>
              </a:custGeom>
              <a:pattFill prst="pct60">
                <a:fgClr>
                  <a:schemeClr val="tx1">
                    <a:lumMod val="65000"/>
                    <a:lumOff val="35000"/>
                  </a:schemeClr>
                </a:fgClr>
                <a:bgClr>
                  <a:schemeClr val="tx1">
                    <a:lumMod val="85000"/>
                    <a:lumOff val="15000"/>
                  </a:schemeClr>
                </a:bgClr>
              </a:patt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Freeform 29"/>
              <p:cNvSpPr>
                <a:spLocks/>
              </p:cNvSpPr>
              <p:nvPr/>
            </p:nvSpPr>
            <p:spPr bwMode="auto">
              <a:xfrm>
                <a:off x="3173201" y="353990"/>
                <a:ext cx="92069" cy="90482"/>
              </a:xfrm>
              <a:custGeom>
                <a:avLst/>
                <a:gdLst>
                  <a:gd name="T0" fmla="*/ 189 w 345"/>
                  <a:gd name="T1" fmla="*/ 1 h 344"/>
                  <a:gd name="T2" fmla="*/ 224 w 345"/>
                  <a:gd name="T3" fmla="*/ 8 h 344"/>
                  <a:gd name="T4" fmla="*/ 254 w 345"/>
                  <a:gd name="T5" fmla="*/ 21 h 344"/>
                  <a:gd name="T6" fmla="*/ 282 w 345"/>
                  <a:gd name="T7" fmla="*/ 39 h 344"/>
                  <a:gd name="T8" fmla="*/ 305 w 345"/>
                  <a:gd name="T9" fmla="*/ 63 h 344"/>
                  <a:gd name="T10" fmla="*/ 324 w 345"/>
                  <a:gd name="T11" fmla="*/ 90 h 344"/>
                  <a:gd name="T12" fmla="*/ 337 w 345"/>
                  <a:gd name="T13" fmla="*/ 121 h 344"/>
                  <a:gd name="T14" fmla="*/ 343 w 345"/>
                  <a:gd name="T15" fmla="*/ 154 h 344"/>
                  <a:gd name="T16" fmla="*/ 343 w 345"/>
                  <a:gd name="T17" fmla="*/ 189 h 344"/>
                  <a:gd name="T18" fmla="*/ 337 w 345"/>
                  <a:gd name="T19" fmla="*/ 224 h 344"/>
                  <a:gd name="T20" fmla="*/ 324 w 345"/>
                  <a:gd name="T21" fmla="*/ 254 h 344"/>
                  <a:gd name="T22" fmla="*/ 305 w 345"/>
                  <a:gd name="T23" fmla="*/ 282 h 344"/>
                  <a:gd name="T24" fmla="*/ 282 w 345"/>
                  <a:gd name="T25" fmla="*/ 304 h 344"/>
                  <a:gd name="T26" fmla="*/ 254 w 345"/>
                  <a:gd name="T27" fmla="*/ 324 h 344"/>
                  <a:gd name="T28" fmla="*/ 224 w 345"/>
                  <a:gd name="T29" fmla="*/ 336 h 344"/>
                  <a:gd name="T30" fmla="*/ 189 w 345"/>
                  <a:gd name="T31" fmla="*/ 343 h 344"/>
                  <a:gd name="T32" fmla="*/ 155 w 345"/>
                  <a:gd name="T33" fmla="*/ 343 h 344"/>
                  <a:gd name="T34" fmla="*/ 121 w 345"/>
                  <a:gd name="T35" fmla="*/ 336 h 344"/>
                  <a:gd name="T36" fmla="*/ 90 w 345"/>
                  <a:gd name="T37" fmla="*/ 324 h 344"/>
                  <a:gd name="T38" fmla="*/ 63 w 345"/>
                  <a:gd name="T39" fmla="*/ 304 h 344"/>
                  <a:gd name="T40" fmla="*/ 39 w 345"/>
                  <a:gd name="T41" fmla="*/ 282 h 344"/>
                  <a:gd name="T42" fmla="*/ 21 w 345"/>
                  <a:gd name="T43" fmla="*/ 254 h 344"/>
                  <a:gd name="T44" fmla="*/ 8 w 345"/>
                  <a:gd name="T45" fmla="*/ 224 h 344"/>
                  <a:gd name="T46" fmla="*/ 1 w 345"/>
                  <a:gd name="T47" fmla="*/ 189 h 344"/>
                  <a:gd name="T48" fmla="*/ 1 w 345"/>
                  <a:gd name="T49" fmla="*/ 154 h 344"/>
                  <a:gd name="T50" fmla="*/ 8 w 345"/>
                  <a:gd name="T51" fmla="*/ 121 h 344"/>
                  <a:gd name="T52" fmla="*/ 21 w 345"/>
                  <a:gd name="T53" fmla="*/ 90 h 344"/>
                  <a:gd name="T54" fmla="*/ 39 w 345"/>
                  <a:gd name="T55" fmla="*/ 63 h 344"/>
                  <a:gd name="T56" fmla="*/ 63 w 345"/>
                  <a:gd name="T57" fmla="*/ 39 h 344"/>
                  <a:gd name="T58" fmla="*/ 90 w 345"/>
                  <a:gd name="T59" fmla="*/ 21 h 344"/>
                  <a:gd name="T60" fmla="*/ 121 w 345"/>
                  <a:gd name="T61" fmla="*/ 8 h 344"/>
                  <a:gd name="T62" fmla="*/ 155 w 345"/>
                  <a:gd name="T63" fmla="*/ 1 h 3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345" h="344">
                    <a:moveTo>
                      <a:pt x="172" y="0"/>
                    </a:moveTo>
                    <a:lnTo>
                      <a:pt x="189" y="1"/>
                    </a:lnTo>
                    <a:lnTo>
                      <a:pt x="207" y="3"/>
                    </a:lnTo>
                    <a:lnTo>
                      <a:pt x="224" y="8"/>
                    </a:lnTo>
                    <a:lnTo>
                      <a:pt x="240" y="14"/>
                    </a:lnTo>
                    <a:lnTo>
                      <a:pt x="254" y="21"/>
                    </a:lnTo>
                    <a:lnTo>
                      <a:pt x="268" y="30"/>
                    </a:lnTo>
                    <a:lnTo>
                      <a:pt x="282" y="39"/>
                    </a:lnTo>
                    <a:lnTo>
                      <a:pt x="294" y="50"/>
                    </a:lnTo>
                    <a:lnTo>
                      <a:pt x="305" y="63"/>
                    </a:lnTo>
                    <a:lnTo>
                      <a:pt x="315" y="75"/>
                    </a:lnTo>
                    <a:lnTo>
                      <a:pt x="324" y="90"/>
                    </a:lnTo>
                    <a:lnTo>
                      <a:pt x="331" y="105"/>
                    </a:lnTo>
                    <a:lnTo>
                      <a:pt x="337" y="121"/>
                    </a:lnTo>
                    <a:lnTo>
                      <a:pt x="341" y="137"/>
                    </a:lnTo>
                    <a:lnTo>
                      <a:pt x="343" y="154"/>
                    </a:lnTo>
                    <a:lnTo>
                      <a:pt x="345" y="172"/>
                    </a:lnTo>
                    <a:lnTo>
                      <a:pt x="343" y="189"/>
                    </a:lnTo>
                    <a:lnTo>
                      <a:pt x="341" y="206"/>
                    </a:lnTo>
                    <a:lnTo>
                      <a:pt x="337" y="224"/>
                    </a:lnTo>
                    <a:lnTo>
                      <a:pt x="331" y="239"/>
                    </a:lnTo>
                    <a:lnTo>
                      <a:pt x="324" y="254"/>
                    </a:lnTo>
                    <a:lnTo>
                      <a:pt x="315" y="268"/>
                    </a:lnTo>
                    <a:lnTo>
                      <a:pt x="305" y="282"/>
                    </a:lnTo>
                    <a:lnTo>
                      <a:pt x="294" y="294"/>
                    </a:lnTo>
                    <a:lnTo>
                      <a:pt x="282" y="304"/>
                    </a:lnTo>
                    <a:lnTo>
                      <a:pt x="268" y="315"/>
                    </a:lnTo>
                    <a:lnTo>
                      <a:pt x="254" y="324"/>
                    </a:lnTo>
                    <a:lnTo>
                      <a:pt x="240" y="331"/>
                    </a:lnTo>
                    <a:lnTo>
                      <a:pt x="224" y="336"/>
                    </a:lnTo>
                    <a:lnTo>
                      <a:pt x="207" y="341"/>
                    </a:lnTo>
                    <a:lnTo>
                      <a:pt x="189" y="343"/>
                    </a:lnTo>
                    <a:lnTo>
                      <a:pt x="172" y="344"/>
                    </a:lnTo>
                    <a:lnTo>
                      <a:pt x="155" y="343"/>
                    </a:lnTo>
                    <a:lnTo>
                      <a:pt x="138" y="341"/>
                    </a:lnTo>
                    <a:lnTo>
                      <a:pt x="121" y="336"/>
                    </a:lnTo>
                    <a:lnTo>
                      <a:pt x="105" y="331"/>
                    </a:lnTo>
                    <a:lnTo>
                      <a:pt x="90" y="324"/>
                    </a:lnTo>
                    <a:lnTo>
                      <a:pt x="76" y="315"/>
                    </a:lnTo>
                    <a:lnTo>
                      <a:pt x="63" y="304"/>
                    </a:lnTo>
                    <a:lnTo>
                      <a:pt x="50" y="294"/>
                    </a:lnTo>
                    <a:lnTo>
                      <a:pt x="39" y="282"/>
                    </a:lnTo>
                    <a:lnTo>
                      <a:pt x="30" y="268"/>
                    </a:lnTo>
                    <a:lnTo>
                      <a:pt x="21" y="254"/>
                    </a:lnTo>
                    <a:lnTo>
                      <a:pt x="14" y="239"/>
                    </a:lnTo>
                    <a:lnTo>
                      <a:pt x="8" y="224"/>
                    </a:lnTo>
                    <a:lnTo>
                      <a:pt x="3" y="206"/>
                    </a:lnTo>
                    <a:lnTo>
                      <a:pt x="1" y="189"/>
                    </a:lnTo>
                    <a:lnTo>
                      <a:pt x="0" y="172"/>
                    </a:lnTo>
                    <a:lnTo>
                      <a:pt x="1" y="154"/>
                    </a:lnTo>
                    <a:lnTo>
                      <a:pt x="3" y="137"/>
                    </a:lnTo>
                    <a:lnTo>
                      <a:pt x="8" y="121"/>
                    </a:lnTo>
                    <a:lnTo>
                      <a:pt x="14" y="105"/>
                    </a:lnTo>
                    <a:lnTo>
                      <a:pt x="21" y="90"/>
                    </a:lnTo>
                    <a:lnTo>
                      <a:pt x="30" y="75"/>
                    </a:lnTo>
                    <a:lnTo>
                      <a:pt x="39" y="63"/>
                    </a:lnTo>
                    <a:lnTo>
                      <a:pt x="50" y="50"/>
                    </a:lnTo>
                    <a:lnTo>
                      <a:pt x="63" y="39"/>
                    </a:lnTo>
                    <a:lnTo>
                      <a:pt x="76" y="30"/>
                    </a:lnTo>
                    <a:lnTo>
                      <a:pt x="90" y="21"/>
                    </a:lnTo>
                    <a:lnTo>
                      <a:pt x="105" y="14"/>
                    </a:lnTo>
                    <a:lnTo>
                      <a:pt x="121" y="8"/>
                    </a:lnTo>
                    <a:lnTo>
                      <a:pt x="138" y="3"/>
                    </a:lnTo>
                    <a:lnTo>
                      <a:pt x="155" y="1"/>
                    </a:lnTo>
                    <a:lnTo>
                      <a:pt x="172" y="0"/>
                    </a:lnTo>
                    <a:close/>
                  </a:path>
                </a:pathLst>
              </a:custGeom>
              <a:gradFill flip="none" rotWithShape="1">
                <a:gsLst>
                  <a:gs pos="65000">
                    <a:schemeClr val="tx1">
                      <a:lumMod val="75000"/>
                      <a:lumOff val="25000"/>
                    </a:schemeClr>
                  </a:gs>
                  <a:gs pos="0">
                    <a:schemeClr val="tx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Freeform 30"/>
              <p:cNvSpPr>
                <a:spLocks/>
              </p:cNvSpPr>
              <p:nvPr/>
            </p:nvSpPr>
            <p:spPr bwMode="auto">
              <a:xfrm>
                <a:off x="3197034" y="376211"/>
                <a:ext cx="44447" cy="44447"/>
              </a:xfrm>
              <a:custGeom>
                <a:avLst/>
                <a:gdLst>
                  <a:gd name="T0" fmla="*/ 93 w 169"/>
                  <a:gd name="T1" fmla="*/ 0 h 169"/>
                  <a:gd name="T2" fmla="*/ 109 w 169"/>
                  <a:gd name="T3" fmla="*/ 3 h 169"/>
                  <a:gd name="T4" fmla="*/ 124 w 169"/>
                  <a:gd name="T5" fmla="*/ 10 h 169"/>
                  <a:gd name="T6" fmla="*/ 138 w 169"/>
                  <a:gd name="T7" fmla="*/ 19 h 169"/>
                  <a:gd name="T8" fmla="*/ 149 w 169"/>
                  <a:gd name="T9" fmla="*/ 31 h 169"/>
                  <a:gd name="T10" fmla="*/ 158 w 169"/>
                  <a:gd name="T11" fmla="*/ 43 h 169"/>
                  <a:gd name="T12" fmla="*/ 165 w 169"/>
                  <a:gd name="T13" fmla="*/ 59 h 169"/>
                  <a:gd name="T14" fmla="*/ 169 w 169"/>
                  <a:gd name="T15" fmla="*/ 75 h 169"/>
                  <a:gd name="T16" fmla="*/ 169 w 169"/>
                  <a:gd name="T17" fmla="*/ 92 h 169"/>
                  <a:gd name="T18" fmla="*/ 165 w 169"/>
                  <a:gd name="T19" fmla="*/ 109 h 169"/>
                  <a:gd name="T20" fmla="*/ 158 w 169"/>
                  <a:gd name="T21" fmla="*/ 124 h 169"/>
                  <a:gd name="T22" fmla="*/ 149 w 169"/>
                  <a:gd name="T23" fmla="*/ 138 h 169"/>
                  <a:gd name="T24" fmla="*/ 138 w 169"/>
                  <a:gd name="T25" fmla="*/ 149 h 169"/>
                  <a:gd name="T26" fmla="*/ 124 w 169"/>
                  <a:gd name="T27" fmla="*/ 158 h 169"/>
                  <a:gd name="T28" fmla="*/ 109 w 169"/>
                  <a:gd name="T29" fmla="*/ 165 h 169"/>
                  <a:gd name="T30" fmla="*/ 93 w 169"/>
                  <a:gd name="T31" fmla="*/ 169 h 169"/>
                  <a:gd name="T32" fmla="*/ 75 w 169"/>
                  <a:gd name="T33" fmla="*/ 169 h 169"/>
                  <a:gd name="T34" fmla="*/ 59 w 169"/>
                  <a:gd name="T35" fmla="*/ 165 h 169"/>
                  <a:gd name="T36" fmla="*/ 44 w 169"/>
                  <a:gd name="T37" fmla="*/ 158 h 169"/>
                  <a:gd name="T38" fmla="*/ 31 w 169"/>
                  <a:gd name="T39" fmla="*/ 149 h 169"/>
                  <a:gd name="T40" fmla="*/ 19 w 169"/>
                  <a:gd name="T41" fmla="*/ 138 h 169"/>
                  <a:gd name="T42" fmla="*/ 10 w 169"/>
                  <a:gd name="T43" fmla="*/ 124 h 169"/>
                  <a:gd name="T44" fmla="*/ 3 w 169"/>
                  <a:gd name="T45" fmla="*/ 109 h 169"/>
                  <a:gd name="T46" fmla="*/ 0 w 169"/>
                  <a:gd name="T47" fmla="*/ 92 h 169"/>
                  <a:gd name="T48" fmla="*/ 0 w 169"/>
                  <a:gd name="T49" fmla="*/ 75 h 169"/>
                  <a:gd name="T50" fmla="*/ 3 w 169"/>
                  <a:gd name="T51" fmla="*/ 59 h 169"/>
                  <a:gd name="T52" fmla="*/ 10 w 169"/>
                  <a:gd name="T53" fmla="*/ 43 h 169"/>
                  <a:gd name="T54" fmla="*/ 19 w 169"/>
                  <a:gd name="T55" fmla="*/ 31 h 169"/>
                  <a:gd name="T56" fmla="*/ 31 w 169"/>
                  <a:gd name="T57" fmla="*/ 19 h 169"/>
                  <a:gd name="T58" fmla="*/ 44 w 169"/>
                  <a:gd name="T59" fmla="*/ 10 h 169"/>
                  <a:gd name="T60" fmla="*/ 59 w 169"/>
                  <a:gd name="T61" fmla="*/ 3 h 169"/>
                  <a:gd name="T62" fmla="*/ 75 w 169"/>
                  <a:gd name="T63" fmla="*/ 0 h 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69" h="169">
                    <a:moveTo>
                      <a:pt x="84" y="0"/>
                    </a:moveTo>
                    <a:lnTo>
                      <a:pt x="93" y="0"/>
                    </a:lnTo>
                    <a:lnTo>
                      <a:pt x="101" y="1"/>
                    </a:lnTo>
                    <a:lnTo>
                      <a:pt x="109" y="3"/>
                    </a:lnTo>
                    <a:lnTo>
                      <a:pt x="117" y="6"/>
                    </a:lnTo>
                    <a:lnTo>
                      <a:pt x="124" y="10"/>
                    </a:lnTo>
                    <a:lnTo>
                      <a:pt x="132" y="14"/>
                    </a:lnTo>
                    <a:lnTo>
                      <a:pt x="138" y="19"/>
                    </a:lnTo>
                    <a:lnTo>
                      <a:pt x="145" y="24"/>
                    </a:lnTo>
                    <a:lnTo>
                      <a:pt x="149" y="31"/>
                    </a:lnTo>
                    <a:lnTo>
                      <a:pt x="155" y="36"/>
                    </a:lnTo>
                    <a:lnTo>
                      <a:pt x="158" y="43"/>
                    </a:lnTo>
                    <a:lnTo>
                      <a:pt x="162" y="51"/>
                    </a:lnTo>
                    <a:lnTo>
                      <a:pt x="165" y="59"/>
                    </a:lnTo>
                    <a:lnTo>
                      <a:pt x="168" y="67"/>
                    </a:lnTo>
                    <a:lnTo>
                      <a:pt x="169" y="75"/>
                    </a:lnTo>
                    <a:lnTo>
                      <a:pt x="169" y="84"/>
                    </a:lnTo>
                    <a:lnTo>
                      <a:pt x="169" y="92"/>
                    </a:lnTo>
                    <a:lnTo>
                      <a:pt x="168" y="101"/>
                    </a:lnTo>
                    <a:lnTo>
                      <a:pt x="165" y="109"/>
                    </a:lnTo>
                    <a:lnTo>
                      <a:pt x="162" y="117"/>
                    </a:lnTo>
                    <a:lnTo>
                      <a:pt x="158" y="124"/>
                    </a:lnTo>
                    <a:lnTo>
                      <a:pt x="155" y="131"/>
                    </a:lnTo>
                    <a:lnTo>
                      <a:pt x="149" y="138"/>
                    </a:lnTo>
                    <a:lnTo>
                      <a:pt x="145" y="143"/>
                    </a:lnTo>
                    <a:lnTo>
                      <a:pt x="138" y="149"/>
                    </a:lnTo>
                    <a:lnTo>
                      <a:pt x="132" y="155"/>
                    </a:lnTo>
                    <a:lnTo>
                      <a:pt x="124" y="158"/>
                    </a:lnTo>
                    <a:lnTo>
                      <a:pt x="117" y="162"/>
                    </a:lnTo>
                    <a:lnTo>
                      <a:pt x="109" y="165"/>
                    </a:lnTo>
                    <a:lnTo>
                      <a:pt x="101" y="167"/>
                    </a:lnTo>
                    <a:lnTo>
                      <a:pt x="93" y="169"/>
                    </a:lnTo>
                    <a:lnTo>
                      <a:pt x="84" y="169"/>
                    </a:lnTo>
                    <a:lnTo>
                      <a:pt x="75" y="169"/>
                    </a:lnTo>
                    <a:lnTo>
                      <a:pt x="67" y="167"/>
                    </a:lnTo>
                    <a:lnTo>
                      <a:pt x="59" y="165"/>
                    </a:lnTo>
                    <a:lnTo>
                      <a:pt x="51" y="162"/>
                    </a:lnTo>
                    <a:lnTo>
                      <a:pt x="44" y="158"/>
                    </a:lnTo>
                    <a:lnTo>
                      <a:pt x="36" y="155"/>
                    </a:lnTo>
                    <a:lnTo>
                      <a:pt x="31" y="149"/>
                    </a:lnTo>
                    <a:lnTo>
                      <a:pt x="24" y="143"/>
                    </a:lnTo>
                    <a:lnTo>
                      <a:pt x="19" y="138"/>
                    </a:lnTo>
                    <a:lnTo>
                      <a:pt x="14" y="131"/>
                    </a:lnTo>
                    <a:lnTo>
                      <a:pt x="10" y="124"/>
                    </a:lnTo>
                    <a:lnTo>
                      <a:pt x="6" y="117"/>
                    </a:lnTo>
                    <a:lnTo>
                      <a:pt x="3" y="109"/>
                    </a:lnTo>
                    <a:lnTo>
                      <a:pt x="1" y="101"/>
                    </a:lnTo>
                    <a:lnTo>
                      <a:pt x="0" y="92"/>
                    </a:lnTo>
                    <a:lnTo>
                      <a:pt x="0" y="84"/>
                    </a:lnTo>
                    <a:lnTo>
                      <a:pt x="0" y="75"/>
                    </a:lnTo>
                    <a:lnTo>
                      <a:pt x="1" y="67"/>
                    </a:lnTo>
                    <a:lnTo>
                      <a:pt x="3" y="59"/>
                    </a:lnTo>
                    <a:lnTo>
                      <a:pt x="6" y="51"/>
                    </a:lnTo>
                    <a:lnTo>
                      <a:pt x="10" y="43"/>
                    </a:lnTo>
                    <a:lnTo>
                      <a:pt x="14" y="36"/>
                    </a:lnTo>
                    <a:lnTo>
                      <a:pt x="19" y="31"/>
                    </a:lnTo>
                    <a:lnTo>
                      <a:pt x="24" y="24"/>
                    </a:lnTo>
                    <a:lnTo>
                      <a:pt x="31" y="19"/>
                    </a:lnTo>
                    <a:lnTo>
                      <a:pt x="36" y="14"/>
                    </a:lnTo>
                    <a:lnTo>
                      <a:pt x="44" y="10"/>
                    </a:lnTo>
                    <a:lnTo>
                      <a:pt x="51" y="6"/>
                    </a:lnTo>
                    <a:lnTo>
                      <a:pt x="59" y="3"/>
                    </a:lnTo>
                    <a:lnTo>
                      <a:pt x="67" y="1"/>
                    </a:lnTo>
                    <a:lnTo>
                      <a:pt x="75" y="0"/>
                    </a:lnTo>
                    <a:lnTo>
                      <a:pt x="84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00B0F0"/>
                  </a:gs>
                  <a:gs pos="74000">
                    <a:srgbClr val="00206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Freeform 31"/>
              <p:cNvSpPr>
                <a:spLocks/>
              </p:cNvSpPr>
              <p:nvPr/>
            </p:nvSpPr>
            <p:spPr bwMode="auto">
              <a:xfrm>
                <a:off x="3203377" y="393675"/>
                <a:ext cx="12699" cy="12699"/>
              </a:xfrm>
              <a:custGeom>
                <a:avLst/>
                <a:gdLst>
                  <a:gd name="T0" fmla="*/ 23 w 46"/>
                  <a:gd name="T1" fmla="*/ 0 h 47"/>
                  <a:gd name="T2" fmla="*/ 27 w 46"/>
                  <a:gd name="T3" fmla="*/ 1 h 47"/>
                  <a:gd name="T4" fmla="*/ 32 w 46"/>
                  <a:gd name="T5" fmla="*/ 2 h 47"/>
                  <a:gd name="T6" fmla="*/ 35 w 46"/>
                  <a:gd name="T7" fmla="*/ 5 h 47"/>
                  <a:gd name="T8" fmla="*/ 39 w 46"/>
                  <a:gd name="T9" fmla="*/ 7 h 47"/>
                  <a:gd name="T10" fmla="*/ 42 w 46"/>
                  <a:gd name="T11" fmla="*/ 10 h 47"/>
                  <a:gd name="T12" fmla="*/ 45 w 46"/>
                  <a:gd name="T13" fmla="*/ 15 h 47"/>
                  <a:gd name="T14" fmla="*/ 46 w 46"/>
                  <a:gd name="T15" fmla="*/ 18 h 47"/>
                  <a:gd name="T16" fmla="*/ 46 w 46"/>
                  <a:gd name="T17" fmla="*/ 24 h 47"/>
                  <a:gd name="T18" fmla="*/ 46 w 46"/>
                  <a:gd name="T19" fmla="*/ 28 h 47"/>
                  <a:gd name="T20" fmla="*/ 45 w 46"/>
                  <a:gd name="T21" fmla="*/ 32 h 47"/>
                  <a:gd name="T22" fmla="*/ 42 w 46"/>
                  <a:gd name="T23" fmla="*/ 36 h 47"/>
                  <a:gd name="T24" fmla="*/ 39 w 46"/>
                  <a:gd name="T25" fmla="*/ 40 h 47"/>
                  <a:gd name="T26" fmla="*/ 35 w 46"/>
                  <a:gd name="T27" fmla="*/ 42 h 47"/>
                  <a:gd name="T28" fmla="*/ 32 w 46"/>
                  <a:gd name="T29" fmla="*/ 44 h 47"/>
                  <a:gd name="T30" fmla="*/ 27 w 46"/>
                  <a:gd name="T31" fmla="*/ 46 h 47"/>
                  <a:gd name="T32" fmla="*/ 23 w 46"/>
                  <a:gd name="T33" fmla="*/ 47 h 47"/>
                  <a:gd name="T34" fmla="*/ 18 w 46"/>
                  <a:gd name="T35" fmla="*/ 46 h 47"/>
                  <a:gd name="T36" fmla="*/ 14 w 46"/>
                  <a:gd name="T37" fmla="*/ 44 h 47"/>
                  <a:gd name="T38" fmla="*/ 10 w 46"/>
                  <a:gd name="T39" fmla="*/ 42 h 47"/>
                  <a:gd name="T40" fmla="*/ 7 w 46"/>
                  <a:gd name="T41" fmla="*/ 40 h 47"/>
                  <a:gd name="T42" fmla="*/ 4 w 46"/>
                  <a:gd name="T43" fmla="*/ 36 h 47"/>
                  <a:gd name="T44" fmla="*/ 1 w 46"/>
                  <a:gd name="T45" fmla="*/ 32 h 47"/>
                  <a:gd name="T46" fmla="*/ 0 w 46"/>
                  <a:gd name="T47" fmla="*/ 28 h 47"/>
                  <a:gd name="T48" fmla="*/ 0 w 46"/>
                  <a:gd name="T49" fmla="*/ 24 h 47"/>
                  <a:gd name="T50" fmla="*/ 0 w 46"/>
                  <a:gd name="T51" fmla="*/ 18 h 47"/>
                  <a:gd name="T52" fmla="*/ 1 w 46"/>
                  <a:gd name="T53" fmla="*/ 15 h 47"/>
                  <a:gd name="T54" fmla="*/ 4 w 46"/>
                  <a:gd name="T55" fmla="*/ 10 h 47"/>
                  <a:gd name="T56" fmla="*/ 7 w 46"/>
                  <a:gd name="T57" fmla="*/ 7 h 47"/>
                  <a:gd name="T58" fmla="*/ 10 w 46"/>
                  <a:gd name="T59" fmla="*/ 5 h 47"/>
                  <a:gd name="T60" fmla="*/ 14 w 46"/>
                  <a:gd name="T61" fmla="*/ 2 h 47"/>
                  <a:gd name="T62" fmla="*/ 18 w 46"/>
                  <a:gd name="T63" fmla="*/ 1 h 47"/>
                  <a:gd name="T64" fmla="*/ 23 w 46"/>
                  <a:gd name="T65" fmla="*/ 0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6" h="47">
                    <a:moveTo>
                      <a:pt x="23" y="0"/>
                    </a:moveTo>
                    <a:lnTo>
                      <a:pt x="27" y="1"/>
                    </a:lnTo>
                    <a:lnTo>
                      <a:pt x="32" y="2"/>
                    </a:lnTo>
                    <a:lnTo>
                      <a:pt x="35" y="5"/>
                    </a:lnTo>
                    <a:lnTo>
                      <a:pt x="39" y="7"/>
                    </a:lnTo>
                    <a:lnTo>
                      <a:pt x="42" y="10"/>
                    </a:lnTo>
                    <a:lnTo>
                      <a:pt x="45" y="15"/>
                    </a:lnTo>
                    <a:lnTo>
                      <a:pt x="46" y="18"/>
                    </a:lnTo>
                    <a:lnTo>
                      <a:pt x="46" y="24"/>
                    </a:lnTo>
                    <a:lnTo>
                      <a:pt x="46" y="28"/>
                    </a:lnTo>
                    <a:lnTo>
                      <a:pt x="45" y="32"/>
                    </a:lnTo>
                    <a:lnTo>
                      <a:pt x="42" y="36"/>
                    </a:lnTo>
                    <a:lnTo>
                      <a:pt x="39" y="40"/>
                    </a:lnTo>
                    <a:lnTo>
                      <a:pt x="35" y="42"/>
                    </a:lnTo>
                    <a:lnTo>
                      <a:pt x="32" y="44"/>
                    </a:lnTo>
                    <a:lnTo>
                      <a:pt x="27" y="46"/>
                    </a:lnTo>
                    <a:lnTo>
                      <a:pt x="23" y="47"/>
                    </a:lnTo>
                    <a:lnTo>
                      <a:pt x="18" y="46"/>
                    </a:lnTo>
                    <a:lnTo>
                      <a:pt x="14" y="44"/>
                    </a:lnTo>
                    <a:lnTo>
                      <a:pt x="10" y="42"/>
                    </a:lnTo>
                    <a:lnTo>
                      <a:pt x="7" y="40"/>
                    </a:lnTo>
                    <a:lnTo>
                      <a:pt x="4" y="36"/>
                    </a:lnTo>
                    <a:lnTo>
                      <a:pt x="1" y="32"/>
                    </a:lnTo>
                    <a:lnTo>
                      <a:pt x="0" y="28"/>
                    </a:lnTo>
                    <a:lnTo>
                      <a:pt x="0" y="24"/>
                    </a:lnTo>
                    <a:lnTo>
                      <a:pt x="0" y="18"/>
                    </a:lnTo>
                    <a:lnTo>
                      <a:pt x="1" y="15"/>
                    </a:lnTo>
                    <a:lnTo>
                      <a:pt x="4" y="10"/>
                    </a:lnTo>
                    <a:lnTo>
                      <a:pt x="7" y="7"/>
                    </a:lnTo>
                    <a:lnTo>
                      <a:pt x="10" y="5"/>
                    </a:lnTo>
                    <a:lnTo>
                      <a:pt x="14" y="2"/>
                    </a:lnTo>
                    <a:lnTo>
                      <a:pt x="18" y="1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E6E7E8">
                  <a:alpha val="5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Freeform 32"/>
              <p:cNvSpPr>
                <a:spLocks/>
              </p:cNvSpPr>
              <p:nvPr/>
            </p:nvSpPr>
            <p:spPr bwMode="auto">
              <a:xfrm>
                <a:off x="3224213" y="387350"/>
                <a:ext cx="7938" cy="7938"/>
              </a:xfrm>
              <a:custGeom>
                <a:avLst/>
                <a:gdLst>
                  <a:gd name="T0" fmla="*/ 15 w 30"/>
                  <a:gd name="T1" fmla="*/ 0 h 31"/>
                  <a:gd name="T2" fmla="*/ 18 w 30"/>
                  <a:gd name="T3" fmla="*/ 0 h 31"/>
                  <a:gd name="T4" fmla="*/ 20 w 30"/>
                  <a:gd name="T5" fmla="*/ 1 h 31"/>
                  <a:gd name="T6" fmla="*/ 24 w 30"/>
                  <a:gd name="T7" fmla="*/ 2 h 31"/>
                  <a:gd name="T8" fmla="*/ 26 w 30"/>
                  <a:gd name="T9" fmla="*/ 4 h 31"/>
                  <a:gd name="T10" fmla="*/ 27 w 30"/>
                  <a:gd name="T11" fmla="*/ 7 h 31"/>
                  <a:gd name="T12" fmla="*/ 29 w 30"/>
                  <a:gd name="T13" fmla="*/ 9 h 31"/>
                  <a:gd name="T14" fmla="*/ 29 w 30"/>
                  <a:gd name="T15" fmla="*/ 11 h 31"/>
                  <a:gd name="T16" fmla="*/ 30 w 30"/>
                  <a:gd name="T17" fmla="*/ 15 h 31"/>
                  <a:gd name="T18" fmla="*/ 29 w 30"/>
                  <a:gd name="T19" fmla="*/ 18 h 31"/>
                  <a:gd name="T20" fmla="*/ 29 w 30"/>
                  <a:gd name="T21" fmla="*/ 20 h 31"/>
                  <a:gd name="T22" fmla="*/ 27 w 30"/>
                  <a:gd name="T23" fmla="*/ 24 h 31"/>
                  <a:gd name="T24" fmla="*/ 26 w 30"/>
                  <a:gd name="T25" fmla="*/ 26 h 31"/>
                  <a:gd name="T26" fmla="*/ 24 w 30"/>
                  <a:gd name="T27" fmla="*/ 27 h 31"/>
                  <a:gd name="T28" fmla="*/ 20 w 30"/>
                  <a:gd name="T29" fmla="*/ 28 h 31"/>
                  <a:gd name="T30" fmla="*/ 18 w 30"/>
                  <a:gd name="T31" fmla="*/ 30 h 31"/>
                  <a:gd name="T32" fmla="*/ 15 w 30"/>
                  <a:gd name="T33" fmla="*/ 31 h 31"/>
                  <a:gd name="T34" fmla="*/ 11 w 30"/>
                  <a:gd name="T35" fmla="*/ 30 h 31"/>
                  <a:gd name="T36" fmla="*/ 9 w 30"/>
                  <a:gd name="T37" fmla="*/ 28 h 31"/>
                  <a:gd name="T38" fmla="*/ 7 w 30"/>
                  <a:gd name="T39" fmla="*/ 27 h 31"/>
                  <a:gd name="T40" fmla="*/ 4 w 30"/>
                  <a:gd name="T41" fmla="*/ 26 h 31"/>
                  <a:gd name="T42" fmla="*/ 2 w 30"/>
                  <a:gd name="T43" fmla="*/ 24 h 31"/>
                  <a:gd name="T44" fmla="*/ 1 w 30"/>
                  <a:gd name="T45" fmla="*/ 20 h 31"/>
                  <a:gd name="T46" fmla="*/ 0 w 30"/>
                  <a:gd name="T47" fmla="*/ 18 h 31"/>
                  <a:gd name="T48" fmla="*/ 0 w 30"/>
                  <a:gd name="T49" fmla="*/ 15 h 31"/>
                  <a:gd name="T50" fmla="*/ 0 w 30"/>
                  <a:gd name="T51" fmla="*/ 11 h 31"/>
                  <a:gd name="T52" fmla="*/ 1 w 30"/>
                  <a:gd name="T53" fmla="*/ 9 h 31"/>
                  <a:gd name="T54" fmla="*/ 2 w 30"/>
                  <a:gd name="T55" fmla="*/ 7 h 31"/>
                  <a:gd name="T56" fmla="*/ 4 w 30"/>
                  <a:gd name="T57" fmla="*/ 4 h 31"/>
                  <a:gd name="T58" fmla="*/ 7 w 30"/>
                  <a:gd name="T59" fmla="*/ 2 h 31"/>
                  <a:gd name="T60" fmla="*/ 9 w 30"/>
                  <a:gd name="T61" fmla="*/ 1 h 31"/>
                  <a:gd name="T62" fmla="*/ 11 w 30"/>
                  <a:gd name="T63" fmla="*/ 0 h 31"/>
                  <a:gd name="T64" fmla="*/ 15 w 30"/>
                  <a:gd name="T65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0" h="31">
                    <a:moveTo>
                      <a:pt x="15" y="0"/>
                    </a:moveTo>
                    <a:lnTo>
                      <a:pt x="18" y="0"/>
                    </a:lnTo>
                    <a:lnTo>
                      <a:pt x="20" y="1"/>
                    </a:lnTo>
                    <a:lnTo>
                      <a:pt x="24" y="2"/>
                    </a:lnTo>
                    <a:lnTo>
                      <a:pt x="26" y="4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29" y="11"/>
                    </a:lnTo>
                    <a:lnTo>
                      <a:pt x="30" y="15"/>
                    </a:lnTo>
                    <a:lnTo>
                      <a:pt x="29" y="18"/>
                    </a:lnTo>
                    <a:lnTo>
                      <a:pt x="29" y="20"/>
                    </a:lnTo>
                    <a:lnTo>
                      <a:pt x="27" y="24"/>
                    </a:lnTo>
                    <a:lnTo>
                      <a:pt x="26" y="26"/>
                    </a:lnTo>
                    <a:lnTo>
                      <a:pt x="24" y="27"/>
                    </a:lnTo>
                    <a:lnTo>
                      <a:pt x="20" y="28"/>
                    </a:lnTo>
                    <a:lnTo>
                      <a:pt x="18" y="30"/>
                    </a:lnTo>
                    <a:lnTo>
                      <a:pt x="15" y="31"/>
                    </a:lnTo>
                    <a:lnTo>
                      <a:pt x="11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E6E7E8">
                  <a:alpha val="5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4200" y="207285"/>
            <a:ext cx="10896600" cy="7270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200" b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900" y="1201511"/>
            <a:ext cx="10896600" cy="435133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500" y="6492875"/>
            <a:ext cx="698500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1DAFBFA-C652-4E4B-AC31-FEFC406FA02E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596900" y="0"/>
            <a:ext cx="731072" cy="185255"/>
            <a:chOff x="-374958" y="1010653"/>
            <a:chExt cx="1835087" cy="914400"/>
          </a:xfrm>
        </p:grpSpPr>
        <p:sp>
          <p:nvSpPr>
            <p:cNvPr id="8" name="Rectangle 7"/>
            <p:cNvSpPr/>
            <p:nvPr userDrawn="1"/>
          </p:nvSpPr>
          <p:spPr>
            <a:xfrm>
              <a:off x="-374958" y="1010653"/>
              <a:ext cx="914400" cy="914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45728" y="1010653"/>
              <a:ext cx="914401" cy="914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8977313" y="1995449"/>
            <a:ext cx="1851025" cy="33020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84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0391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8379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48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9054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493500" y="6522171"/>
            <a:ext cx="698500" cy="33193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1DAFBFA-C652-4E4B-AC31-FEFC406FA0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 flipH="1">
            <a:off x="0" y="0"/>
            <a:ext cx="12192000" cy="65151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543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flipH="1">
            <a:off x="0" y="0"/>
            <a:ext cx="12192000" cy="65151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6696458" y="1602221"/>
            <a:ext cx="3315535" cy="3323840"/>
          </a:xfrm>
          <a:prstGeom prst="ellipse">
            <a:avLst/>
          </a:prstGeom>
          <a:noFill/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493500" y="6522171"/>
            <a:ext cx="698500" cy="33193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1DAFBFA-C652-4E4B-AC31-FEFC406FA0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004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flipH="1">
            <a:off x="0" y="3"/>
            <a:ext cx="12192000" cy="6502397"/>
          </a:xfrm>
          <a:prstGeom prst="rect">
            <a:avLst/>
          </a:prstGeom>
          <a:gradFill flip="none" rotWithShape="1">
            <a:gsLst>
              <a:gs pos="45000">
                <a:schemeClr val="accent1"/>
              </a:gs>
              <a:gs pos="100000">
                <a:schemeClr val="accent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886284" y="2144267"/>
            <a:ext cx="914400" cy="914400"/>
          </a:xfrm>
          <a:prstGeom prst="roundRect">
            <a:avLst>
              <a:gd name="adj" fmla="val 50000"/>
            </a:avLst>
          </a:prstGeom>
          <a:solidFill>
            <a:schemeClr val="bg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054628" y="2144267"/>
            <a:ext cx="914400" cy="914400"/>
          </a:xfrm>
          <a:prstGeom prst="roundRect">
            <a:avLst>
              <a:gd name="adj" fmla="val 50000"/>
            </a:avLst>
          </a:prstGeom>
          <a:solidFill>
            <a:schemeClr val="bg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222972" y="2144267"/>
            <a:ext cx="914400" cy="914400"/>
          </a:xfrm>
          <a:prstGeom prst="roundRect">
            <a:avLst>
              <a:gd name="adj" fmla="val 50000"/>
            </a:avLst>
          </a:prstGeom>
          <a:solidFill>
            <a:schemeClr val="bg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391316" y="2144267"/>
            <a:ext cx="914400" cy="914400"/>
          </a:xfrm>
          <a:prstGeom prst="roundRect">
            <a:avLst>
              <a:gd name="adj" fmla="val 50000"/>
            </a:avLst>
          </a:prstGeom>
          <a:solidFill>
            <a:schemeClr val="bg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1524000" y="3138809"/>
            <a:ext cx="9144000" cy="1006475"/>
          </a:xfrm>
        </p:spPr>
        <p:txBody>
          <a:bodyPr wrap="none" anchor="ctr"/>
          <a:lstStyle>
            <a:lvl1pPr marL="0" indent="0" algn="ctr">
              <a:buFont typeface="Arial" panose="020B0604020202020204" pitchFamily="34" charset="0"/>
              <a:buNone/>
              <a:defRPr lang="en-US" sz="5400" b="0" dirty="0">
                <a:solidFill>
                  <a:schemeClr val="bg1"/>
                </a:solidFill>
                <a:latin typeface="Bebas Neue" panose="020B0606020202050201" pitchFamily="34" charset="0"/>
              </a:defRPr>
            </a:lvl1pPr>
          </a:lstStyle>
          <a:p>
            <a:pPr marL="0" lvl="0" algn="ctr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1524000" y="4219624"/>
            <a:ext cx="9144000" cy="313932"/>
          </a:xfrm>
        </p:spPr>
        <p:txBody>
          <a:bodyPr wrap="square" anchor="ctr">
            <a:spAutoFit/>
          </a:bodyPr>
          <a:lstStyle>
            <a:lvl1pPr marL="0" indent="0" algn="ctr">
              <a:buNone/>
              <a:defRPr lang="en-US" sz="1600" dirty="0">
                <a:solidFill>
                  <a:schemeClr val="bg1"/>
                </a:solidFill>
                <a:latin typeface="+mj-lt"/>
              </a:defRPr>
            </a:lvl1pPr>
          </a:lstStyle>
          <a:p>
            <a:pPr marL="0" lvl="0" algn="ctr">
              <a:buClr>
                <a:srgbClr val="E24848"/>
              </a:buClr>
            </a:pPr>
            <a:r>
              <a:rPr lang="en-US" dirty="0" smtClean="0"/>
              <a:t>Click to edit Master subtitle style</a:t>
            </a:r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2995863" y="2539603"/>
            <a:ext cx="56548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 flipH="1">
            <a:off x="8638673" y="2539603"/>
            <a:ext cx="56548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769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4200" y="207285"/>
            <a:ext cx="10896600" cy="7270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200" b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900" y="1201511"/>
            <a:ext cx="10896600" cy="435133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500" y="6492875"/>
            <a:ext cx="698500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1DAFBFA-C652-4E4B-AC31-FEFC406FA02E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596900" y="0"/>
            <a:ext cx="731072" cy="185255"/>
            <a:chOff x="-374958" y="1010653"/>
            <a:chExt cx="1835087" cy="914400"/>
          </a:xfrm>
        </p:grpSpPr>
        <p:sp>
          <p:nvSpPr>
            <p:cNvPr id="8" name="Rectangle 7"/>
            <p:cNvSpPr/>
            <p:nvPr userDrawn="1"/>
          </p:nvSpPr>
          <p:spPr>
            <a:xfrm>
              <a:off x="-374958" y="1010653"/>
              <a:ext cx="914400" cy="914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45728" y="1010653"/>
              <a:ext cx="914401" cy="914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34252622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709272" y="1452386"/>
            <a:ext cx="3944796" cy="444848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4200" y="207285"/>
            <a:ext cx="10896600" cy="7270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200" b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900" y="1201511"/>
            <a:ext cx="10896600" cy="435133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500" y="6492875"/>
            <a:ext cx="698500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1DAFBFA-C652-4E4B-AC31-FEFC406FA02E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596900" y="0"/>
            <a:ext cx="731072" cy="185255"/>
            <a:chOff x="-374958" y="1010653"/>
            <a:chExt cx="1835087" cy="914400"/>
          </a:xfrm>
        </p:grpSpPr>
        <p:sp>
          <p:nvSpPr>
            <p:cNvPr id="8" name="Rectangle 7"/>
            <p:cNvSpPr/>
            <p:nvPr userDrawn="1"/>
          </p:nvSpPr>
          <p:spPr>
            <a:xfrm>
              <a:off x="-374958" y="1010653"/>
              <a:ext cx="914400" cy="914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45728" y="1010653"/>
              <a:ext cx="914401" cy="914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10" name="Rectangle 9"/>
          <p:cNvSpPr/>
          <p:nvPr userDrawn="1"/>
        </p:nvSpPr>
        <p:spPr>
          <a:xfrm>
            <a:off x="4654068" y="1452386"/>
            <a:ext cx="6982299" cy="4448483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900" y="1201511"/>
            <a:ext cx="10896600" cy="435133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1974484" y="1820030"/>
            <a:ext cx="8297841" cy="1784208"/>
            <a:chOff x="1974484" y="1820030"/>
            <a:chExt cx="8297841" cy="178420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974484" y="1820030"/>
              <a:ext cx="1548270" cy="17842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2044860" y="1907600"/>
              <a:ext cx="1407518" cy="16220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4260484" y="1820030"/>
              <a:ext cx="1548270" cy="17842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4330860" y="1907600"/>
              <a:ext cx="1407518" cy="16220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532348" y="1820030"/>
              <a:ext cx="1548270" cy="17842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602724" y="1907600"/>
              <a:ext cx="1407518" cy="16220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8724055" y="1820030"/>
              <a:ext cx="1548270" cy="17842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8794431" y="1907600"/>
              <a:ext cx="1407518" cy="16220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4200" y="207285"/>
            <a:ext cx="10896600" cy="7270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200" b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500" y="6492875"/>
            <a:ext cx="698500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1DAFBFA-C652-4E4B-AC31-FEFC406FA02E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596900" y="0"/>
            <a:ext cx="731072" cy="185255"/>
            <a:chOff x="-374958" y="1010653"/>
            <a:chExt cx="1835087" cy="914400"/>
          </a:xfrm>
        </p:grpSpPr>
        <p:sp>
          <p:nvSpPr>
            <p:cNvPr id="8" name="Rectangle 7"/>
            <p:cNvSpPr/>
            <p:nvPr userDrawn="1"/>
          </p:nvSpPr>
          <p:spPr>
            <a:xfrm>
              <a:off x="-374958" y="1010653"/>
              <a:ext cx="914400" cy="914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45728" y="1010653"/>
              <a:ext cx="914401" cy="914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22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2132329" y="1986692"/>
            <a:ext cx="1254909" cy="1456125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4405874" y="1986692"/>
            <a:ext cx="1254909" cy="1456125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4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6679027" y="1986692"/>
            <a:ext cx="1254909" cy="1456125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5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8867654" y="1986692"/>
            <a:ext cx="1254909" cy="1456125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071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5140204" y="2470073"/>
            <a:ext cx="2100174" cy="2100174"/>
          </a:xfrm>
          <a:prstGeom prst="ellipse">
            <a:avLst/>
          </a:prstGeom>
          <a:noFill/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4200" y="207285"/>
            <a:ext cx="10896600" cy="7270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200" b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900" y="1201511"/>
            <a:ext cx="10896600" cy="435133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500" y="6492875"/>
            <a:ext cx="698500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1DAFBFA-C652-4E4B-AC31-FEFC406FA02E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596900" y="0"/>
            <a:ext cx="731072" cy="185255"/>
            <a:chOff x="-374958" y="1010653"/>
            <a:chExt cx="1835087" cy="914400"/>
          </a:xfrm>
        </p:grpSpPr>
        <p:sp>
          <p:nvSpPr>
            <p:cNvPr id="8" name="Rectangle 7"/>
            <p:cNvSpPr/>
            <p:nvPr userDrawn="1"/>
          </p:nvSpPr>
          <p:spPr>
            <a:xfrm>
              <a:off x="-374958" y="1010653"/>
              <a:ext cx="914400" cy="914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45728" y="1010653"/>
              <a:ext cx="914401" cy="914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2925790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6299386" y="3470971"/>
            <a:ext cx="5359400" cy="2312124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4200" y="207285"/>
            <a:ext cx="10896600" cy="7270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200" b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900" y="1201511"/>
            <a:ext cx="10896600" cy="435133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500" y="6492875"/>
            <a:ext cx="698500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1DAFBFA-C652-4E4B-AC31-FEFC406FA02E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596900" y="0"/>
            <a:ext cx="731072" cy="185255"/>
            <a:chOff x="-374958" y="1010653"/>
            <a:chExt cx="1835087" cy="914400"/>
          </a:xfrm>
        </p:grpSpPr>
        <p:sp>
          <p:nvSpPr>
            <p:cNvPr id="8" name="Rectangle 7"/>
            <p:cNvSpPr/>
            <p:nvPr userDrawn="1"/>
          </p:nvSpPr>
          <p:spPr>
            <a:xfrm>
              <a:off x="-374958" y="1010653"/>
              <a:ext cx="914400" cy="914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45728" y="1010653"/>
              <a:ext cx="914401" cy="914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9795331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 userDrawn="1"/>
        </p:nvGrpSpPr>
        <p:grpSpPr>
          <a:xfrm>
            <a:off x="912641" y="1607759"/>
            <a:ext cx="5008815" cy="4035975"/>
            <a:chOff x="1033027" y="1979813"/>
            <a:chExt cx="5008815" cy="4035975"/>
          </a:xfrm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2691364" y="5431708"/>
              <a:ext cx="1701533" cy="539007"/>
            </a:xfrm>
            <a:custGeom>
              <a:avLst/>
              <a:gdLst>
                <a:gd name="T0" fmla="*/ 3037 w 3628"/>
                <a:gd name="T1" fmla="*/ 0 h 1149"/>
                <a:gd name="T2" fmla="*/ 1837 w 3628"/>
                <a:gd name="T3" fmla="*/ 0 h 1149"/>
                <a:gd name="T4" fmla="*/ 1792 w 3628"/>
                <a:gd name="T5" fmla="*/ 0 h 1149"/>
                <a:gd name="T6" fmla="*/ 591 w 3628"/>
                <a:gd name="T7" fmla="*/ 0 h 1149"/>
                <a:gd name="T8" fmla="*/ 592 w 3628"/>
                <a:gd name="T9" fmla="*/ 108 h 1149"/>
                <a:gd name="T10" fmla="*/ 594 w 3628"/>
                <a:gd name="T11" fmla="*/ 214 h 1149"/>
                <a:gd name="T12" fmla="*/ 598 w 3628"/>
                <a:gd name="T13" fmla="*/ 317 h 1149"/>
                <a:gd name="T14" fmla="*/ 600 w 3628"/>
                <a:gd name="T15" fmla="*/ 419 h 1149"/>
                <a:gd name="T16" fmla="*/ 600 w 3628"/>
                <a:gd name="T17" fmla="*/ 468 h 1149"/>
                <a:gd name="T18" fmla="*/ 599 w 3628"/>
                <a:gd name="T19" fmla="*/ 516 h 1149"/>
                <a:gd name="T20" fmla="*/ 597 w 3628"/>
                <a:gd name="T21" fmla="*/ 564 h 1149"/>
                <a:gd name="T22" fmla="*/ 594 w 3628"/>
                <a:gd name="T23" fmla="*/ 610 h 1149"/>
                <a:gd name="T24" fmla="*/ 590 w 3628"/>
                <a:gd name="T25" fmla="*/ 654 h 1149"/>
                <a:gd name="T26" fmla="*/ 584 w 3628"/>
                <a:gd name="T27" fmla="*/ 698 h 1149"/>
                <a:gd name="T28" fmla="*/ 576 w 3628"/>
                <a:gd name="T29" fmla="*/ 740 h 1149"/>
                <a:gd name="T30" fmla="*/ 567 w 3628"/>
                <a:gd name="T31" fmla="*/ 780 h 1149"/>
                <a:gd name="T32" fmla="*/ 554 w 3628"/>
                <a:gd name="T33" fmla="*/ 820 h 1149"/>
                <a:gd name="T34" fmla="*/ 540 w 3628"/>
                <a:gd name="T35" fmla="*/ 857 h 1149"/>
                <a:gd name="T36" fmla="*/ 524 w 3628"/>
                <a:gd name="T37" fmla="*/ 892 h 1149"/>
                <a:gd name="T38" fmla="*/ 504 w 3628"/>
                <a:gd name="T39" fmla="*/ 925 h 1149"/>
                <a:gd name="T40" fmla="*/ 482 w 3628"/>
                <a:gd name="T41" fmla="*/ 958 h 1149"/>
                <a:gd name="T42" fmla="*/ 458 w 3628"/>
                <a:gd name="T43" fmla="*/ 986 h 1149"/>
                <a:gd name="T44" fmla="*/ 429 w 3628"/>
                <a:gd name="T45" fmla="*/ 1014 h 1149"/>
                <a:gd name="T46" fmla="*/ 398 w 3628"/>
                <a:gd name="T47" fmla="*/ 1039 h 1149"/>
                <a:gd name="T48" fmla="*/ 363 w 3628"/>
                <a:gd name="T49" fmla="*/ 1062 h 1149"/>
                <a:gd name="T50" fmla="*/ 323 w 3628"/>
                <a:gd name="T51" fmla="*/ 1081 h 1149"/>
                <a:gd name="T52" fmla="*/ 281 w 3628"/>
                <a:gd name="T53" fmla="*/ 1100 h 1149"/>
                <a:gd name="T54" fmla="*/ 233 w 3628"/>
                <a:gd name="T55" fmla="*/ 1115 h 1149"/>
                <a:gd name="T56" fmla="*/ 182 w 3628"/>
                <a:gd name="T57" fmla="*/ 1128 h 1149"/>
                <a:gd name="T58" fmla="*/ 127 w 3628"/>
                <a:gd name="T59" fmla="*/ 1137 h 1149"/>
                <a:gd name="T60" fmla="*/ 66 w 3628"/>
                <a:gd name="T61" fmla="*/ 1144 h 1149"/>
                <a:gd name="T62" fmla="*/ 0 w 3628"/>
                <a:gd name="T63" fmla="*/ 1149 h 1149"/>
                <a:gd name="T64" fmla="*/ 1792 w 3628"/>
                <a:gd name="T65" fmla="*/ 1149 h 1149"/>
                <a:gd name="T66" fmla="*/ 1837 w 3628"/>
                <a:gd name="T67" fmla="*/ 1149 h 1149"/>
                <a:gd name="T68" fmla="*/ 3628 w 3628"/>
                <a:gd name="T69" fmla="*/ 1149 h 1149"/>
                <a:gd name="T70" fmla="*/ 3563 w 3628"/>
                <a:gd name="T71" fmla="*/ 1144 h 1149"/>
                <a:gd name="T72" fmla="*/ 3503 w 3628"/>
                <a:gd name="T73" fmla="*/ 1137 h 1149"/>
                <a:gd name="T74" fmla="*/ 3446 w 3628"/>
                <a:gd name="T75" fmla="*/ 1128 h 1149"/>
                <a:gd name="T76" fmla="*/ 3395 w 3628"/>
                <a:gd name="T77" fmla="*/ 1115 h 1149"/>
                <a:gd name="T78" fmla="*/ 3349 w 3628"/>
                <a:gd name="T79" fmla="*/ 1100 h 1149"/>
                <a:gd name="T80" fmla="*/ 3306 w 3628"/>
                <a:gd name="T81" fmla="*/ 1081 h 1149"/>
                <a:gd name="T82" fmla="*/ 3266 w 3628"/>
                <a:gd name="T83" fmla="*/ 1062 h 1149"/>
                <a:gd name="T84" fmla="*/ 3231 w 3628"/>
                <a:gd name="T85" fmla="*/ 1039 h 1149"/>
                <a:gd name="T86" fmla="*/ 3199 w 3628"/>
                <a:gd name="T87" fmla="*/ 1014 h 1149"/>
                <a:gd name="T88" fmla="*/ 3172 w 3628"/>
                <a:gd name="T89" fmla="*/ 986 h 1149"/>
                <a:gd name="T90" fmla="*/ 3146 w 3628"/>
                <a:gd name="T91" fmla="*/ 958 h 1149"/>
                <a:gd name="T92" fmla="*/ 3124 w 3628"/>
                <a:gd name="T93" fmla="*/ 925 h 1149"/>
                <a:gd name="T94" fmla="*/ 3104 w 3628"/>
                <a:gd name="T95" fmla="*/ 892 h 1149"/>
                <a:gd name="T96" fmla="*/ 3088 w 3628"/>
                <a:gd name="T97" fmla="*/ 857 h 1149"/>
                <a:gd name="T98" fmla="*/ 3074 w 3628"/>
                <a:gd name="T99" fmla="*/ 820 h 1149"/>
                <a:gd name="T100" fmla="*/ 3063 w 3628"/>
                <a:gd name="T101" fmla="*/ 780 h 1149"/>
                <a:gd name="T102" fmla="*/ 3053 w 3628"/>
                <a:gd name="T103" fmla="*/ 740 h 1149"/>
                <a:gd name="T104" fmla="*/ 3045 w 3628"/>
                <a:gd name="T105" fmla="*/ 698 h 1149"/>
                <a:gd name="T106" fmla="*/ 3040 w 3628"/>
                <a:gd name="T107" fmla="*/ 654 h 1149"/>
                <a:gd name="T108" fmla="*/ 3035 w 3628"/>
                <a:gd name="T109" fmla="*/ 610 h 1149"/>
                <a:gd name="T110" fmla="*/ 3031 w 3628"/>
                <a:gd name="T111" fmla="*/ 564 h 1149"/>
                <a:gd name="T112" fmla="*/ 3030 w 3628"/>
                <a:gd name="T113" fmla="*/ 516 h 1149"/>
                <a:gd name="T114" fmla="*/ 3029 w 3628"/>
                <a:gd name="T115" fmla="*/ 468 h 1149"/>
                <a:gd name="T116" fmla="*/ 3029 w 3628"/>
                <a:gd name="T117" fmla="*/ 419 h 1149"/>
                <a:gd name="T118" fmla="*/ 3030 w 3628"/>
                <a:gd name="T119" fmla="*/ 317 h 1149"/>
                <a:gd name="T120" fmla="*/ 3034 w 3628"/>
                <a:gd name="T121" fmla="*/ 214 h 1149"/>
                <a:gd name="T122" fmla="*/ 3036 w 3628"/>
                <a:gd name="T123" fmla="*/ 108 h 1149"/>
                <a:gd name="T124" fmla="*/ 3037 w 3628"/>
                <a:gd name="T125" fmla="*/ 0 h 1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628" h="1149">
                  <a:moveTo>
                    <a:pt x="3037" y="0"/>
                  </a:moveTo>
                  <a:lnTo>
                    <a:pt x="1837" y="0"/>
                  </a:lnTo>
                  <a:lnTo>
                    <a:pt x="1792" y="0"/>
                  </a:lnTo>
                  <a:lnTo>
                    <a:pt x="591" y="0"/>
                  </a:lnTo>
                  <a:lnTo>
                    <a:pt x="592" y="108"/>
                  </a:lnTo>
                  <a:lnTo>
                    <a:pt x="594" y="214"/>
                  </a:lnTo>
                  <a:lnTo>
                    <a:pt x="598" y="317"/>
                  </a:lnTo>
                  <a:lnTo>
                    <a:pt x="600" y="419"/>
                  </a:lnTo>
                  <a:lnTo>
                    <a:pt x="600" y="468"/>
                  </a:lnTo>
                  <a:lnTo>
                    <a:pt x="599" y="516"/>
                  </a:lnTo>
                  <a:lnTo>
                    <a:pt x="597" y="564"/>
                  </a:lnTo>
                  <a:lnTo>
                    <a:pt x="594" y="610"/>
                  </a:lnTo>
                  <a:lnTo>
                    <a:pt x="590" y="654"/>
                  </a:lnTo>
                  <a:lnTo>
                    <a:pt x="584" y="698"/>
                  </a:lnTo>
                  <a:lnTo>
                    <a:pt x="576" y="740"/>
                  </a:lnTo>
                  <a:lnTo>
                    <a:pt x="567" y="780"/>
                  </a:lnTo>
                  <a:lnTo>
                    <a:pt x="554" y="820"/>
                  </a:lnTo>
                  <a:lnTo>
                    <a:pt x="540" y="857"/>
                  </a:lnTo>
                  <a:lnTo>
                    <a:pt x="524" y="892"/>
                  </a:lnTo>
                  <a:lnTo>
                    <a:pt x="504" y="925"/>
                  </a:lnTo>
                  <a:lnTo>
                    <a:pt x="482" y="958"/>
                  </a:lnTo>
                  <a:lnTo>
                    <a:pt x="458" y="986"/>
                  </a:lnTo>
                  <a:lnTo>
                    <a:pt x="429" y="1014"/>
                  </a:lnTo>
                  <a:lnTo>
                    <a:pt x="398" y="1039"/>
                  </a:lnTo>
                  <a:lnTo>
                    <a:pt x="363" y="1062"/>
                  </a:lnTo>
                  <a:lnTo>
                    <a:pt x="323" y="1081"/>
                  </a:lnTo>
                  <a:lnTo>
                    <a:pt x="281" y="1100"/>
                  </a:lnTo>
                  <a:lnTo>
                    <a:pt x="233" y="1115"/>
                  </a:lnTo>
                  <a:lnTo>
                    <a:pt x="182" y="1128"/>
                  </a:lnTo>
                  <a:lnTo>
                    <a:pt x="127" y="1137"/>
                  </a:lnTo>
                  <a:lnTo>
                    <a:pt x="66" y="1144"/>
                  </a:lnTo>
                  <a:lnTo>
                    <a:pt x="0" y="1149"/>
                  </a:lnTo>
                  <a:lnTo>
                    <a:pt x="1792" y="1149"/>
                  </a:lnTo>
                  <a:lnTo>
                    <a:pt x="1837" y="1149"/>
                  </a:lnTo>
                  <a:lnTo>
                    <a:pt x="3628" y="1149"/>
                  </a:lnTo>
                  <a:lnTo>
                    <a:pt x="3563" y="1144"/>
                  </a:lnTo>
                  <a:lnTo>
                    <a:pt x="3503" y="1137"/>
                  </a:lnTo>
                  <a:lnTo>
                    <a:pt x="3446" y="1128"/>
                  </a:lnTo>
                  <a:lnTo>
                    <a:pt x="3395" y="1115"/>
                  </a:lnTo>
                  <a:lnTo>
                    <a:pt x="3349" y="1100"/>
                  </a:lnTo>
                  <a:lnTo>
                    <a:pt x="3306" y="1081"/>
                  </a:lnTo>
                  <a:lnTo>
                    <a:pt x="3266" y="1062"/>
                  </a:lnTo>
                  <a:lnTo>
                    <a:pt x="3231" y="1039"/>
                  </a:lnTo>
                  <a:lnTo>
                    <a:pt x="3199" y="1014"/>
                  </a:lnTo>
                  <a:lnTo>
                    <a:pt x="3172" y="986"/>
                  </a:lnTo>
                  <a:lnTo>
                    <a:pt x="3146" y="958"/>
                  </a:lnTo>
                  <a:lnTo>
                    <a:pt x="3124" y="925"/>
                  </a:lnTo>
                  <a:lnTo>
                    <a:pt x="3104" y="892"/>
                  </a:lnTo>
                  <a:lnTo>
                    <a:pt x="3088" y="857"/>
                  </a:lnTo>
                  <a:lnTo>
                    <a:pt x="3074" y="820"/>
                  </a:lnTo>
                  <a:lnTo>
                    <a:pt x="3063" y="780"/>
                  </a:lnTo>
                  <a:lnTo>
                    <a:pt x="3053" y="740"/>
                  </a:lnTo>
                  <a:lnTo>
                    <a:pt x="3045" y="698"/>
                  </a:lnTo>
                  <a:lnTo>
                    <a:pt x="3040" y="654"/>
                  </a:lnTo>
                  <a:lnTo>
                    <a:pt x="3035" y="610"/>
                  </a:lnTo>
                  <a:lnTo>
                    <a:pt x="3031" y="564"/>
                  </a:lnTo>
                  <a:lnTo>
                    <a:pt x="3030" y="516"/>
                  </a:lnTo>
                  <a:lnTo>
                    <a:pt x="3029" y="468"/>
                  </a:lnTo>
                  <a:lnTo>
                    <a:pt x="3029" y="419"/>
                  </a:lnTo>
                  <a:lnTo>
                    <a:pt x="3030" y="317"/>
                  </a:lnTo>
                  <a:lnTo>
                    <a:pt x="3034" y="214"/>
                  </a:lnTo>
                  <a:lnTo>
                    <a:pt x="3036" y="108"/>
                  </a:lnTo>
                  <a:lnTo>
                    <a:pt x="3037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77000">
                  <a:schemeClr val="bg1">
                    <a:lumMod val="85000"/>
                  </a:schemeClr>
                </a:gs>
                <a:gs pos="3700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2680096" y="5966957"/>
              <a:ext cx="1724070" cy="48831"/>
            </a:xfrm>
            <a:custGeom>
              <a:avLst/>
              <a:gdLst>
                <a:gd name="T0" fmla="*/ 53 w 3673"/>
                <a:gd name="T1" fmla="*/ 0 h 105"/>
                <a:gd name="T2" fmla="*/ 3621 w 3673"/>
                <a:gd name="T3" fmla="*/ 0 h 105"/>
                <a:gd name="T4" fmla="*/ 3631 w 3673"/>
                <a:gd name="T5" fmla="*/ 2 h 105"/>
                <a:gd name="T6" fmla="*/ 3640 w 3673"/>
                <a:gd name="T7" fmla="*/ 5 h 105"/>
                <a:gd name="T8" fmla="*/ 3650 w 3673"/>
                <a:gd name="T9" fmla="*/ 10 h 105"/>
                <a:gd name="T10" fmla="*/ 3658 w 3673"/>
                <a:gd name="T11" fmla="*/ 15 h 105"/>
                <a:gd name="T12" fmla="*/ 3664 w 3673"/>
                <a:gd name="T13" fmla="*/ 24 h 105"/>
                <a:gd name="T14" fmla="*/ 3668 w 3673"/>
                <a:gd name="T15" fmla="*/ 33 h 105"/>
                <a:gd name="T16" fmla="*/ 3672 w 3673"/>
                <a:gd name="T17" fmla="*/ 42 h 105"/>
                <a:gd name="T18" fmla="*/ 3673 w 3673"/>
                <a:gd name="T19" fmla="*/ 53 h 105"/>
                <a:gd name="T20" fmla="*/ 3673 w 3673"/>
                <a:gd name="T21" fmla="*/ 53 h 105"/>
                <a:gd name="T22" fmla="*/ 3672 w 3673"/>
                <a:gd name="T23" fmla="*/ 63 h 105"/>
                <a:gd name="T24" fmla="*/ 3668 w 3673"/>
                <a:gd name="T25" fmla="*/ 73 h 105"/>
                <a:gd name="T26" fmla="*/ 3664 w 3673"/>
                <a:gd name="T27" fmla="*/ 81 h 105"/>
                <a:gd name="T28" fmla="*/ 3658 w 3673"/>
                <a:gd name="T29" fmla="*/ 90 h 105"/>
                <a:gd name="T30" fmla="*/ 3650 w 3673"/>
                <a:gd name="T31" fmla="*/ 95 h 105"/>
                <a:gd name="T32" fmla="*/ 3640 w 3673"/>
                <a:gd name="T33" fmla="*/ 100 h 105"/>
                <a:gd name="T34" fmla="*/ 3631 w 3673"/>
                <a:gd name="T35" fmla="*/ 103 h 105"/>
                <a:gd name="T36" fmla="*/ 3621 w 3673"/>
                <a:gd name="T37" fmla="*/ 105 h 105"/>
                <a:gd name="T38" fmla="*/ 53 w 3673"/>
                <a:gd name="T39" fmla="*/ 105 h 105"/>
                <a:gd name="T40" fmla="*/ 42 w 3673"/>
                <a:gd name="T41" fmla="*/ 103 h 105"/>
                <a:gd name="T42" fmla="*/ 32 w 3673"/>
                <a:gd name="T43" fmla="*/ 100 h 105"/>
                <a:gd name="T44" fmla="*/ 24 w 3673"/>
                <a:gd name="T45" fmla="*/ 95 h 105"/>
                <a:gd name="T46" fmla="*/ 16 w 3673"/>
                <a:gd name="T47" fmla="*/ 90 h 105"/>
                <a:gd name="T48" fmla="*/ 9 w 3673"/>
                <a:gd name="T49" fmla="*/ 81 h 105"/>
                <a:gd name="T50" fmla="*/ 4 w 3673"/>
                <a:gd name="T51" fmla="*/ 73 h 105"/>
                <a:gd name="T52" fmla="*/ 2 w 3673"/>
                <a:gd name="T53" fmla="*/ 63 h 105"/>
                <a:gd name="T54" fmla="*/ 0 w 3673"/>
                <a:gd name="T55" fmla="*/ 53 h 105"/>
                <a:gd name="T56" fmla="*/ 0 w 3673"/>
                <a:gd name="T57" fmla="*/ 53 h 105"/>
                <a:gd name="T58" fmla="*/ 2 w 3673"/>
                <a:gd name="T59" fmla="*/ 42 h 105"/>
                <a:gd name="T60" fmla="*/ 4 w 3673"/>
                <a:gd name="T61" fmla="*/ 33 h 105"/>
                <a:gd name="T62" fmla="*/ 9 w 3673"/>
                <a:gd name="T63" fmla="*/ 24 h 105"/>
                <a:gd name="T64" fmla="*/ 16 w 3673"/>
                <a:gd name="T65" fmla="*/ 15 h 105"/>
                <a:gd name="T66" fmla="*/ 24 w 3673"/>
                <a:gd name="T67" fmla="*/ 10 h 105"/>
                <a:gd name="T68" fmla="*/ 32 w 3673"/>
                <a:gd name="T69" fmla="*/ 5 h 105"/>
                <a:gd name="T70" fmla="*/ 42 w 3673"/>
                <a:gd name="T71" fmla="*/ 2 h 105"/>
                <a:gd name="T72" fmla="*/ 53 w 3673"/>
                <a:gd name="T73" fmla="*/ 0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73" h="105">
                  <a:moveTo>
                    <a:pt x="53" y="0"/>
                  </a:moveTo>
                  <a:lnTo>
                    <a:pt x="3621" y="0"/>
                  </a:lnTo>
                  <a:lnTo>
                    <a:pt x="3631" y="2"/>
                  </a:lnTo>
                  <a:lnTo>
                    <a:pt x="3640" y="5"/>
                  </a:lnTo>
                  <a:lnTo>
                    <a:pt x="3650" y="10"/>
                  </a:lnTo>
                  <a:lnTo>
                    <a:pt x="3658" y="15"/>
                  </a:lnTo>
                  <a:lnTo>
                    <a:pt x="3664" y="24"/>
                  </a:lnTo>
                  <a:lnTo>
                    <a:pt x="3668" y="33"/>
                  </a:lnTo>
                  <a:lnTo>
                    <a:pt x="3672" y="42"/>
                  </a:lnTo>
                  <a:lnTo>
                    <a:pt x="3673" y="53"/>
                  </a:lnTo>
                  <a:lnTo>
                    <a:pt x="3673" y="53"/>
                  </a:lnTo>
                  <a:lnTo>
                    <a:pt x="3672" y="63"/>
                  </a:lnTo>
                  <a:lnTo>
                    <a:pt x="3668" y="73"/>
                  </a:lnTo>
                  <a:lnTo>
                    <a:pt x="3664" y="81"/>
                  </a:lnTo>
                  <a:lnTo>
                    <a:pt x="3658" y="90"/>
                  </a:lnTo>
                  <a:lnTo>
                    <a:pt x="3650" y="95"/>
                  </a:lnTo>
                  <a:lnTo>
                    <a:pt x="3640" y="100"/>
                  </a:lnTo>
                  <a:lnTo>
                    <a:pt x="3631" y="103"/>
                  </a:lnTo>
                  <a:lnTo>
                    <a:pt x="3621" y="105"/>
                  </a:lnTo>
                  <a:lnTo>
                    <a:pt x="53" y="105"/>
                  </a:lnTo>
                  <a:lnTo>
                    <a:pt x="42" y="103"/>
                  </a:lnTo>
                  <a:lnTo>
                    <a:pt x="32" y="100"/>
                  </a:lnTo>
                  <a:lnTo>
                    <a:pt x="24" y="95"/>
                  </a:lnTo>
                  <a:lnTo>
                    <a:pt x="16" y="90"/>
                  </a:lnTo>
                  <a:lnTo>
                    <a:pt x="9" y="81"/>
                  </a:lnTo>
                  <a:lnTo>
                    <a:pt x="4" y="73"/>
                  </a:lnTo>
                  <a:lnTo>
                    <a:pt x="2" y="63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2" y="42"/>
                  </a:lnTo>
                  <a:lnTo>
                    <a:pt x="4" y="33"/>
                  </a:lnTo>
                  <a:lnTo>
                    <a:pt x="9" y="24"/>
                  </a:lnTo>
                  <a:lnTo>
                    <a:pt x="16" y="15"/>
                  </a:lnTo>
                  <a:lnTo>
                    <a:pt x="24" y="10"/>
                  </a:lnTo>
                  <a:lnTo>
                    <a:pt x="32" y="5"/>
                  </a:lnTo>
                  <a:lnTo>
                    <a:pt x="42" y="2"/>
                  </a:lnTo>
                  <a:lnTo>
                    <a:pt x="53" y="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65000"/>
                  </a:schemeClr>
                </a:gs>
                <a:gs pos="44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8"/>
            <p:cNvSpPr>
              <a:spLocks/>
            </p:cNvSpPr>
            <p:nvPr/>
          </p:nvSpPr>
          <p:spPr bwMode="auto">
            <a:xfrm>
              <a:off x="1033027" y="1979813"/>
              <a:ext cx="5008815" cy="3472554"/>
            </a:xfrm>
            <a:custGeom>
              <a:avLst/>
              <a:gdLst>
                <a:gd name="T0" fmla="*/ 10459 w 10666"/>
                <a:gd name="T1" fmla="*/ 0 h 7397"/>
                <a:gd name="T2" fmla="*/ 10500 w 10666"/>
                <a:gd name="T3" fmla="*/ 5 h 7397"/>
                <a:gd name="T4" fmla="*/ 10539 w 10666"/>
                <a:gd name="T5" fmla="*/ 16 h 7397"/>
                <a:gd name="T6" fmla="*/ 10575 w 10666"/>
                <a:gd name="T7" fmla="*/ 36 h 7397"/>
                <a:gd name="T8" fmla="*/ 10605 w 10666"/>
                <a:gd name="T9" fmla="*/ 61 h 7397"/>
                <a:gd name="T10" fmla="*/ 10630 w 10666"/>
                <a:gd name="T11" fmla="*/ 91 h 7397"/>
                <a:gd name="T12" fmla="*/ 10650 w 10666"/>
                <a:gd name="T13" fmla="*/ 127 h 7397"/>
                <a:gd name="T14" fmla="*/ 10661 w 10666"/>
                <a:gd name="T15" fmla="*/ 166 h 7397"/>
                <a:gd name="T16" fmla="*/ 10666 w 10666"/>
                <a:gd name="T17" fmla="*/ 207 h 7397"/>
                <a:gd name="T18" fmla="*/ 10665 w 10666"/>
                <a:gd name="T19" fmla="*/ 7211 h 7397"/>
                <a:gd name="T20" fmla="*/ 10657 w 10666"/>
                <a:gd name="T21" fmla="*/ 7251 h 7397"/>
                <a:gd name="T22" fmla="*/ 10641 w 10666"/>
                <a:gd name="T23" fmla="*/ 7288 h 7397"/>
                <a:gd name="T24" fmla="*/ 10619 w 10666"/>
                <a:gd name="T25" fmla="*/ 7321 h 7397"/>
                <a:gd name="T26" fmla="*/ 10591 w 10666"/>
                <a:gd name="T27" fmla="*/ 7350 h 7397"/>
                <a:gd name="T28" fmla="*/ 10557 w 10666"/>
                <a:gd name="T29" fmla="*/ 7372 h 7397"/>
                <a:gd name="T30" fmla="*/ 10520 w 10666"/>
                <a:gd name="T31" fmla="*/ 7388 h 7397"/>
                <a:gd name="T32" fmla="*/ 10480 w 10666"/>
                <a:gd name="T33" fmla="*/ 7396 h 7397"/>
                <a:gd name="T34" fmla="*/ 207 w 10666"/>
                <a:gd name="T35" fmla="*/ 7397 h 7397"/>
                <a:gd name="T36" fmla="*/ 165 w 10666"/>
                <a:gd name="T37" fmla="*/ 7393 h 7397"/>
                <a:gd name="T38" fmla="*/ 126 w 10666"/>
                <a:gd name="T39" fmla="*/ 7381 h 7397"/>
                <a:gd name="T40" fmla="*/ 91 w 10666"/>
                <a:gd name="T41" fmla="*/ 7361 h 7397"/>
                <a:gd name="T42" fmla="*/ 60 w 10666"/>
                <a:gd name="T43" fmla="*/ 7336 h 7397"/>
                <a:gd name="T44" fmla="*/ 34 w 10666"/>
                <a:gd name="T45" fmla="*/ 7306 h 7397"/>
                <a:gd name="T46" fmla="*/ 16 w 10666"/>
                <a:gd name="T47" fmla="*/ 7270 h 7397"/>
                <a:gd name="T48" fmla="*/ 3 w 10666"/>
                <a:gd name="T49" fmla="*/ 7232 h 7397"/>
                <a:gd name="T50" fmla="*/ 0 w 10666"/>
                <a:gd name="T51" fmla="*/ 7190 h 7397"/>
                <a:gd name="T52" fmla="*/ 1 w 10666"/>
                <a:gd name="T53" fmla="*/ 186 h 7397"/>
                <a:gd name="T54" fmla="*/ 9 w 10666"/>
                <a:gd name="T55" fmla="*/ 146 h 7397"/>
                <a:gd name="T56" fmla="*/ 24 w 10666"/>
                <a:gd name="T57" fmla="*/ 109 h 7397"/>
                <a:gd name="T58" fmla="*/ 47 w 10666"/>
                <a:gd name="T59" fmla="*/ 75 h 7397"/>
                <a:gd name="T60" fmla="*/ 75 w 10666"/>
                <a:gd name="T61" fmla="*/ 47 h 7397"/>
                <a:gd name="T62" fmla="*/ 108 w 10666"/>
                <a:gd name="T63" fmla="*/ 25 h 7397"/>
                <a:gd name="T64" fmla="*/ 146 w 10666"/>
                <a:gd name="T65" fmla="*/ 9 h 7397"/>
                <a:gd name="T66" fmla="*/ 186 w 10666"/>
                <a:gd name="T67" fmla="*/ 1 h 7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66" h="7397">
                  <a:moveTo>
                    <a:pt x="207" y="0"/>
                  </a:moveTo>
                  <a:lnTo>
                    <a:pt x="10459" y="0"/>
                  </a:lnTo>
                  <a:lnTo>
                    <a:pt x="10480" y="1"/>
                  </a:lnTo>
                  <a:lnTo>
                    <a:pt x="10500" y="5"/>
                  </a:lnTo>
                  <a:lnTo>
                    <a:pt x="10520" y="9"/>
                  </a:lnTo>
                  <a:lnTo>
                    <a:pt x="10539" y="16"/>
                  </a:lnTo>
                  <a:lnTo>
                    <a:pt x="10557" y="25"/>
                  </a:lnTo>
                  <a:lnTo>
                    <a:pt x="10575" y="36"/>
                  </a:lnTo>
                  <a:lnTo>
                    <a:pt x="10591" y="47"/>
                  </a:lnTo>
                  <a:lnTo>
                    <a:pt x="10605" y="61"/>
                  </a:lnTo>
                  <a:lnTo>
                    <a:pt x="10619" y="75"/>
                  </a:lnTo>
                  <a:lnTo>
                    <a:pt x="10630" y="91"/>
                  </a:lnTo>
                  <a:lnTo>
                    <a:pt x="10641" y="109"/>
                  </a:lnTo>
                  <a:lnTo>
                    <a:pt x="10650" y="127"/>
                  </a:lnTo>
                  <a:lnTo>
                    <a:pt x="10657" y="146"/>
                  </a:lnTo>
                  <a:lnTo>
                    <a:pt x="10661" y="166"/>
                  </a:lnTo>
                  <a:lnTo>
                    <a:pt x="10665" y="186"/>
                  </a:lnTo>
                  <a:lnTo>
                    <a:pt x="10666" y="207"/>
                  </a:lnTo>
                  <a:lnTo>
                    <a:pt x="10666" y="7190"/>
                  </a:lnTo>
                  <a:lnTo>
                    <a:pt x="10665" y="7211"/>
                  </a:lnTo>
                  <a:lnTo>
                    <a:pt x="10661" y="7232"/>
                  </a:lnTo>
                  <a:lnTo>
                    <a:pt x="10657" y="7251"/>
                  </a:lnTo>
                  <a:lnTo>
                    <a:pt x="10650" y="7270"/>
                  </a:lnTo>
                  <a:lnTo>
                    <a:pt x="10641" y="7288"/>
                  </a:lnTo>
                  <a:lnTo>
                    <a:pt x="10630" y="7306"/>
                  </a:lnTo>
                  <a:lnTo>
                    <a:pt x="10619" y="7321"/>
                  </a:lnTo>
                  <a:lnTo>
                    <a:pt x="10605" y="7336"/>
                  </a:lnTo>
                  <a:lnTo>
                    <a:pt x="10591" y="7350"/>
                  </a:lnTo>
                  <a:lnTo>
                    <a:pt x="10575" y="7361"/>
                  </a:lnTo>
                  <a:lnTo>
                    <a:pt x="10557" y="7372"/>
                  </a:lnTo>
                  <a:lnTo>
                    <a:pt x="10539" y="7381"/>
                  </a:lnTo>
                  <a:lnTo>
                    <a:pt x="10520" y="7388"/>
                  </a:lnTo>
                  <a:lnTo>
                    <a:pt x="10500" y="7393"/>
                  </a:lnTo>
                  <a:lnTo>
                    <a:pt x="10480" y="7396"/>
                  </a:lnTo>
                  <a:lnTo>
                    <a:pt x="10459" y="7397"/>
                  </a:lnTo>
                  <a:lnTo>
                    <a:pt x="207" y="7397"/>
                  </a:lnTo>
                  <a:lnTo>
                    <a:pt x="186" y="7396"/>
                  </a:lnTo>
                  <a:lnTo>
                    <a:pt x="165" y="7393"/>
                  </a:lnTo>
                  <a:lnTo>
                    <a:pt x="146" y="7388"/>
                  </a:lnTo>
                  <a:lnTo>
                    <a:pt x="126" y="7381"/>
                  </a:lnTo>
                  <a:lnTo>
                    <a:pt x="108" y="7372"/>
                  </a:lnTo>
                  <a:lnTo>
                    <a:pt x="91" y="7361"/>
                  </a:lnTo>
                  <a:lnTo>
                    <a:pt x="75" y="7350"/>
                  </a:lnTo>
                  <a:lnTo>
                    <a:pt x="60" y="7336"/>
                  </a:lnTo>
                  <a:lnTo>
                    <a:pt x="47" y="7321"/>
                  </a:lnTo>
                  <a:lnTo>
                    <a:pt x="34" y="7306"/>
                  </a:lnTo>
                  <a:lnTo>
                    <a:pt x="24" y="7288"/>
                  </a:lnTo>
                  <a:lnTo>
                    <a:pt x="16" y="7270"/>
                  </a:lnTo>
                  <a:lnTo>
                    <a:pt x="9" y="7251"/>
                  </a:lnTo>
                  <a:lnTo>
                    <a:pt x="3" y="7232"/>
                  </a:lnTo>
                  <a:lnTo>
                    <a:pt x="1" y="7211"/>
                  </a:lnTo>
                  <a:lnTo>
                    <a:pt x="0" y="7190"/>
                  </a:lnTo>
                  <a:lnTo>
                    <a:pt x="0" y="207"/>
                  </a:lnTo>
                  <a:lnTo>
                    <a:pt x="1" y="186"/>
                  </a:lnTo>
                  <a:lnTo>
                    <a:pt x="3" y="166"/>
                  </a:lnTo>
                  <a:lnTo>
                    <a:pt x="9" y="146"/>
                  </a:lnTo>
                  <a:lnTo>
                    <a:pt x="16" y="127"/>
                  </a:lnTo>
                  <a:lnTo>
                    <a:pt x="24" y="109"/>
                  </a:lnTo>
                  <a:lnTo>
                    <a:pt x="34" y="91"/>
                  </a:lnTo>
                  <a:lnTo>
                    <a:pt x="47" y="75"/>
                  </a:lnTo>
                  <a:lnTo>
                    <a:pt x="60" y="61"/>
                  </a:lnTo>
                  <a:lnTo>
                    <a:pt x="75" y="47"/>
                  </a:lnTo>
                  <a:lnTo>
                    <a:pt x="91" y="36"/>
                  </a:lnTo>
                  <a:lnTo>
                    <a:pt x="108" y="25"/>
                  </a:lnTo>
                  <a:lnTo>
                    <a:pt x="126" y="16"/>
                  </a:lnTo>
                  <a:lnTo>
                    <a:pt x="146" y="9"/>
                  </a:lnTo>
                  <a:lnTo>
                    <a:pt x="165" y="5"/>
                  </a:lnTo>
                  <a:lnTo>
                    <a:pt x="186" y="1"/>
                  </a:lnTo>
                  <a:lnTo>
                    <a:pt x="207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75000"/>
                    <a:tint val="66000"/>
                    <a:satMod val="160000"/>
                  </a:schemeClr>
                </a:gs>
                <a:gs pos="50000">
                  <a:schemeClr val="bg1">
                    <a:lumMod val="75000"/>
                    <a:tint val="44500"/>
                    <a:satMod val="160000"/>
                  </a:schemeClr>
                </a:gs>
                <a:gs pos="100000">
                  <a:schemeClr val="bg1">
                    <a:lumMod val="75000"/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1033027" y="1979813"/>
              <a:ext cx="5008815" cy="3021817"/>
            </a:xfrm>
            <a:custGeom>
              <a:avLst/>
              <a:gdLst>
                <a:gd name="T0" fmla="*/ 207 w 10666"/>
                <a:gd name="T1" fmla="*/ 0 h 6436"/>
                <a:gd name="T2" fmla="*/ 10459 w 10666"/>
                <a:gd name="T3" fmla="*/ 0 h 6436"/>
                <a:gd name="T4" fmla="*/ 10480 w 10666"/>
                <a:gd name="T5" fmla="*/ 1 h 6436"/>
                <a:gd name="T6" fmla="*/ 10500 w 10666"/>
                <a:gd name="T7" fmla="*/ 5 h 6436"/>
                <a:gd name="T8" fmla="*/ 10520 w 10666"/>
                <a:gd name="T9" fmla="*/ 9 h 6436"/>
                <a:gd name="T10" fmla="*/ 10539 w 10666"/>
                <a:gd name="T11" fmla="*/ 16 h 6436"/>
                <a:gd name="T12" fmla="*/ 10557 w 10666"/>
                <a:gd name="T13" fmla="*/ 25 h 6436"/>
                <a:gd name="T14" fmla="*/ 10575 w 10666"/>
                <a:gd name="T15" fmla="*/ 36 h 6436"/>
                <a:gd name="T16" fmla="*/ 10591 w 10666"/>
                <a:gd name="T17" fmla="*/ 47 h 6436"/>
                <a:gd name="T18" fmla="*/ 10605 w 10666"/>
                <a:gd name="T19" fmla="*/ 61 h 6436"/>
                <a:gd name="T20" fmla="*/ 10619 w 10666"/>
                <a:gd name="T21" fmla="*/ 75 h 6436"/>
                <a:gd name="T22" fmla="*/ 10630 w 10666"/>
                <a:gd name="T23" fmla="*/ 91 h 6436"/>
                <a:gd name="T24" fmla="*/ 10641 w 10666"/>
                <a:gd name="T25" fmla="*/ 109 h 6436"/>
                <a:gd name="T26" fmla="*/ 10650 w 10666"/>
                <a:gd name="T27" fmla="*/ 127 h 6436"/>
                <a:gd name="T28" fmla="*/ 10657 w 10666"/>
                <a:gd name="T29" fmla="*/ 146 h 6436"/>
                <a:gd name="T30" fmla="*/ 10661 w 10666"/>
                <a:gd name="T31" fmla="*/ 166 h 6436"/>
                <a:gd name="T32" fmla="*/ 10665 w 10666"/>
                <a:gd name="T33" fmla="*/ 186 h 6436"/>
                <a:gd name="T34" fmla="*/ 10666 w 10666"/>
                <a:gd name="T35" fmla="*/ 207 h 6436"/>
                <a:gd name="T36" fmla="*/ 10666 w 10666"/>
                <a:gd name="T37" fmla="*/ 6436 h 6436"/>
                <a:gd name="T38" fmla="*/ 0 w 10666"/>
                <a:gd name="T39" fmla="*/ 6436 h 6436"/>
                <a:gd name="T40" fmla="*/ 0 w 10666"/>
                <a:gd name="T41" fmla="*/ 207 h 6436"/>
                <a:gd name="T42" fmla="*/ 1 w 10666"/>
                <a:gd name="T43" fmla="*/ 186 h 6436"/>
                <a:gd name="T44" fmla="*/ 3 w 10666"/>
                <a:gd name="T45" fmla="*/ 166 h 6436"/>
                <a:gd name="T46" fmla="*/ 9 w 10666"/>
                <a:gd name="T47" fmla="*/ 146 h 6436"/>
                <a:gd name="T48" fmla="*/ 16 w 10666"/>
                <a:gd name="T49" fmla="*/ 127 h 6436"/>
                <a:gd name="T50" fmla="*/ 24 w 10666"/>
                <a:gd name="T51" fmla="*/ 109 h 6436"/>
                <a:gd name="T52" fmla="*/ 34 w 10666"/>
                <a:gd name="T53" fmla="*/ 91 h 6436"/>
                <a:gd name="T54" fmla="*/ 47 w 10666"/>
                <a:gd name="T55" fmla="*/ 75 h 6436"/>
                <a:gd name="T56" fmla="*/ 60 w 10666"/>
                <a:gd name="T57" fmla="*/ 61 h 6436"/>
                <a:gd name="T58" fmla="*/ 75 w 10666"/>
                <a:gd name="T59" fmla="*/ 47 h 6436"/>
                <a:gd name="T60" fmla="*/ 91 w 10666"/>
                <a:gd name="T61" fmla="*/ 36 h 6436"/>
                <a:gd name="T62" fmla="*/ 108 w 10666"/>
                <a:gd name="T63" fmla="*/ 25 h 6436"/>
                <a:gd name="T64" fmla="*/ 126 w 10666"/>
                <a:gd name="T65" fmla="*/ 16 h 6436"/>
                <a:gd name="T66" fmla="*/ 146 w 10666"/>
                <a:gd name="T67" fmla="*/ 9 h 6436"/>
                <a:gd name="T68" fmla="*/ 165 w 10666"/>
                <a:gd name="T69" fmla="*/ 5 h 6436"/>
                <a:gd name="T70" fmla="*/ 186 w 10666"/>
                <a:gd name="T71" fmla="*/ 1 h 6436"/>
                <a:gd name="T72" fmla="*/ 207 w 10666"/>
                <a:gd name="T73" fmla="*/ 0 h 6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666" h="6436">
                  <a:moveTo>
                    <a:pt x="207" y="0"/>
                  </a:moveTo>
                  <a:lnTo>
                    <a:pt x="10459" y="0"/>
                  </a:lnTo>
                  <a:lnTo>
                    <a:pt x="10480" y="1"/>
                  </a:lnTo>
                  <a:lnTo>
                    <a:pt x="10500" y="5"/>
                  </a:lnTo>
                  <a:lnTo>
                    <a:pt x="10520" y="9"/>
                  </a:lnTo>
                  <a:lnTo>
                    <a:pt x="10539" y="16"/>
                  </a:lnTo>
                  <a:lnTo>
                    <a:pt x="10557" y="25"/>
                  </a:lnTo>
                  <a:lnTo>
                    <a:pt x="10575" y="36"/>
                  </a:lnTo>
                  <a:lnTo>
                    <a:pt x="10591" y="47"/>
                  </a:lnTo>
                  <a:lnTo>
                    <a:pt x="10605" y="61"/>
                  </a:lnTo>
                  <a:lnTo>
                    <a:pt x="10619" y="75"/>
                  </a:lnTo>
                  <a:lnTo>
                    <a:pt x="10630" y="91"/>
                  </a:lnTo>
                  <a:lnTo>
                    <a:pt x="10641" y="109"/>
                  </a:lnTo>
                  <a:lnTo>
                    <a:pt x="10650" y="127"/>
                  </a:lnTo>
                  <a:lnTo>
                    <a:pt x="10657" y="146"/>
                  </a:lnTo>
                  <a:lnTo>
                    <a:pt x="10661" y="166"/>
                  </a:lnTo>
                  <a:lnTo>
                    <a:pt x="10665" y="186"/>
                  </a:lnTo>
                  <a:lnTo>
                    <a:pt x="10666" y="207"/>
                  </a:lnTo>
                  <a:lnTo>
                    <a:pt x="10666" y="6436"/>
                  </a:lnTo>
                  <a:lnTo>
                    <a:pt x="0" y="6436"/>
                  </a:lnTo>
                  <a:lnTo>
                    <a:pt x="0" y="207"/>
                  </a:lnTo>
                  <a:lnTo>
                    <a:pt x="1" y="186"/>
                  </a:lnTo>
                  <a:lnTo>
                    <a:pt x="3" y="166"/>
                  </a:lnTo>
                  <a:lnTo>
                    <a:pt x="9" y="146"/>
                  </a:lnTo>
                  <a:lnTo>
                    <a:pt x="16" y="127"/>
                  </a:lnTo>
                  <a:lnTo>
                    <a:pt x="24" y="109"/>
                  </a:lnTo>
                  <a:lnTo>
                    <a:pt x="34" y="91"/>
                  </a:lnTo>
                  <a:lnTo>
                    <a:pt x="47" y="75"/>
                  </a:lnTo>
                  <a:lnTo>
                    <a:pt x="60" y="61"/>
                  </a:lnTo>
                  <a:lnTo>
                    <a:pt x="75" y="47"/>
                  </a:lnTo>
                  <a:lnTo>
                    <a:pt x="91" y="36"/>
                  </a:lnTo>
                  <a:lnTo>
                    <a:pt x="108" y="25"/>
                  </a:lnTo>
                  <a:lnTo>
                    <a:pt x="126" y="16"/>
                  </a:lnTo>
                  <a:lnTo>
                    <a:pt x="146" y="9"/>
                  </a:lnTo>
                  <a:lnTo>
                    <a:pt x="165" y="5"/>
                  </a:lnTo>
                  <a:lnTo>
                    <a:pt x="186" y="1"/>
                  </a:lnTo>
                  <a:lnTo>
                    <a:pt x="207" y="0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4200" y="207285"/>
            <a:ext cx="10896600" cy="7270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200" b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900" y="1201511"/>
            <a:ext cx="10896600" cy="435133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500" y="6492875"/>
            <a:ext cx="698500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1DAFBFA-C652-4E4B-AC31-FEFC406FA02E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596900" y="0"/>
            <a:ext cx="731072" cy="185255"/>
            <a:chOff x="-374958" y="1010653"/>
            <a:chExt cx="1835087" cy="914400"/>
          </a:xfrm>
        </p:grpSpPr>
        <p:sp>
          <p:nvSpPr>
            <p:cNvPr id="8" name="Rectangle 7"/>
            <p:cNvSpPr/>
            <p:nvPr userDrawn="1"/>
          </p:nvSpPr>
          <p:spPr>
            <a:xfrm>
              <a:off x="-374958" y="1010653"/>
              <a:ext cx="914400" cy="914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45728" y="1010653"/>
              <a:ext cx="914401" cy="914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16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1096692" y="1789118"/>
            <a:ext cx="4642592" cy="264513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5244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4524818" y="1452497"/>
            <a:ext cx="2072082" cy="4374346"/>
            <a:chOff x="2079426" y="1487765"/>
            <a:chExt cx="2175810" cy="4593324"/>
          </a:xfrm>
        </p:grpSpPr>
        <p:grpSp>
          <p:nvGrpSpPr>
            <p:cNvPr id="13" name="Group 12"/>
            <p:cNvGrpSpPr/>
            <p:nvPr/>
          </p:nvGrpSpPr>
          <p:grpSpPr>
            <a:xfrm flipH="1">
              <a:off x="2079426" y="1487765"/>
              <a:ext cx="2175810" cy="4593324"/>
              <a:chOff x="6038286" y="1298436"/>
              <a:chExt cx="2175810" cy="4593324"/>
            </a:xfrm>
          </p:grpSpPr>
          <p:grpSp>
            <p:nvGrpSpPr>
              <p:cNvPr id="22" name="Group 21"/>
              <p:cNvGrpSpPr/>
              <p:nvPr/>
            </p:nvGrpSpPr>
            <p:grpSpPr>
              <a:xfrm>
                <a:off x="7511497" y="1298436"/>
                <a:ext cx="352055" cy="28706"/>
                <a:chOff x="3605212" y="133352"/>
                <a:chExt cx="369888" cy="30160"/>
              </a:xfrm>
            </p:grpSpPr>
            <p:sp>
              <p:nvSpPr>
                <p:cNvPr id="54" name="Freeform 12"/>
                <p:cNvSpPr>
                  <a:spLocks/>
                </p:cNvSpPr>
                <p:nvPr/>
              </p:nvSpPr>
              <p:spPr bwMode="auto">
                <a:xfrm>
                  <a:off x="3617912" y="133352"/>
                  <a:ext cx="346075" cy="19050"/>
                </a:xfrm>
                <a:custGeom>
                  <a:avLst/>
                  <a:gdLst>
                    <a:gd name="T0" fmla="*/ 36 w 1309"/>
                    <a:gd name="T1" fmla="*/ 0 h 74"/>
                    <a:gd name="T2" fmla="*/ 1272 w 1309"/>
                    <a:gd name="T3" fmla="*/ 0 h 74"/>
                    <a:gd name="T4" fmla="*/ 1280 w 1309"/>
                    <a:gd name="T5" fmla="*/ 1 h 74"/>
                    <a:gd name="T6" fmla="*/ 1286 w 1309"/>
                    <a:gd name="T7" fmla="*/ 3 h 74"/>
                    <a:gd name="T8" fmla="*/ 1292 w 1309"/>
                    <a:gd name="T9" fmla="*/ 7 h 74"/>
                    <a:gd name="T10" fmla="*/ 1298 w 1309"/>
                    <a:gd name="T11" fmla="*/ 11 h 74"/>
                    <a:gd name="T12" fmla="*/ 1302 w 1309"/>
                    <a:gd name="T13" fmla="*/ 16 h 74"/>
                    <a:gd name="T14" fmla="*/ 1306 w 1309"/>
                    <a:gd name="T15" fmla="*/ 23 h 74"/>
                    <a:gd name="T16" fmla="*/ 1308 w 1309"/>
                    <a:gd name="T17" fmla="*/ 30 h 74"/>
                    <a:gd name="T18" fmla="*/ 1309 w 1309"/>
                    <a:gd name="T19" fmla="*/ 38 h 74"/>
                    <a:gd name="T20" fmla="*/ 1309 w 1309"/>
                    <a:gd name="T21" fmla="*/ 38 h 74"/>
                    <a:gd name="T22" fmla="*/ 1308 w 1309"/>
                    <a:gd name="T23" fmla="*/ 44 h 74"/>
                    <a:gd name="T24" fmla="*/ 1306 w 1309"/>
                    <a:gd name="T25" fmla="*/ 51 h 74"/>
                    <a:gd name="T26" fmla="*/ 1302 w 1309"/>
                    <a:gd name="T27" fmla="*/ 58 h 74"/>
                    <a:gd name="T28" fmla="*/ 1298 w 1309"/>
                    <a:gd name="T29" fmla="*/ 64 h 74"/>
                    <a:gd name="T30" fmla="*/ 1292 w 1309"/>
                    <a:gd name="T31" fmla="*/ 67 h 74"/>
                    <a:gd name="T32" fmla="*/ 1286 w 1309"/>
                    <a:gd name="T33" fmla="*/ 71 h 74"/>
                    <a:gd name="T34" fmla="*/ 1280 w 1309"/>
                    <a:gd name="T35" fmla="*/ 73 h 74"/>
                    <a:gd name="T36" fmla="*/ 1272 w 1309"/>
                    <a:gd name="T37" fmla="*/ 74 h 74"/>
                    <a:gd name="T38" fmla="*/ 36 w 1309"/>
                    <a:gd name="T39" fmla="*/ 74 h 74"/>
                    <a:gd name="T40" fmla="*/ 30 w 1309"/>
                    <a:gd name="T41" fmla="*/ 73 h 74"/>
                    <a:gd name="T42" fmla="*/ 23 w 1309"/>
                    <a:gd name="T43" fmla="*/ 71 h 74"/>
                    <a:gd name="T44" fmla="*/ 16 w 1309"/>
                    <a:gd name="T45" fmla="*/ 67 h 74"/>
                    <a:gd name="T46" fmla="*/ 10 w 1309"/>
                    <a:gd name="T47" fmla="*/ 64 h 74"/>
                    <a:gd name="T48" fmla="*/ 6 w 1309"/>
                    <a:gd name="T49" fmla="*/ 58 h 74"/>
                    <a:gd name="T50" fmla="*/ 2 w 1309"/>
                    <a:gd name="T51" fmla="*/ 51 h 74"/>
                    <a:gd name="T52" fmla="*/ 1 w 1309"/>
                    <a:gd name="T53" fmla="*/ 44 h 74"/>
                    <a:gd name="T54" fmla="*/ 0 w 1309"/>
                    <a:gd name="T55" fmla="*/ 38 h 74"/>
                    <a:gd name="T56" fmla="*/ 0 w 1309"/>
                    <a:gd name="T57" fmla="*/ 38 h 74"/>
                    <a:gd name="T58" fmla="*/ 1 w 1309"/>
                    <a:gd name="T59" fmla="*/ 30 h 74"/>
                    <a:gd name="T60" fmla="*/ 2 w 1309"/>
                    <a:gd name="T61" fmla="*/ 23 h 74"/>
                    <a:gd name="T62" fmla="*/ 6 w 1309"/>
                    <a:gd name="T63" fmla="*/ 16 h 74"/>
                    <a:gd name="T64" fmla="*/ 10 w 1309"/>
                    <a:gd name="T65" fmla="*/ 11 h 74"/>
                    <a:gd name="T66" fmla="*/ 16 w 1309"/>
                    <a:gd name="T67" fmla="*/ 7 h 74"/>
                    <a:gd name="T68" fmla="*/ 23 w 1309"/>
                    <a:gd name="T69" fmla="*/ 3 h 74"/>
                    <a:gd name="T70" fmla="*/ 30 w 1309"/>
                    <a:gd name="T71" fmla="*/ 1 h 74"/>
                    <a:gd name="T72" fmla="*/ 36 w 1309"/>
                    <a:gd name="T73" fmla="*/ 0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309" h="74">
                      <a:moveTo>
                        <a:pt x="36" y="0"/>
                      </a:moveTo>
                      <a:lnTo>
                        <a:pt x="1272" y="0"/>
                      </a:lnTo>
                      <a:lnTo>
                        <a:pt x="1280" y="1"/>
                      </a:lnTo>
                      <a:lnTo>
                        <a:pt x="1286" y="3"/>
                      </a:lnTo>
                      <a:lnTo>
                        <a:pt x="1292" y="7"/>
                      </a:lnTo>
                      <a:lnTo>
                        <a:pt x="1298" y="11"/>
                      </a:lnTo>
                      <a:lnTo>
                        <a:pt x="1302" y="16"/>
                      </a:lnTo>
                      <a:lnTo>
                        <a:pt x="1306" y="23"/>
                      </a:lnTo>
                      <a:lnTo>
                        <a:pt x="1308" y="30"/>
                      </a:lnTo>
                      <a:lnTo>
                        <a:pt x="1309" y="38"/>
                      </a:lnTo>
                      <a:lnTo>
                        <a:pt x="1309" y="38"/>
                      </a:lnTo>
                      <a:lnTo>
                        <a:pt x="1308" y="44"/>
                      </a:lnTo>
                      <a:lnTo>
                        <a:pt x="1306" y="51"/>
                      </a:lnTo>
                      <a:lnTo>
                        <a:pt x="1302" y="58"/>
                      </a:lnTo>
                      <a:lnTo>
                        <a:pt x="1298" y="64"/>
                      </a:lnTo>
                      <a:lnTo>
                        <a:pt x="1292" y="67"/>
                      </a:lnTo>
                      <a:lnTo>
                        <a:pt x="1286" y="71"/>
                      </a:lnTo>
                      <a:lnTo>
                        <a:pt x="1280" y="73"/>
                      </a:lnTo>
                      <a:lnTo>
                        <a:pt x="1272" y="74"/>
                      </a:lnTo>
                      <a:lnTo>
                        <a:pt x="36" y="74"/>
                      </a:lnTo>
                      <a:lnTo>
                        <a:pt x="30" y="73"/>
                      </a:lnTo>
                      <a:lnTo>
                        <a:pt x="23" y="71"/>
                      </a:lnTo>
                      <a:lnTo>
                        <a:pt x="16" y="67"/>
                      </a:lnTo>
                      <a:lnTo>
                        <a:pt x="10" y="64"/>
                      </a:lnTo>
                      <a:lnTo>
                        <a:pt x="6" y="58"/>
                      </a:lnTo>
                      <a:lnTo>
                        <a:pt x="2" y="51"/>
                      </a:lnTo>
                      <a:lnTo>
                        <a:pt x="1" y="44"/>
                      </a:lnTo>
                      <a:lnTo>
                        <a:pt x="0" y="38"/>
                      </a:lnTo>
                      <a:lnTo>
                        <a:pt x="0" y="38"/>
                      </a:lnTo>
                      <a:lnTo>
                        <a:pt x="1" y="30"/>
                      </a:lnTo>
                      <a:lnTo>
                        <a:pt x="2" y="23"/>
                      </a:lnTo>
                      <a:lnTo>
                        <a:pt x="6" y="16"/>
                      </a:lnTo>
                      <a:lnTo>
                        <a:pt x="10" y="11"/>
                      </a:lnTo>
                      <a:lnTo>
                        <a:pt x="16" y="7"/>
                      </a:lnTo>
                      <a:lnTo>
                        <a:pt x="23" y="3"/>
                      </a:lnTo>
                      <a:lnTo>
                        <a:pt x="30" y="1"/>
                      </a:lnTo>
                      <a:lnTo>
                        <a:pt x="36" y="0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5" name="Rectangle 13"/>
                <p:cNvSpPr>
                  <a:spLocks noChangeArrowheads="1"/>
                </p:cNvSpPr>
                <p:nvPr/>
              </p:nvSpPr>
              <p:spPr bwMode="auto">
                <a:xfrm>
                  <a:off x="3605212" y="142874"/>
                  <a:ext cx="369888" cy="20638"/>
                </a:xfrm>
                <a:prstGeom prst="rect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3" name="Group 22"/>
              <p:cNvGrpSpPr/>
              <p:nvPr/>
            </p:nvGrpSpPr>
            <p:grpSpPr>
              <a:xfrm>
                <a:off x="6038286" y="1954194"/>
                <a:ext cx="28695" cy="965500"/>
                <a:chOff x="2057454" y="822328"/>
                <a:chExt cx="30149" cy="1014410"/>
              </a:xfrm>
            </p:grpSpPr>
            <p:sp>
              <p:nvSpPr>
                <p:cNvPr id="48" name="Freeform 6"/>
                <p:cNvSpPr>
                  <a:spLocks/>
                </p:cNvSpPr>
                <p:nvPr/>
              </p:nvSpPr>
              <p:spPr bwMode="auto">
                <a:xfrm>
                  <a:off x="2057478" y="828677"/>
                  <a:ext cx="19050" cy="200025"/>
                </a:xfrm>
                <a:custGeom>
                  <a:avLst/>
                  <a:gdLst>
                    <a:gd name="T0" fmla="*/ 0 w 74"/>
                    <a:gd name="T1" fmla="*/ 723 h 760"/>
                    <a:gd name="T2" fmla="*/ 0 w 74"/>
                    <a:gd name="T3" fmla="*/ 37 h 760"/>
                    <a:gd name="T4" fmla="*/ 1 w 74"/>
                    <a:gd name="T5" fmla="*/ 29 h 760"/>
                    <a:gd name="T6" fmla="*/ 3 w 74"/>
                    <a:gd name="T7" fmla="*/ 22 h 760"/>
                    <a:gd name="T8" fmla="*/ 7 w 74"/>
                    <a:gd name="T9" fmla="*/ 16 h 760"/>
                    <a:gd name="T10" fmla="*/ 11 w 74"/>
                    <a:gd name="T11" fmla="*/ 11 h 760"/>
                    <a:gd name="T12" fmla="*/ 16 w 74"/>
                    <a:gd name="T13" fmla="*/ 6 h 760"/>
                    <a:gd name="T14" fmla="*/ 23 w 74"/>
                    <a:gd name="T15" fmla="*/ 3 h 760"/>
                    <a:gd name="T16" fmla="*/ 30 w 74"/>
                    <a:gd name="T17" fmla="*/ 1 h 760"/>
                    <a:gd name="T18" fmla="*/ 38 w 74"/>
                    <a:gd name="T19" fmla="*/ 0 h 760"/>
                    <a:gd name="T20" fmla="*/ 38 w 74"/>
                    <a:gd name="T21" fmla="*/ 0 h 760"/>
                    <a:gd name="T22" fmla="*/ 44 w 74"/>
                    <a:gd name="T23" fmla="*/ 1 h 760"/>
                    <a:gd name="T24" fmla="*/ 51 w 74"/>
                    <a:gd name="T25" fmla="*/ 3 h 760"/>
                    <a:gd name="T26" fmla="*/ 58 w 74"/>
                    <a:gd name="T27" fmla="*/ 6 h 760"/>
                    <a:gd name="T28" fmla="*/ 63 w 74"/>
                    <a:gd name="T29" fmla="*/ 11 h 760"/>
                    <a:gd name="T30" fmla="*/ 67 w 74"/>
                    <a:gd name="T31" fmla="*/ 16 h 760"/>
                    <a:gd name="T32" fmla="*/ 71 w 74"/>
                    <a:gd name="T33" fmla="*/ 22 h 760"/>
                    <a:gd name="T34" fmla="*/ 73 w 74"/>
                    <a:gd name="T35" fmla="*/ 29 h 760"/>
                    <a:gd name="T36" fmla="*/ 74 w 74"/>
                    <a:gd name="T37" fmla="*/ 37 h 760"/>
                    <a:gd name="T38" fmla="*/ 74 w 74"/>
                    <a:gd name="T39" fmla="*/ 723 h 760"/>
                    <a:gd name="T40" fmla="*/ 73 w 74"/>
                    <a:gd name="T41" fmla="*/ 730 h 760"/>
                    <a:gd name="T42" fmla="*/ 71 w 74"/>
                    <a:gd name="T43" fmla="*/ 738 h 760"/>
                    <a:gd name="T44" fmla="*/ 67 w 74"/>
                    <a:gd name="T45" fmla="*/ 744 h 760"/>
                    <a:gd name="T46" fmla="*/ 63 w 74"/>
                    <a:gd name="T47" fmla="*/ 750 h 760"/>
                    <a:gd name="T48" fmla="*/ 58 w 74"/>
                    <a:gd name="T49" fmla="*/ 754 h 760"/>
                    <a:gd name="T50" fmla="*/ 51 w 74"/>
                    <a:gd name="T51" fmla="*/ 758 h 760"/>
                    <a:gd name="T52" fmla="*/ 44 w 74"/>
                    <a:gd name="T53" fmla="*/ 760 h 760"/>
                    <a:gd name="T54" fmla="*/ 38 w 74"/>
                    <a:gd name="T55" fmla="*/ 760 h 760"/>
                    <a:gd name="T56" fmla="*/ 38 w 74"/>
                    <a:gd name="T57" fmla="*/ 760 h 760"/>
                    <a:gd name="T58" fmla="*/ 30 w 74"/>
                    <a:gd name="T59" fmla="*/ 760 h 760"/>
                    <a:gd name="T60" fmla="*/ 23 w 74"/>
                    <a:gd name="T61" fmla="*/ 758 h 760"/>
                    <a:gd name="T62" fmla="*/ 16 w 74"/>
                    <a:gd name="T63" fmla="*/ 754 h 760"/>
                    <a:gd name="T64" fmla="*/ 11 w 74"/>
                    <a:gd name="T65" fmla="*/ 750 h 760"/>
                    <a:gd name="T66" fmla="*/ 7 w 74"/>
                    <a:gd name="T67" fmla="*/ 744 h 760"/>
                    <a:gd name="T68" fmla="*/ 3 w 74"/>
                    <a:gd name="T69" fmla="*/ 738 h 760"/>
                    <a:gd name="T70" fmla="*/ 1 w 74"/>
                    <a:gd name="T71" fmla="*/ 730 h 760"/>
                    <a:gd name="T72" fmla="*/ 0 w 74"/>
                    <a:gd name="T73" fmla="*/ 723 h 7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74" h="760">
                      <a:moveTo>
                        <a:pt x="0" y="723"/>
                      </a:moveTo>
                      <a:lnTo>
                        <a:pt x="0" y="37"/>
                      </a:lnTo>
                      <a:lnTo>
                        <a:pt x="1" y="29"/>
                      </a:lnTo>
                      <a:lnTo>
                        <a:pt x="3" y="22"/>
                      </a:lnTo>
                      <a:lnTo>
                        <a:pt x="7" y="16"/>
                      </a:lnTo>
                      <a:lnTo>
                        <a:pt x="11" y="11"/>
                      </a:lnTo>
                      <a:lnTo>
                        <a:pt x="16" y="6"/>
                      </a:lnTo>
                      <a:lnTo>
                        <a:pt x="23" y="3"/>
                      </a:lnTo>
                      <a:lnTo>
                        <a:pt x="30" y="1"/>
                      </a:lnTo>
                      <a:lnTo>
                        <a:pt x="38" y="0"/>
                      </a:lnTo>
                      <a:lnTo>
                        <a:pt x="38" y="0"/>
                      </a:lnTo>
                      <a:lnTo>
                        <a:pt x="44" y="1"/>
                      </a:lnTo>
                      <a:lnTo>
                        <a:pt x="51" y="3"/>
                      </a:lnTo>
                      <a:lnTo>
                        <a:pt x="58" y="6"/>
                      </a:lnTo>
                      <a:lnTo>
                        <a:pt x="63" y="11"/>
                      </a:lnTo>
                      <a:lnTo>
                        <a:pt x="67" y="16"/>
                      </a:lnTo>
                      <a:lnTo>
                        <a:pt x="71" y="22"/>
                      </a:lnTo>
                      <a:lnTo>
                        <a:pt x="73" y="29"/>
                      </a:lnTo>
                      <a:lnTo>
                        <a:pt x="74" y="37"/>
                      </a:lnTo>
                      <a:lnTo>
                        <a:pt x="74" y="723"/>
                      </a:lnTo>
                      <a:lnTo>
                        <a:pt x="73" y="730"/>
                      </a:lnTo>
                      <a:lnTo>
                        <a:pt x="71" y="738"/>
                      </a:lnTo>
                      <a:lnTo>
                        <a:pt x="67" y="744"/>
                      </a:lnTo>
                      <a:lnTo>
                        <a:pt x="63" y="750"/>
                      </a:lnTo>
                      <a:lnTo>
                        <a:pt x="58" y="754"/>
                      </a:lnTo>
                      <a:lnTo>
                        <a:pt x="51" y="758"/>
                      </a:lnTo>
                      <a:lnTo>
                        <a:pt x="44" y="760"/>
                      </a:lnTo>
                      <a:lnTo>
                        <a:pt x="38" y="760"/>
                      </a:lnTo>
                      <a:lnTo>
                        <a:pt x="38" y="760"/>
                      </a:lnTo>
                      <a:lnTo>
                        <a:pt x="30" y="760"/>
                      </a:lnTo>
                      <a:lnTo>
                        <a:pt x="23" y="758"/>
                      </a:lnTo>
                      <a:lnTo>
                        <a:pt x="16" y="754"/>
                      </a:lnTo>
                      <a:lnTo>
                        <a:pt x="11" y="750"/>
                      </a:lnTo>
                      <a:lnTo>
                        <a:pt x="7" y="744"/>
                      </a:lnTo>
                      <a:lnTo>
                        <a:pt x="3" y="738"/>
                      </a:lnTo>
                      <a:lnTo>
                        <a:pt x="1" y="730"/>
                      </a:lnTo>
                      <a:lnTo>
                        <a:pt x="0" y="723"/>
                      </a:lnTo>
                      <a:close/>
                    </a:path>
                  </a:pathLst>
                </a:custGeom>
                <a:gradFill flip="none" rotWithShape="1">
                  <a:gsLst>
                    <a:gs pos="28744">
                      <a:schemeClr val="bg1">
                        <a:lumMod val="75000"/>
                      </a:schemeClr>
                    </a:gs>
                    <a:gs pos="78000">
                      <a:srgbClr val="060606"/>
                    </a:gs>
                    <a:gs pos="100000">
                      <a:srgbClr val="3C3C3C"/>
                    </a:gs>
                    <a:gs pos="10000">
                      <a:schemeClr val="bg1">
                        <a:lumMod val="50000"/>
                      </a:schemeClr>
                    </a:gs>
                    <a:gs pos="54000">
                      <a:schemeClr val="tx1"/>
                    </a:gs>
                  </a:gsLst>
                  <a:lin ang="0" scaled="1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" name="Freeform 7"/>
                <p:cNvSpPr>
                  <a:spLocks/>
                </p:cNvSpPr>
                <p:nvPr/>
              </p:nvSpPr>
              <p:spPr bwMode="auto">
                <a:xfrm>
                  <a:off x="2057454" y="1281117"/>
                  <a:ext cx="19050" cy="155575"/>
                </a:xfrm>
                <a:custGeom>
                  <a:avLst/>
                  <a:gdLst>
                    <a:gd name="T0" fmla="*/ 0 w 74"/>
                    <a:gd name="T1" fmla="*/ 550 h 588"/>
                    <a:gd name="T2" fmla="*/ 0 w 74"/>
                    <a:gd name="T3" fmla="*/ 37 h 588"/>
                    <a:gd name="T4" fmla="*/ 1 w 74"/>
                    <a:gd name="T5" fmla="*/ 29 h 588"/>
                    <a:gd name="T6" fmla="*/ 3 w 74"/>
                    <a:gd name="T7" fmla="*/ 22 h 588"/>
                    <a:gd name="T8" fmla="*/ 7 w 74"/>
                    <a:gd name="T9" fmla="*/ 17 h 588"/>
                    <a:gd name="T10" fmla="*/ 11 w 74"/>
                    <a:gd name="T11" fmla="*/ 11 h 588"/>
                    <a:gd name="T12" fmla="*/ 16 w 74"/>
                    <a:gd name="T13" fmla="*/ 6 h 588"/>
                    <a:gd name="T14" fmla="*/ 23 w 74"/>
                    <a:gd name="T15" fmla="*/ 3 h 588"/>
                    <a:gd name="T16" fmla="*/ 30 w 74"/>
                    <a:gd name="T17" fmla="*/ 1 h 588"/>
                    <a:gd name="T18" fmla="*/ 38 w 74"/>
                    <a:gd name="T19" fmla="*/ 0 h 588"/>
                    <a:gd name="T20" fmla="*/ 38 w 74"/>
                    <a:gd name="T21" fmla="*/ 0 h 588"/>
                    <a:gd name="T22" fmla="*/ 44 w 74"/>
                    <a:gd name="T23" fmla="*/ 1 h 588"/>
                    <a:gd name="T24" fmla="*/ 51 w 74"/>
                    <a:gd name="T25" fmla="*/ 3 h 588"/>
                    <a:gd name="T26" fmla="*/ 58 w 74"/>
                    <a:gd name="T27" fmla="*/ 6 h 588"/>
                    <a:gd name="T28" fmla="*/ 63 w 74"/>
                    <a:gd name="T29" fmla="*/ 11 h 588"/>
                    <a:gd name="T30" fmla="*/ 67 w 74"/>
                    <a:gd name="T31" fmla="*/ 17 h 588"/>
                    <a:gd name="T32" fmla="*/ 71 w 74"/>
                    <a:gd name="T33" fmla="*/ 22 h 588"/>
                    <a:gd name="T34" fmla="*/ 73 w 74"/>
                    <a:gd name="T35" fmla="*/ 29 h 588"/>
                    <a:gd name="T36" fmla="*/ 74 w 74"/>
                    <a:gd name="T37" fmla="*/ 37 h 588"/>
                    <a:gd name="T38" fmla="*/ 74 w 74"/>
                    <a:gd name="T39" fmla="*/ 550 h 588"/>
                    <a:gd name="T40" fmla="*/ 73 w 74"/>
                    <a:gd name="T41" fmla="*/ 558 h 588"/>
                    <a:gd name="T42" fmla="*/ 71 w 74"/>
                    <a:gd name="T43" fmla="*/ 565 h 588"/>
                    <a:gd name="T44" fmla="*/ 67 w 74"/>
                    <a:gd name="T45" fmla="*/ 571 h 588"/>
                    <a:gd name="T46" fmla="*/ 63 w 74"/>
                    <a:gd name="T47" fmla="*/ 576 h 588"/>
                    <a:gd name="T48" fmla="*/ 58 w 74"/>
                    <a:gd name="T49" fmla="*/ 581 h 588"/>
                    <a:gd name="T50" fmla="*/ 51 w 74"/>
                    <a:gd name="T51" fmla="*/ 584 h 588"/>
                    <a:gd name="T52" fmla="*/ 44 w 74"/>
                    <a:gd name="T53" fmla="*/ 587 h 588"/>
                    <a:gd name="T54" fmla="*/ 38 w 74"/>
                    <a:gd name="T55" fmla="*/ 588 h 588"/>
                    <a:gd name="T56" fmla="*/ 38 w 74"/>
                    <a:gd name="T57" fmla="*/ 588 h 588"/>
                    <a:gd name="T58" fmla="*/ 30 w 74"/>
                    <a:gd name="T59" fmla="*/ 587 h 588"/>
                    <a:gd name="T60" fmla="*/ 23 w 74"/>
                    <a:gd name="T61" fmla="*/ 584 h 588"/>
                    <a:gd name="T62" fmla="*/ 16 w 74"/>
                    <a:gd name="T63" fmla="*/ 581 h 588"/>
                    <a:gd name="T64" fmla="*/ 11 w 74"/>
                    <a:gd name="T65" fmla="*/ 576 h 588"/>
                    <a:gd name="T66" fmla="*/ 7 w 74"/>
                    <a:gd name="T67" fmla="*/ 571 h 588"/>
                    <a:gd name="T68" fmla="*/ 3 w 74"/>
                    <a:gd name="T69" fmla="*/ 565 h 588"/>
                    <a:gd name="T70" fmla="*/ 1 w 74"/>
                    <a:gd name="T71" fmla="*/ 558 h 588"/>
                    <a:gd name="T72" fmla="*/ 0 w 74"/>
                    <a:gd name="T73" fmla="*/ 550 h 5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74" h="588">
                      <a:moveTo>
                        <a:pt x="0" y="550"/>
                      </a:moveTo>
                      <a:lnTo>
                        <a:pt x="0" y="37"/>
                      </a:lnTo>
                      <a:lnTo>
                        <a:pt x="1" y="29"/>
                      </a:lnTo>
                      <a:lnTo>
                        <a:pt x="3" y="22"/>
                      </a:lnTo>
                      <a:lnTo>
                        <a:pt x="7" y="17"/>
                      </a:lnTo>
                      <a:lnTo>
                        <a:pt x="11" y="11"/>
                      </a:lnTo>
                      <a:lnTo>
                        <a:pt x="16" y="6"/>
                      </a:lnTo>
                      <a:lnTo>
                        <a:pt x="23" y="3"/>
                      </a:lnTo>
                      <a:lnTo>
                        <a:pt x="30" y="1"/>
                      </a:lnTo>
                      <a:lnTo>
                        <a:pt x="38" y="0"/>
                      </a:lnTo>
                      <a:lnTo>
                        <a:pt x="38" y="0"/>
                      </a:lnTo>
                      <a:lnTo>
                        <a:pt x="44" y="1"/>
                      </a:lnTo>
                      <a:lnTo>
                        <a:pt x="51" y="3"/>
                      </a:lnTo>
                      <a:lnTo>
                        <a:pt x="58" y="6"/>
                      </a:lnTo>
                      <a:lnTo>
                        <a:pt x="63" y="11"/>
                      </a:lnTo>
                      <a:lnTo>
                        <a:pt x="67" y="17"/>
                      </a:lnTo>
                      <a:lnTo>
                        <a:pt x="71" y="22"/>
                      </a:lnTo>
                      <a:lnTo>
                        <a:pt x="73" y="29"/>
                      </a:lnTo>
                      <a:lnTo>
                        <a:pt x="74" y="37"/>
                      </a:lnTo>
                      <a:lnTo>
                        <a:pt x="74" y="550"/>
                      </a:lnTo>
                      <a:lnTo>
                        <a:pt x="73" y="558"/>
                      </a:lnTo>
                      <a:lnTo>
                        <a:pt x="71" y="565"/>
                      </a:lnTo>
                      <a:lnTo>
                        <a:pt x="67" y="571"/>
                      </a:lnTo>
                      <a:lnTo>
                        <a:pt x="63" y="576"/>
                      </a:lnTo>
                      <a:lnTo>
                        <a:pt x="58" y="581"/>
                      </a:lnTo>
                      <a:lnTo>
                        <a:pt x="51" y="584"/>
                      </a:lnTo>
                      <a:lnTo>
                        <a:pt x="44" y="587"/>
                      </a:lnTo>
                      <a:lnTo>
                        <a:pt x="38" y="588"/>
                      </a:lnTo>
                      <a:lnTo>
                        <a:pt x="38" y="588"/>
                      </a:lnTo>
                      <a:lnTo>
                        <a:pt x="30" y="587"/>
                      </a:lnTo>
                      <a:lnTo>
                        <a:pt x="23" y="584"/>
                      </a:lnTo>
                      <a:lnTo>
                        <a:pt x="16" y="581"/>
                      </a:lnTo>
                      <a:lnTo>
                        <a:pt x="11" y="576"/>
                      </a:lnTo>
                      <a:lnTo>
                        <a:pt x="7" y="571"/>
                      </a:lnTo>
                      <a:lnTo>
                        <a:pt x="3" y="565"/>
                      </a:lnTo>
                      <a:lnTo>
                        <a:pt x="1" y="558"/>
                      </a:lnTo>
                      <a:lnTo>
                        <a:pt x="0" y="550"/>
                      </a:lnTo>
                      <a:close/>
                    </a:path>
                  </a:pathLst>
                </a:custGeom>
                <a:gradFill flip="none" rotWithShape="1">
                  <a:gsLst>
                    <a:gs pos="28744">
                      <a:schemeClr val="bg1">
                        <a:lumMod val="75000"/>
                      </a:schemeClr>
                    </a:gs>
                    <a:gs pos="78000">
                      <a:srgbClr val="060606"/>
                    </a:gs>
                    <a:gs pos="100000">
                      <a:srgbClr val="3C3C3C"/>
                    </a:gs>
                    <a:gs pos="10000">
                      <a:schemeClr val="bg1">
                        <a:lumMod val="50000"/>
                      </a:schemeClr>
                    </a:gs>
                    <a:gs pos="54000">
                      <a:schemeClr val="tx1"/>
                    </a:gs>
                  </a:gsLst>
                  <a:lin ang="0" scaled="1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0" name="Freeform 8"/>
                <p:cNvSpPr>
                  <a:spLocks/>
                </p:cNvSpPr>
                <p:nvPr/>
              </p:nvSpPr>
              <p:spPr bwMode="auto">
                <a:xfrm>
                  <a:off x="2057473" y="1676404"/>
                  <a:ext cx="19050" cy="155575"/>
                </a:xfrm>
                <a:custGeom>
                  <a:avLst/>
                  <a:gdLst>
                    <a:gd name="T0" fmla="*/ 0 w 74"/>
                    <a:gd name="T1" fmla="*/ 551 h 587"/>
                    <a:gd name="T2" fmla="*/ 0 w 74"/>
                    <a:gd name="T3" fmla="*/ 38 h 587"/>
                    <a:gd name="T4" fmla="*/ 1 w 74"/>
                    <a:gd name="T5" fmla="*/ 30 h 587"/>
                    <a:gd name="T6" fmla="*/ 3 w 74"/>
                    <a:gd name="T7" fmla="*/ 23 h 587"/>
                    <a:gd name="T8" fmla="*/ 7 w 74"/>
                    <a:gd name="T9" fmla="*/ 16 h 587"/>
                    <a:gd name="T10" fmla="*/ 11 w 74"/>
                    <a:gd name="T11" fmla="*/ 11 h 587"/>
                    <a:gd name="T12" fmla="*/ 16 w 74"/>
                    <a:gd name="T13" fmla="*/ 7 h 587"/>
                    <a:gd name="T14" fmla="*/ 23 w 74"/>
                    <a:gd name="T15" fmla="*/ 3 h 587"/>
                    <a:gd name="T16" fmla="*/ 30 w 74"/>
                    <a:gd name="T17" fmla="*/ 1 h 587"/>
                    <a:gd name="T18" fmla="*/ 38 w 74"/>
                    <a:gd name="T19" fmla="*/ 0 h 587"/>
                    <a:gd name="T20" fmla="*/ 38 w 74"/>
                    <a:gd name="T21" fmla="*/ 0 h 587"/>
                    <a:gd name="T22" fmla="*/ 44 w 74"/>
                    <a:gd name="T23" fmla="*/ 1 h 587"/>
                    <a:gd name="T24" fmla="*/ 51 w 74"/>
                    <a:gd name="T25" fmla="*/ 3 h 587"/>
                    <a:gd name="T26" fmla="*/ 58 w 74"/>
                    <a:gd name="T27" fmla="*/ 7 h 587"/>
                    <a:gd name="T28" fmla="*/ 63 w 74"/>
                    <a:gd name="T29" fmla="*/ 11 h 587"/>
                    <a:gd name="T30" fmla="*/ 67 w 74"/>
                    <a:gd name="T31" fmla="*/ 16 h 587"/>
                    <a:gd name="T32" fmla="*/ 71 w 74"/>
                    <a:gd name="T33" fmla="*/ 23 h 587"/>
                    <a:gd name="T34" fmla="*/ 73 w 74"/>
                    <a:gd name="T35" fmla="*/ 30 h 587"/>
                    <a:gd name="T36" fmla="*/ 74 w 74"/>
                    <a:gd name="T37" fmla="*/ 38 h 587"/>
                    <a:gd name="T38" fmla="*/ 74 w 74"/>
                    <a:gd name="T39" fmla="*/ 551 h 587"/>
                    <a:gd name="T40" fmla="*/ 73 w 74"/>
                    <a:gd name="T41" fmla="*/ 557 h 587"/>
                    <a:gd name="T42" fmla="*/ 71 w 74"/>
                    <a:gd name="T43" fmla="*/ 564 h 587"/>
                    <a:gd name="T44" fmla="*/ 67 w 74"/>
                    <a:gd name="T45" fmla="*/ 571 h 587"/>
                    <a:gd name="T46" fmla="*/ 63 w 74"/>
                    <a:gd name="T47" fmla="*/ 577 h 587"/>
                    <a:gd name="T48" fmla="*/ 58 w 74"/>
                    <a:gd name="T49" fmla="*/ 581 h 587"/>
                    <a:gd name="T50" fmla="*/ 51 w 74"/>
                    <a:gd name="T51" fmla="*/ 585 h 587"/>
                    <a:gd name="T52" fmla="*/ 44 w 74"/>
                    <a:gd name="T53" fmla="*/ 586 h 587"/>
                    <a:gd name="T54" fmla="*/ 38 w 74"/>
                    <a:gd name="T55" fmla="*/ 587 h 587"/>
                    <a:gd name="T56" fmla="*/ 38 w 74"/>
                    <a:gd name="T57" fmla="*/ 587 h 587"/>
                    <a:gd name="T58" fmla="*/ 30 w 74"/>
                    <a:gd name="T59" fmla="*/ 586 h 587"/>
                    <a:gd name="T60" fmla="*/ 23 w 74"/>
                    <a:gd name="T61" fmla="*/ 585 h 587"/>
                    <a:gd name="T62" fmla="*/ 16 w 74"/>
                    <a:gd name="T63" fmla="*/ 581 h 587"/>
                    <a:gd name="T64" fmla="*/ 11 w 74"/>
                    <a:gd name="T65" fmla="*/ 577 h 587"/>
                    <a:gd name="T66" fmla="*/ 7 w 74"/>
                    <a:gd name="T67" fmla="*/ 571 h 587"/>
                    <a:gd name="T68" fmla="*/ 3 w 74"/>
                    <a:gd name="T69" fmla="*/ 564 h 587"/>
                    <a:gd name="T70" fmla="*/ 1 w 74"/>
                    <a:gd name="T71" fmla="*/ 557 h 587"/>
                    <a:gd name="T72" fmla="*/ 0 w 74"/>
                    <a:gd name="T73" fmla="*/ 551 h 5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74" h="587">
                      <a:moveTo>
                        <a:pt x="0" y="551"/>
                      </a:moveTo>
                      <a:lnTo>
                        <a:pt x="0" y="38"/>
                      </a:lnTo>
                      <a:lnTo>
                        <a:pt x="1" y="30"/>
                      </a:lnTo>
                      <a:lnTo>
                        <a:pt x="3" y="23"/>
                      </a:lnTo>
                      <a:lnTo>
                        <a:pt x="7" y="16"/>
                      </a:lnTo>
                      <a:lnTo>
                        <a:pt x="11" y="11"/>
                      </a:lnTo>
                      <a:lnTo>
                        <a:pt x="16" y="7"/>
                      </a:lnTo>
                      <a:lnTo>
                        <a:pt x="23" y="3"/>
                      </a:lnTo>
                      <a:lnTo>
                        <a:pt x="30" y="1"/>
                      </a:lnTo>
                      <a:lnTo>
                        <a:pt x="38" y="0"/>
                      </a:lnTo>
                      <a:lnTo>
                        <a:pt x="38" y="0"/>
                      </a:lnTo>
                      <a:lnTo>
                        <a:pt x="44" y="1"/>
                      </a:lnTo>
                      <a:lnTo>
                        <a:pt x="51" y="3"/>
                      </a:lnTo>
                      <a:lnTo>
                        <a:pt x="58" y="7"/>
                      </a:lnTo>
                      <a:lnTo>
                        <a:pt x="63" y="11"/>
                      </a:lnTo>
                      <a:lnTo>
                        <a:pt x="67" y="16"/>
                      </a:lnTo>
                      <a:lnTo>
                        <a:pt x="71" y="23"/>
                      </a:lnTo>
                      <a:lnTo>
                        <a:pt x="73" y="30"/>
                      </a:lnTo>
                      <a:lnTo>
                        <a:pt x="74" y="38"/>
                      </a:lnTo>
                      <a:lnTo>
                        <a:pt x="74" y="551"/>
                      </a:lnTo>
                      <a:lnTo>
                        <a:pt x="73" y="557"/>
                      </a:lnTo>
                      <a:lnTo>
                        <a:pt x="71" y="564"/>
                      </a:lnTo>
                      <a:lnTo>
                        <a:pt x="67" y="571"/>
                      </a:lnTo>
                      <a:lnTo>
                        <a:pt x="63" y="577"/>
                      </a:lnTo>
                      <a:lnTo>
                        <a:pt x="58" y="581"/>
                      </a:lnTo>
                      <a:lnTo>
                        <a:pt x="51" y="585"/>
                      </a:lnTo>
                      <a:lnTo>
                        <a:pt x="44" y="586"/>
                      </a:lnTo>
                      <a:lnTo>
                        <a:pt x="38" y="587"/>
                      </a:lnTo>
                      <a:lnTo>
                        <a:pt x="38" y="587"/>
                      </a:lnTo>
                      <a:lnTo>
                        <a:pt x="30" y="586"/>
                      </a:lnTo>
                      <a:lnTo>
                        <a:pt x="23" y="585"/>
                      </a:lnTo>
                      <a:lnTo>
                        <a:pt x="16" y="581"/>
                      </a:lnTo>
                      <a:lnTo>
                        <a:pt x="11" y="577"/>
                      </a:lnTo>
                      <a:lnTo>
                        <a:pt x="7" y="571"/>
                      </a:lnTo>
                      <a:lnTo>
                        <a:pt x="3" y="564"/>
                      </a:lnTo>
                      <a:lnTo>
                        <a:pt x="1" y="557"/>
                      </a:lnTo>
                      <a:lnTo>
                        <a:pt x="0" y="551"/>
                      </a:lnTo>
                      <a:close/>
                    </a:path>
                  </a:pathLst>
                </a:custGeom>
                <a:gradFill flip="none" rotWithShape="1">
                  <a:gsLst>
                    <a:gs pos="28744">
                      <a:schemeClr val="bg1">
                        <a:lumMod val="75000"/>
                      </a:schemeClr>
                    </a:gs>
                    <a:gs pos="78000">
                      <a:srgbClr val="060606"/>
                    </a:gs>
                    <a:gs pos="100000">
                      <a:srgbClr val="3C3C3C"/>
                    </a:gs>
                    <a:gs pos="10000">
                      <a:schemeClr val="bg1">
                        <a:lumMod val="50000"/>
                      </a:schemeClr>
                    </a:gs>
                    <a:gs pos="54000">
                      <a:schemeClr val="tx1"/>
                    </a:gs>
                  </a:gsLst>
                  <a:lin ang="0" scaled="1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1" name="Rectangle 9"/>
                <p:cNvSpPr>
                  <a:spLocks noChangeArrowheads="1"/>
                </p:cNvSpPr>
                <p:nvPr/>
              </p:nvSpPr>
              <p:spPr bwMode="auto">
                <a:xfrm>
                  <a:off x="2066965" y="822328"/>
                  <a:ext cx="20638" cy="214313"/>
                </a:xfrm>
                <a:prstGeom prst="rect">
                  <a:avLst/>
                </a:prstGeom>
                <a:gradFill flip="none" rotWithShape="1">
                  <a:gsLst>
                    <a:gs pos="6140">
                      <a:schemeClr val="tx1">
                        <a:lumMod val="50000"/>
                        <a:lumOff val="50000"/>
                      </a:schemeClr>
                    </a:gs>
                    <a:gs pos="55000">
                      <a:schemeClr val="bg1">
                        <a:lumMod val="6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16200000" scaled="1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2" name="Rectangle 10"/>
                <p:cNvSpPr>
                  <a:spLocks noChangeArrowheads="1"/>
                </p:cNvSpPr>
                <p:nvPr/>
              </p:nvSpPr>
              <p:spPr bwMode="auto">
                <a:xfrm>
                  <a:off x="2066960" y="1276353"/>
                  <a:ext cx="20638" cy="165101"/>
                </a:xfrm>
                <a:prstGeom prst="rect">
                  <a:avLst/>
                </a:prstGeom>
                <a:gradFill flip="none" rotWithShape="1">
                  <a:gsLst>
                    <a:gs pos="6140">
                      <a:schemeClr val="tx1">
                        <a:lumMod val="50000"/>
                        <a:lumOff val="50000"/>
                      </a:schemeClr>
                    </a:gs>
                    <a:gs pos="55000">
                      <a:schemeClr val="bg1">
                        <a:lumMod val="6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16200000" scaled="1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3" name="Rectangle 11"/>
                <p:cNvSpPr>
                  <a:spLocks noChangeArrowheads="1"/>
                </p:cNvSpPr>
                <p:nvPr/>
              </p:nvSpPr>
              <p:spPr bwMode="auto">
                <a:xfrm>
                  <a:off x="2066925" y="1670049"/>
                  <a:ext cx="20638" cy="166689"/>
                </a:xfrm>
                <a:prstGeom prst="rect">
                  <a:avLst/>
                </a:prstGeom>
                <a:gradFill flip="none" rotWithShape="1">
                  <a:gsLst>
                    <a:gs pos="6140">
                      <a:schemeClr val="tx1">
                        <a:lumMod val="50000"/>
                        <a:lumOff val="50000"/>
                      </a:schemeClr>
                    </a:gs>
                    <a:gs pos="55000">
                      <a:schemeClr val="bg1">
                        <a:lumMod val="6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16200000" scaled="1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4" name="Freeform 14"/>
              <p:cNvSpPr>
                <a:spLocks/>
              </p:cNvSpPr>
              <p:nvPr/>
            </p:nvSpPr>
            <p:spPr bwMode="auto">
              <a:xfrm>
                <a:off x="6063996" y="1322610"/>
                <a:ext cx="2150100" cy="4569150"/>
              </a:xfrm>
              <a:custGeom>
                <a:avLst/>
                <a:gdLst>
                  <a:gd name="T0" fmla="*/ 7316 w 8536"/>
                  <a:gd name="T1" fmla="*/ 1 h 18144"/>
                  <a:gd name="T2" fmla="*/ 7508 w 8536"/>
                  <a:gd name="T3" fmla="*/ 26 h 18144"/>
                  <a:gd name="T4" fmla="*/ 7691 w 8536"/>
                  <a:gd name="T5" fmla="*/ 77 h 18144"/>
                  <a:gd name="T6" fmla="*/ 7862 w 8536"/>
                  <a:gd name="T7" fmla="*/ 155 h 18144"/>
                  <a:gd name="T8" fmla="*/ 8018 w 8536"/>
                  <a:gd name="T9" fmla="*/ 255 h 18144"/>
                  <a:gd name="T10" fmla="*/ 8158 w 8536"/>
                  <a:gd name="T11" fmla="*/ 377 h 18144"/>
                  <a:gd name="T12" fmla="*/ 8279 w 8536"/>
                  <a:gd name="T13" fmla="*/ 517 h 18144"/>
                  <a:gd name="T14" fmla="*/ 8380 w 8536"/>
                  <a:gd name="T15" fmla="*/ 674 h 18144"/>
                  <a:gd name="T16" fmla="*/ 8457 w 8536"/>
                  <a:gd name="T17" fmla="*/ 845 h 18144"/>
                  <a:gd name="T18" fmla="*/ 8510 w 8536"/>
                  <a:gd name="T19" fmla="*/ 1027 h 18144"/>
                  <a:gd name="T20" fmla="*/ 8535 w 8536"/>
                  <a:gd name="T21" fmla="*/ 1218 h 18144"/>
                  <a:gd name="T22" fmla="*/ 8535 w 8536"/>
                  <a:gd name="T23" fmla="*/ 16924 h 18144"/>
                  <a:gd name="T24" fmla="*/ 8510 w 8536"/>
                  <a:gd name="T25" fmla="*/ 17117 h 18144"/>
                  <a:gd name="T26" fmla="*/ 8457 w 8536"/>
                  <a:gd name="T27" fmla="*/ 17299 h 18144"/>
                  <a:gd name="T28" fmla="*/ 8380 w 8536"/>
                  <a:gd name="T29" fmla="*/ 17470 h 18144"/>
                  <a:gd name="T30" fmla="*/ 8279 w 8536"/>
                  <a:gd name="T31" fmla="*/ 17626 h 18144"/>
                  <a:gd name="T32" fmla="*/ 8158 w 8536"/>
                  <a:gd name="T33" fmla="*/ 17767 h 18144"/>
                  <a:gd name="T34" fmla="*/ 8018 w 8536"/>
                  <a:gd name="T35" fmla="*/ 17888 h 18144"/>
                  <a:gd name="T36" fmla="*/ 7862 w 8536"/>
                  <a:gd name="T37" fmla="*/ 17988 h 18144"/>
                  <a:gd name="T38" fmla="*/ 7691 w 8536"/>
                  <a:gd name="T39" fmla="*/ 18065 h 18144"/>
                  <a:gd name="T40" fmla="*/ 7508 w 8536"/>
                  <a:gd name="T41" fmla="*/ 18118 h 18144"/>
                  <a:gd name="T42" fmla="*/ 7316 w 8536"/>
                  <a:gd name="T43" fmla="*/ 18143 h 18144"/>
                  <a:gd name="T44" fmla="*/ 1220 w 8536"/>
                  <a:gd name="T45" fmla="*/ 18143 h 18144"/>
                  <a:gd name="T46" fmla="*/ 1027 w 8536"/>
                  <a:gd name="T47" fmla="*/ 18118 h 18144"/>
                  <a:gd name="T48" fmla="*/ 845 w 8536"/>
                  <a:gd name="T49" fmla="*/ 18065 h 18144"/>
                  <a:gd name="T50" fmla="*/ 674 w 8536"/>
                  <a:gd name="T51" fmla="*/ 17988 h 18144"/>
                  <a:gd name="T52" fmla="*/ 518 w 8536"/>
                  <a:gd name="T53" fmla="*/ 17888 h 18144"/>
                  <a:gd name="T54" fmla="*/ 377 w 8536"/>
                  <a:gd name="T55" fmla="*/ 17767 h 18144"/>
                  <a:gd name="T56" fmla="*/ 256 w 8536"/>
                  <a:gd name="T57" fmla="*/ 17626 h 18144"/>
                  <a:gd name="T58" fmla="*/ 156 w 8536"/>
                  <a:gd name="T59" fmla="*/ 17470 h 18144"/>
                  <a:gd name="T60" fmla="*/ 78 w 8536"/>
                  <a:gd name="T61" fmla="*/ 17299 h 18144"/>
                  <a:gd name="T62" fmla="*/ 26 w 8536"/>
                  <a:gd name="T63" fmla="*/ 17117 h 18144"/>
                  <a:gd name="T64" fmla="*/ 2 w 8536"/>
                  <a:gd name="T65" fmla="*/ 16924 h 18144"/>
                  <a:gd name="T66" fmla="*/ 2 w 8536"/>
                  <a:gd name="T67" fmla="*/ 1218 h 18144"/>
                  <a:gd name="T68" fmla="*/ 26 w 8536"/>
                  <a:gd name="T69" fmla="*/ 1027 h 18144"/>
                  <a:gd name="T70" fmla="*/ 78 w 8536"/>
                  <a:gd name="T71" fmla="*/ 845 h 18144"/>
                  <a:gd name="T72" fmla="*/ 156 w 8536"/>
                  <a:gd name="T73" fmla="*/ 674 h 18144"/>
                  <a:gd name="T74" fmla="*/ 256 w 8536"/>
                  <a:gd name="T75" fmla="*/ 517 h 18144"/>
                  <a:gd name="T76" fmla="*/ 377 w 8536"/>
                  <a:gd name="T77" fmla="*/ 377 h 18144"/>
                  <a:gd name="T78" fmla="*/ 518 w 8536"/>
                  <a:gd name="T79" fmla="*/ 255 h 18144"/>
                  <a:gd name="T80" fmla="*/ 674 w 8536"/>
                  <a:gd name="T81" fmla="*/ 155 h 18144"/>
                  <a:gd name="T82" fmla="*/ 845 w 8536"/>
                  <a:gd name="T83" fmla="*/ 77 h 18144"/>
                  <a:gd name="T84" fmla="*/ 1027 w 8536"/>
                  <a:gd name="T85" fmla="*/ 26 h 18144"/>
                  <a:gd name="T86" fmla="*/ 1220 w 8536"/>
                  <a:gd name="T87" fmla="*/ 1 h 18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8536" h="18144">
                    <a:moveTo>
                      <a:pt x="1286" y="0"/>
                    </a:moveTo>
                    <a:lnTo>
                      <a:pt x="7249" y="0"/>
                    </a:lnTo>
                    <a:lnTo>
                      <a:pt x="7316" y="1"/>
                    </a:lnTo>
                    <a:lnTo>
                      <a:pt x="7381" y="5"/>
                    </a:lnTo>
                    <a:lnTo>
                      <a:pt x="7446" y="15"/>
                    </a:lnTo>
                    <a:lnTo>
                      <a:pt x="7508" y="26"/>
                    </a:lnTo>
                    <a:lnTo>
                      <a:pt x="7570" y="40"/>
                    </a:lnTo>
                    <a:lnTo>
                      <a:pt x="7632" y="58"/>
                    </a:lnTo>
                    <a:lnTo>
                      <a:pt x="7691" y="77"/>
                    </a:lnTo>
                    <a:lnTo>
                      <a:pt x="7749" y="101"/>
                    </a:lnTo>
                    <a:lnTo>
                      <a:pt x="7806" y="126"/>
                    </a:lnTo>
                    <a:lnTo>
                      <a:pt x="7862" y="155"/>
                    </a:lnTo>
                    <a:lnTo>
                      <a:pt x="7916" y="186"/>
                    </a:lnTo>
                    <a:lnTo>
                      <a:pt x="7968" y="220"/>
                    </a:lnTo>
                    <a:lnTo>
                      <a:pt x="8018" y="255"/>
                    </a:lnTo>
                    <a:lnTo>
                      <a:pt x="8067" y="294"/>
                    </a:lnTo>
                    <a:lnTo>
                      <a:pt x="8114" y="334"/>
                    </a:lnTo>
                    <a:lnTo>
                      <a:pt x="8158" y="377"/>
                    </a:lnTo>
                    <a:lnTo>
                      <a:pt x="8201" y="422"/>
                    </a:lnTo>
                    <a:lnTo>
                      <a:pt x="8242" y="468"/>
                    </a:lnTo>
                    <a:lnTo>
                      <a:pt x="8279" y="517"/>
                    </a:lnTo>
                    <a:lnTo>
                      <a:pt x="8316" y="567"/>
                    </a:lnTo>
                    <a:lnTo>
                      <a:pt x="8349" y="620"/>
                    </a:lnTo>
                    <a:lnTo>
                      <a:pt x="8380" y="674"/>
                    </a:lnTo>
                    <a:lnTo>
                      <a:pt x="8408" y="728"/>
                    </a:lnTo>
                    <a:lnTo>
                      <a:pt x="8434" y="785"/>
                    </a:lnTo>
                    <a:lnTo>
                      <a:pt x="8457" y="845"/>
                    </a:lnTo>
                    <a:lnTo>
                      <a:pt x="8478" y="904"/>
                    </a:lnTo>
                    <a:lnTo>
                      <a:pt x="8495" y="964"/>
                    </a:lnTo>
                    <a:lnTo>
                      <a:pt x="8510" y="1027"/>
                    </a:lnTo>
                    <a:lnTo>
                      <a:pt x="8521" y="1090"/>
                    </a:lnTo>
                    <a:lnTo>
                      <a:pt x="8529" y="1153"/>
                    </a:lnTo>
                    <a:lnTo>
                      <a:pt x="8535" y="1218"/>
                    </a:lnTo>
                    <a:lnTo>
                      <a:pt x="8536" y="1285"/>
                    </a:lnTo>
                    <a:lnTo>
                      <a:pt x="8536" y="16858"/>
                    </a:lnTo>
                    <a:lnTo>
                      <a:pt x="8535" y="16924"/>
                    </a:lnTo>
                    <a:lnTo>
                      <a:pt x="8529" y="16989"/>
                    </a:lnTo>
                    <a:lnTo>
                      <a:pt x="8521" y="17054"/>
                    </a:lnTo>
                    <a:lnTo>
                      <a:pt x="8510" y="17117"/>
                    </a:lnTo>
                    <a:lnTo>
                      <a:pt x="8495" y="17178"/>
                    </a:lnTo>
                    <a:lnTo>
                      <a:pt x="8478" y="17240"/>
                    </a:lnTo>
                    <a:lnTo>
                      <a:pt x="8457" y="17299"/>
                    </a:lnTo>
                    <a:lnTo>
                      <a:pt x="8434" y="17357"/>
                    </a:lnTo>
                    <a:lnTo>
                      <a:pt x="8408" y="17414"/>
                    </a:lnTo>
                    <a:lnTo>
                      <a:pt x="8380" y="17470"/>
                    </a:lnTo>
                    <a:lnTo>
                      <a:pt x="8349" y="17524"/>
                    </a:lnTo>
                    <a:lnTo>
                      <a:pt x="8316" y="17576"/>
                    </a:lnTo>
                    <a:lnTo>
                      <a:pt x="8279" y="17626"/>
                    </a:lnTo>
                    <a:lnTo>
                      <a:pt x="8242" y="17675"/>
                    </a:lnTo>
                    <a:lnTo>
                      <a:pt x="8201" y="17722"/>
                    </a:lnTo>
                    <a:lnTo>
                      <a:pt x="8158" y="17767"/>
                    </a:lnTo>
                    <a:lnTo>
                      <a:pt x="8114" y="17809"/>
                    </a:lnTo>
                    <a:lnTo>
                      <a:pt x="8067" y="17850"/>
                    </a:lnTo>
                    <a:lnTo>
                      <a:pt x="8018" y="17888"/>
                    </a:lnTo>
                    <a:lnTo>
                      <a:pt x="7968" y="17924"/>
                    </a:lnTo>
                    <a:lnTo>
                      <a:pt x="7916" y="17957"/>
                    </a:lnTo>
                    <a:lnTo>
                      <a:pt x="7862" y="17988"/>
                    </a:lnTo>
                    <a:lnTo>
                      <a:pt x="7806" y="18016"/>
                    </a:lnTo>
                    <a:lnTo>
                      <a:pt x="7749" y="18043"/>
                    </a:lnTo>
                    <a:lnTo>
                      <a:pt x="7691" y="18065"/>
                    </a:lnTo>
                    <a:lnTo>
                      <a:pt x="7632" y="18086"/>
                    </a:lnTo>
                    <a:lnTo>
                      <a:pt x="7570" y="18103"/>
                    </a:lnTo>
                    <a:lnTo>
                      <a:pt x="7508" y="18118"/>
                    </a:lnTo>
                    <a:lnTo>
                      <a:pt x="7446" y="18129"/>
                    </a:lnTo>
                    <a:lnTo>
                      <a:pt x="7381" y="18137"/>
                    </a:lnTo>
                    <a:lnTo>
                      <a:pt x="7316" y="18143"/>
                    </a:lnTo>
                    <a:lnTo>
                      <a:pt x="7249" y="18144"/>
                    </a:lnTo>
                    <a:lnTo>
                      <a:pt x="1286" y="18144"/>
                    </a:lnTo>
                    <a:lnTo>
                      <a:pt x="1220" y="18143"/>
                    </a:lnTo>
                    <a:lnTo>
                      <a:pt x="1155" y="18137"/>
                    </a:lnTo>
                    <a:lnTo>
                      <a:pt x="1091" y="18129"/>
                    </a:lnTo>
                    <a:lnTo>
                      <a:pt x="1027" y="18118"/>
                    </a:lnTo>
                    <a:lnTo>
                      <a:pt x="966" y="18103"/>
                    </a:lnTo>
                    <a:lnTo>
                      <a:pt x="904" y="18086"/>
                    </a:lnTo>
                    <a:lnTo>
                      <a:pt x="845" y="18065"/>
                    </a:lnTo>
                    <a:lnTo>
                      <a:pt x="787" y="18043"/>
                    </a:lnTo>
                    <a:lnTo>
                      <a:pt x="730" y="18016"/>
                    </a:lnTo>
                    <a:lnTo>
                      <a:pt x="674" y="17988"/>
                    </a:lnTo>
                    <a:lnTo>
                      <a:pt x="620" y="17957"/>
                    </a:lnTo>
                    <a:lnTo>
                      <a:pt x="569" y="17924"/>
                    </a:lnTo>
                    <a:lnTo>
                      <a:pt x="518" y="17888"/>
                    </a:lnTo>
                    <a:lnTo>
                      <a:pt x="470" y="17850"/>
                    </a:lnTo>
                    <a:lnTo>
                      <a:pt x="423" y="17809"/>
                    </a:lnTo>
                    <a:lnTo>
                      <a:pt x="377" y="17767"/>
                    </a:lnTo>
                    <a:lnTo>
                      <a:pt x="335" y="17722"/>
                    </a:lnTo>
                    <a:lnTo>
                      <a:pt x="295" y="17675"/>
                    </a:lnTo>
                    <a:lnTo>
                      <a:pt x="256" y="17626"/>
                    </a:lnTo>
                    <a:lnTo>
                      <a:pt x="221" y="17576"/>
                    </a:lnTo>
                    <a:lnTo>
                      <a:pt x="187" y="17524"/>
                    </a:lnTo>
                    <a:lnTo>
                      <a:pt x="156" y="17470"/>
                    </a:lnTo>
                    <a:lnTo>
                      <a:pt x="128" y="17414"/>
                    </a:lnTo>
                    <a:lnTo>
                      <a:pt x="101" y="17357"/>
                    </a:lnTo>
                    <a:lnTo>
                      <a:pt x="78" y="17299"/>
                    </a:lnTo>
                    <a:lnTo>
                      <a:pt x="58" y="17240"/>
                    </a:lnTo>
                    <a:lnTo>
                      <a:pt x="41" y="17178"/>
                    </a:lnTo>
                    <a:lnTo>
                      <a:pt x="26" y="17117"/>
                    </a:lnTo>
                    <a:lnTo>
                      <a:pt x="15" y="17054"/>
                    </a:lnTo>
                    <a:lnTo>
                      <a:pt x="7" y="16989"/>
                    </a:lnTo>
                    <a:lnTo>
                      <a:pt x="2" y="16924"/>
                    </a:lnTo>
                    <a:lnTo>
                      <a:pt x="0" y="16858"/>
                    </a:lnTo>
                    <a:lnTo>
                      <a:pt x="0" y="1285"/>
                    </a:lnTo>
                    <a:lnTo>
                      <a:pt x="2" y="1218"/>
                    </a:lnTo>
                    <a:lnTo>
                      <a:pt x="7" y="1153"/>
                    </a:lnTo>
                    <a:lnTo>
                      <a:pt x="15" y="1090"/>
                    </a:lnTo>
                    <a:lnTo>
                      <a:pt x="26" y="1027"/>
                    </a:lnTo>
                    <a:lnTo>
                      <a:pt x="41" y="964"/>
                    </a:lnTo>
                    <a:lnTo>
                      <a:pt x="58" y="904"/>
                    </a:lnTo>
                    <a:lnTo>
                      <a:pt x="78" y="845"/>
                    </a:lnTo>
                    <a:lnTo>
                      <a:pt x="101" y="785"/>
                    </a:lnTo>
                    <a:lnTo>
                      <a:pt x="128" y="728"/>
                    </a:lnTo>
                    <a:lnTo>
                      <a:pt x="156" y="674"/>
                    </a:lnTo>
                    <a:lnTo>
                      <a:pt x="187" y="620"/>
                    </a:lnTo>
                    <a:lnTo>
                      <a:pt x="221" y="567"/>
                    </a:lnTo>
                    <a:lnTo>
                      <a:pt x="256" y="517"/>
                    </a:lnTo>
                    <a:lnTo>
                      <a:pt x="295" y="468"/>
                    </a:lnTo>
                    <a:lnTo>
                      <a:pt x="335" y="422"/>
                    </a:lnTo>
                    <a:lnTo>
                      <a:pt x="377" y="377"/>
                    </a:lnTo>
                    <a:lnTo>
                      <a:pt x="423" y="334"/>
                    </a:lnTo>
                    <a:lnTo>
                      <a:pt x="470" y="294"/>
                    </a:lnTo>
                    <a:lnTo>
                      <a:pt x="518" y="255"/>
                    </a:lnTo>
                    <a:lnTo>
                      <a:pt x="569" y="220"/>
                    </a:lnTo>
                    <a:lnTo>
                      <a:pt x="620" y="186"/>
                    </a:lnTo>
                    <a:lnTo>
                      <a:pt x="674" y="155"/>
                    </a:lnTo>
                    <a:lnTo>
                      <a:pt x="730" y="126"/>
                    </a:lnTo>
                    <a:lnTo>
                      <a:pt x="787" y="101"/>
                    </a:lnTo>
                    <a:lnTo>
                      <a:pt x="845" y="77"/>
                    </a:lnTo>
                    <a:lnTo>
                      <a:pt x="904" y="58"/>
                    </a:lnTo>
                    <a:lnTo>
                      <a:pt x="966" y="40"/>
                    </a:lnTo>
                    <a:lnTo>
                      <a:pt x="1027" y="26"/>
                    </a:lnTo>
                    <a:lnTo>
                      <a:pt x="1091" y="15"/>
                    </a:lnTo>
                    <a:lnTo>
                      <a:pt x="1155" y="5"/>
                    </a:lnTo>
                    <a:lnTo>
                      <a:pt x="1220" y="1"/>
                    </a:lnTo>
                    <a:lnTo>
                      <a:pt x="1286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Freeform 15"/>
              <p:cNvSpPr>
                <a:spLocks/>
              </p:cNvSpPr>
              <p:nvPr/>
            </p:nvSpPr>
            <p:spPr bwMode="auto">
              <a:xfrm>
                <a:off x="6085150" y="1343764"/>
                <a:ext cx="2107793" cy="4526843"/>
              </a:xfrm>
              <a:custGeom>
                <a:avLst/>
                <a:gdLst>
                  <a:gd name="T0" fmla="*/ 7245 w 8370"/>
                  <a:gd name="T1" fmla="*/ 2 h 17971"/>
                  <a:gd name="T2" fmla="*/ 7422 w 8370"/>
                  <a:gd name="T3" fmla="*/ 24 h 17971"/>
                  <a:gd name="T4" fmla="*/ 7591 w 8370"/>
                  <a:gd name="T5" fmla="*/ 72 h 17971"/>
                  <a:gd name="T6" fmla="*/ 7748 w 8370"/>
                  <a:gd name="T7" fmla="*/ 143 h 17971"/>
                  <a:gd name="T8" fmla="*/ 7892 w 8370"/>
                  <a:gd name="T9" fmla="*/ 236 h 17971"/>
                  <a:gd name="T10" fmla="*/ 8022 w 8370"/>
                  <a:gd name="T11" fmla="*/ 348 h 17971"/>
                  <a:gd name="T12" fmla="*/ 8134 w 8370"/>
                  <a:gd name="T13" fmla="*/ 477 h 17971"/>
                  <a:gd name="T14" fmla="*/ 8226 w 8370"/>
                  <a:gd name="T15" fmla="*/ 622 h 17971"/>
                  <a:gd name="T16" fmla="*/ 8298 w 8370"/>
                  <a:gd name="T17" fmla="*/ 779 h 17971"/>
                  <a:gd name="T18" fmla="*/ 8346 w 8370"/>
                  <a:gd name="T19" fmla="*/ 947 h 17971"/>
                  <a:gd name="T20" fmla="*/ 8369 w 8370"/>
                  <a:gd name="T21" fmla="*/ 1124 h 17971"/>
                  <a:gd name="T22" fmla="*/ 8369 w 8370"/>
                  <a:gd name="T23" fmla="*/ 16847 h 17971"/>
                  <a:gd name="T24" fmla="*/ 8346 w 8370"/>
                  <a:gd name="T25" fmla="*/ 17024 h 17971"/>
                  <a:gd name="T26" fmla="*/ 8298 w 8370"/>
                  <a:gd name="T27" fmla="*/ 17193 h 17971"/>
                  <a:gd name="T28" fmla="*/ 8226 w 8370"/>
                  <a:gd name="T29" fmla="*/ 17350 h 17971"/>
                  <a:gd name="T30" fmla="*/ 8134 w 8370"/>
                  <a:gd name="T31" fmla="*/ 17494 h 17971"/>
                  <a:gd name="T32" fmla="*/ 8022 w 8370"/>
                  <a:gd name="T33" fmla="*/ 17624 h 17971"/>
                  <a:gd name="T34" fmla="*/ 7892 w 8370"/>
                  <a:gd name="T35" fmla="*/ 17735 h 17971"/>
                  <a:gd name="T36" fmla="*/ 7748 w 8370"/>
                  <a:gd name="T37" fmla="*/ 17828 h 17971"/>
                  <a:gd name="T38" fmla="*/ 7591 w 8370"/>
                  <a:gd name="T39" fmla="*/ 17900 h 17971"/>
                  <a:gd name="T40" fmla="*/ 7422 w 8370"/>
                  <a:gd name="T41" fmla="*/ 17947 h 17971"/>
                  <a:gd name="T42" fmla="*/ 7245 w 8370"/>
                  <a:gd name="T43" fmla="*/ 17970 h 17971"/>
                  <a:gd name="T44" fmla="*/ 1125 w 8370"/>
                  <a:gd name="T45" fmla="*/ 17970 h 17971"/>
                  <a:gd name="T46" fmla="*/ 948 w 8370"/>
                  <a:gd name="T47" fmla="*/ 17947 h 17971"/>
                  <a:gd name="T48" fmla="*/ 779 w 8370"/>
                  <a:gd name="T49" fmla="*/ 17900 h 17971"/>
                  <a:gd name="T50" fmla="*/ 622 w 8370"/>
                  <a:gd name="T51" fmla="*/ 17828 h 17971"/>
                  <a:gd name="T52" fmla="*/ 478 w 8370"/>
                  <a:gd name="T53" fmla="*/ 17735 h 17971"/>
                  <a:gd name="T54" fmla="*/ 349 w 8370"/>
                  <a:gd name="T55" fmla="*/ 17624 h 17971"/>
                  <a:gd name="T56" fmla="*/ 236 w 8370"/>
                  <a:gd name="T57" fmla="*/ 17494 h 17971"/>
                  <a:gd name="T58" fmla="*/ 144 w 8370"/>
                  <a:gd name="T59" fmla="*/ 17350 h 17971"/>
                  <a:gd name="T60" fmla="*/ 73 w 8370"/>
                  <a:gd name="T61" fmla="*/ 17193 h 17971"/>
                  <a:gd name="T62" fmla="*/ 24 w 8370"/>
                  <a:gd name="T63" fmla="*/ 17024 h 17971"/>
                  <a:gd name="T64" fmla="*/ 2 w 8370"/>
                  <a:gd name="T65" fmla="*/ 16847 h 17971"/>
                  <a:gd name="T66" fmla="*/ 2 w 8370"/>
                  <a:gd name="T67" fmla="*/ 1124 h 17971"/>
                  <a:gd name="T68" fmla="*/ 24 w 8370"/>
                  <a:gd name="T69" fmla="*/ 947 h 17971"/>
                  <a:gd name="T70" fmla="*/ 73 w 8370"/>
                  <a:gd name="T71" fmla="*/ 779 h 17971"/>
                  <a:gd name="T72" fmla="*/ 144 w 8370"/>
                  <a:gd name="T73" fmla="*/ 622 h 17971"/>
                  <a:gd name="T74" fmla="*/ 236 w 8370"/>
                  <a:gd name="T75" fmla="*/ 477 h 17971"/>
                  <a:gd name="T76" fmla="*/ 349 w 8370"/>
                  <a:gd name="T77" fmla="*/ 348 h 17971"/>
                  <a:gd name="T78" fmla="*/ 478 w 8370"/>
                  <a:gd name="T79" fmla="*/ 236 h 17971"/>
                  <a:gd name="T80" fmla="*/ 622 w 8370"/>
                  <a:gd name="T81" fmla="*/ 143 h 17971"/>
                  <a:gd name="T82" fmla="*/ 779 w 8370"/>
                  <a:gd name="T83" fmla="*/ 72 h 17971"/>
                  <a:gd name="T84" fmla="*/ 948 w 8370"/>
                  <a:gd name="T85" fmla="*/ 24 h 17971"/>
                  <a:gd name="T86" fmla="*/ 1125 w 8370"/>
                  <a:gd name="T87" fmla="*/ 2 h 179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8370" h="17971">
                    <a:moveTo>
                      <a:pt x="1186" y="0"/>
                    </a:moveTo>
                    <a:lnTo>
                      <a:pt x="7184" y="0"/>
                    </a:lnTo>
                    <a:lnTo>
                      <a:pt x="7245" y="2"/>
                    </a:lnTo>
                    <a:lnTo>
                      <a:pt x="7304" y="6"/>
                    </a:lnTo>
                    <a:lnTo>
                      <a:pt x="7364" y="14"/>
                    </a:lnTo>
                    <a:lnTo>
                      <a:pt x="7422" y="24"/>
                    </a:lnTo>
                    <a:lnTo>
                      <a:pt x="7480" y="37"/>
                    </a:lnTo>
                    <a:lnTo>
                      <a:pt x="7536" y="53"/>
                    </a:lnTo>
                    <a:lnTo>
                      <a:pt x="7591" y="72"/>
                    </a:lnTo>
                    <a:lnTo>
                      <a:pt x="7644" y="94"/>
                    </a:lnTo>
                    <a:lnTo>
                      <a:pt x="7697" y="117"/>
                    </a:lnTo>
                    <a:lnTo>
                      <a:pt x="7748" y="143"/>
                    </a:lnTo>
                    <a:lnTo>
                      <a:pt x="7798" y="173"/>
                    </a:lnTo>
                    <a:lnTo>
                      <a:pt x="7846" y="203"/>
                    </a:lnTo>
                    <a:lnTo>
                      <a:pt x="7892" y="236"/>
                    </a:lnTo>
                    <a:lnTo>
                      <a:pt x="7937" y="272"/>
                    </a:lnTo>
                    <a:lnTo>
                      <a:pt x="7981" y="308"/>
                    </a:lnTo>
                    <a:lnTo>
                      <a:pt x="8022" y="348"/>
                    </a:lnTo>
                    <a:lnTo>
                      <a:pt x="8061" y="389"/>
                    </a:lnTo>
                    <a:lnTo>
                      <a:pt x="8098" y="432"/>
                    </a:lnTo>
                    <a:lnTo>
                      <a:pt x="8134" y="477"/>
                    </a:lnTo>
                    <a:lnTo>
                      <a:pt x="8167" y="524"/>
                    </a:lnTo>
                    <a:lnTo>
                      <a:pt x="8198" y="572"/>
                    </a:lnTo>
                    <a:lnTo>
                      <a:pt x="8226" y="622"/>
                    </a:lnTo>
                    <a:lnTo>
                      <a:pt x="8252" y="673"/>
                    </a:lnTo>
                    <a:lnTo>
                      <a:pt x="8276" y="725"/>
                    </a:lnTo>
                    <a:lnTo>
                      <a:pt x="8298" y="779"/>
                    </a:lnTo>
                    <a:lnTo>
                      <a:pt x="8316" y="834"/>
                    </a:lnTo>
                    <a:lnTo>
                      <a:pt x="8332" y="890"/>
                    </a:lnTo>
                    <a:lnTo>
                      <a:pt x="8346" y="947"/>
                    </a:lnTo>
                    <a:lnTo>
                      <a:pt x="8356" y="1005"/>
                    </a:lnTo>
                    <a:lnTo>
                      <a:pt x="8364" y="1064"/>
                    </a:lnTo>
                    <a:lnTo>
                      <a:pt x="8369" y="1124"/>
                    </a:lnTo>
                    <a:lnTo>
                      <a:pt x="8370" y="1185"/>
                    </a:lnTo>
                    <a:lnTo>
                      <a:pt x="8370" y="16786"/>
                    </a:lnTo>
                    <a:lnTo>
                      <a:pt x="8369" y="16847"/>
                    </a:lnTo>
                    <a:lnTo>
                      <a:pt x="8364" y="16907"/>
                    </a:lnTo>
                    <a:lnTo>
                      <a:pt x="8356" y="16966"/>
                    </a:lnTo>
                    <a:lnTo>
                      <a:pt x="8346" y="17024"/>
                    </a:lnTo>
                    <a:lnTo>
                      <a:pt x="8332" y="17081"/>
                    </a:lnTo>
                    <a:lnTo>
                      <a:pt x="8316" y="17138"/>
                    </a:lnTo>
                    <a:lnTo>
                      <a:pt x="8298" y="17193"/>
                    </a:lnTo>
                    <a:lnTo>
                      <a:pt x="8276" y="17246"/>
                    </a:lnTo>
                    <a:lnTo>
                      <a:pt x="8252" y="17299"/>
                    </a:lnTo>
                    <a:lnTo>
                      <a:pt x="8226" y="17350"/>
                    </a:lnTo>
                    <a:lnTo>
                      <a:pt x="8198" y="17399"/>
                    </a:lnTo>
                    <a:lnTo>
                      <a:pt x="8167" y="17448"/>
                    </a:lnTo>
                    <a:lnTo>
                      <a:pt x="8134" y="17494"/>
                    </a:lnTo>
                    <a:lnTo>
                      <a:pt x="8098" y="17539"/>
                    </a:lnTo>
                    <a:lnTo>
                      <a:pt x="8061" y="17583"/>
                    </a:lnTo>
                    <a:lnTo>
                      <a:pt x="8022" y="17624"/>
                    </a:lnTo>
                    <a:lnTo>
                      <a:pt x="7981" y="17662"/>
                    </a:lnTo>
                    <a:lnTo>
                      <a:pt x="7937" y="17700"/>
                    </a:lnTo>
                    <a:lnTo>
                      <a:pt x="7892" y="17735"/>
                    </a:lnTo>
                    <a:lnTo>
                      <a:pt x="7846" y="17768"/>
                    </a:lnTo>
                    <a:lnTo>
                      <a:pt x="7798" y="17799"/>
                    </a:lnTo>
                    <a:lnTo>
                      <a:pt x="7748" y="17828"/>
                    </a:lnTo>
                    <a:lnTo>
                      <a:pt x="7697" y="17854"/>
                    </a:lnTo>
                    <a:lnTo>
                      <a:pt x="7644" y="17878"/>
                    </a:lnTo>
                    <a:lnTo>
                      <a:pt x="7591" y="17900"/>
                    </a:lnTo>
                    <a:lnTo>
                      <a:pt x="7536" y="17918"/>
                    </a:lnTo>
                    <a:lnTo>
                      <a:pt x="7480" y="17934"/>
                    </a:lnTo>
                    <a:lnTo>
                      <a:pt x="7422" y="17947"/>
                    </a:lnTo>
                    <a:lnTo>
                      <a:pt x="7364" y="17958"/>
                    </a:lnTo>
                    <a:lnTo>
                      <a:pt x="7304" y="17966"/>
                    </a:lnTo>
                    <a:lnTo>
                      <a:pt x="7245" y="17970"/>
                    </a:lnTo>
                    <a:lnTo>
                      <a:pt x="7184" y="17971"/>
                    </a:lnTo>
                    <a:lnTo>
                      <a:pt x="1186" y="17971"/>
                    </a:lnTo>
                    <a:lnTo>
                      <a:pt x="1125" y="17970"/>
                    </a:lnTo>
                    <a:lnTo>
                      <a:pt x="1065" y="17966"/>
                    </a:lnTo>
                    <a:lnTo>
                      <a:pt x="1006" y="17958"/>
                    </a:lnTo>
                    <a:lnTo>
                      <a:pt x="948" y="17947"/>
                    </a:lnTo>
                    <a:lnTo>
                      <a:pt x="891" y="17934"/>
                    </a:lnTo>
                    <a:lnTo>
                      <a:pt x="835" y="17918"/>
                    </a:lnTo>
                    <a:lnTo>
                      <a:pt x="779" y="17900"/>
                    </a:lnTo>
                    <a:lnTo>
                      <a:pt x="725" y="17878"/>
                    </a:lnTo>
                    <a:lnTo>
                      <a:pt x="673" y="17854"/>
                    </a:lnTo>
                    <a:lnTo>
                      <a:pt x="622" y="17828"/>
                    </a:lnTo>
                    <a:lnTo>
                      <a:pt x="573" y="17799"/>
                    </a:lnTo>
                    <a:lnTo>
                      <a:pt x="525" y="17768"/>
                    </a:lnTo>
                    <a:lnTo>
                      <a:pt x="478" y="17735"/>
                    </a:lnTo>
                    <a:lnTo>
                      <a:pt x="432" y="17700"/>
                    </a:lnTo>
                    <a:lnTo>
                      <a:pt x="390" y="17662"/>
                    </a:lnTo>
                    <a:lnTo>
                      <a:pt x="349" y="17624"/>
                    </a:lnTo>
                    <a:lnTo>
                      <a:pt x="309" y="17583"/>
                    </a:lnTo>
                    <a:lnTo>
                      <a:pt x="272" y="17539"/>
                    </a:lnTo>
                    <a:lnTo>
                      <a:pt x="236" y="17494"/>
                    </a:lnTo>
                    <a:lnTo>
                      <a:pt x="203" y="17448"/>
                    </a:lnTo>
                    <a:lnTo>
                      <a:pt x="172" y="17399"/>
                    </a:lnTo>
                    <a:lnTo>
                      <a:pt x="144" y="17350"/>
                    </a:lnTo>
                    <a:lnTo>
                      <a:pt x="118" y="17299"/>
                    </a:lnTo>
                    <a:lnTo>
                      <a:pt x="94" y="17246"/>
                    </a:lnTo>
                    <a:lnTo>
                      <a:pt x="73" y="17193"/>
                    </a:lnTo>
                    <a:lnTo>
                      <a:pt x="54" y="17138"/>
                    </a:lnTo>
                    <a:lnTo>
                      <a:pt x="38" y="17081"/>
                    </a:lnTo>
                    <a:lnTo>
                      <a:pt x="24" y="17024"/>
                    </a:lnTo>
                    <a:lnTo>
                      <a:pt x="14" y="16966"/>
                    </a:lnTo>
                    <a:lnTo>
                      <a:pt x="7" y="16907"/>
                    </a:lnTo>
                    <a:lnTo>
                      <a:pt x="2" y="16847"/>
                    </a:lnTo>
                    <a:lnTo>
                      <a:pt x="0" y="16786"/>
                    </a:lnTo>
                    <a:lnTo>
                      <a:pt x="0" y="1185"/>
                    </a:lnTo>
                    <a:lnTo>
                      <a:pt x="2" y="1124"/>
                    </a:lnTo>
                    <a:lnTo>
                      <a:pt x="7" y="1064"/>
                    </a:lnTo>
                    <a:lnTo>
                      <a:pt x="14" y="1005"/>
                    </a:lnTo>
                    <a:lnTo>
                      <a:pt x="24" y="947"/>
                    </a:lnTo>
                    <a:lnTo>
                      <a:pt x="38" y="890"/>
                    </a:lnTo>
                    <a:lnTo>
                      <a:pt x="54" y="834"/>
                    </a:lnTo>
                    <a:lnTo>
                      <a:pt x="73" y="779"/>
                    </a:lnTo>
                    <a:lnTo>
                      <a:pt x="94" y="725"/>
                    </a:lnTo>
                    <a:lnTo>
                      <a:pt x="118" y="673"/>
                    </a:lnTo>
                    <a:lnTo>
                      <a:pt x="144" y="622"/>
                    </a:lnTo>
                    <a:lnTo>
                      <a:pt x="172" y="572"/>
                    </a:lnTo>
                    <a:lnTo>
                      <a:pt x="203" y="524"/>
                    </a:lnTo>
                    <a:lnTo>
                      <a:pt x="236" y="477"/>
                    </a:lnTo>
                    <a:lnTo>
                      <a:pt x="272" y="432"/>
                    </a:lnTo>
                    <a:lnTo>
                      <a:pt x="309" y="389"/>
                    </a:lnTo>
                    <a:lnTo>
                      <a:pt x="349" y="348"/>
                    </a:lnTo>
                    <a:lnTo>
                      <a:pt x="390" y="308"/>
                    </a:lnTo>
                    <a:lnTo>
                      <a:pt x="432" y="272"/>
                    </a:lnTo>
                    <a:lnTo>
                      <a:pt x="478" y="236"/>
                    </a:lnTo>
                    <a:lnTo>
                      <a:pt x="525" y="203"/>
                    </a:lnTo>
                    <a:lnTo>
                      <a:pt x="573" y="173"/>
                    </a:lnTo>
                    <a:lnTo>
                      <a:pt x="622" y="143"/>
                    </a:lnTo>
                    <a:lnTo>
                      <a:pt x="673" y="117"/>
                    </a:lnTo>
                    <a:lnTo>
                      <a:pt x="725" y="94"/>
                    </a:lnTo>
                    <a:lnTo>
                      <a:pt x="779" y="72"/>
                    </a:lnTo>
                    <a:lnTo>
                      <a:pt x="835" y="53"/>
                    </a:lnTo>
                    <a:lnTo>
                      <a:pt x="891" y="37"/>
                    </a:lnTo>
                    <a:lnTo>
                      <a:pt x="948" y="24"/>
                    </a:lnTo>
                    <a:lnTo>
                      <a:pt x="1006" y="14"/>
                    </a:lnTo>
                    <a:lnTo>
                      <a:pt x="1065" y="6"/>
                    </a:lnTo>
                    <a:lnTo>
                      <a:pt x="1125" y="2"/>
                    </a:lnTo>
                    <a:lnTo>
                      <a:pt x="1186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Freeform 16"/>
              <p:cNvSpPr>
                <a:spLocks/>
              </p:cNvSpPr>
              <p:nvPr/>
            </p:nvSpPr>
            <p:spPr bwMode="auto">
              <a:xfrm>
                <a:off x="6097237" y="1357363"/>
                <a:ext cx="2085128" cy="4499645"/>
              </a:xfrm>
              <a:custGeom>
                <a:avLst/>
                <a:gdLst>
                  <a:gd name="T0" fmla="*/ 7193 w 8280"/>
                  <a:gd name="T1" fmla="*/ 2 h 17873"/>
                  <a:gd name="T2" fmla="*/ 7364 w 8280"/>
                  <a:gd name="T3" fmla="*/ 23 h 17873"/>
                  <a:gd name="T4" fmla="*/ 7527 w 8280"/>
                  <a:gd name="T5" fmla="*/ 70 h 17873"/>
                  <a:gd name="T6" fmla="*/ 7679 w 8280"/>
                  <a:gd name="T7" fmla="*/ 140 h 17873"/>
                  <a:gd name="T8" fmla="*/ 7819 w 8280"/>
                  <a:gd name="T9" fmla="*/ 228 h 17873"/>
                  <a:gd name="T10" fmla="*/ 7944 w 8280"/>
                  <a:gd name="T11" fmla="*/ 337 h 17873"/>
                  <a:gd name="T12" fmla="*/ 8052 w 8280"/>
                  <a:gd name="T13" fmla="*/ 462 h 17873"/>
                  <a:gd name="T14" fmla="*/ 8142 w 8280"/>
                  <a:gd name="T15" fmla="*/ 601 h 17873"/>
                  <a:gd name="T16" fmla="*/ 8211 w 8280"/>
                  <a:gd name="T17" fmla="*/ 754 h 17873"/>
                  <a:gd name="T18" fmla="*/ 8257 w 8280"/>
                  <a:gd name="T19" fmla="*/ 916 h 17873"/>
                  <a:gd name="T20" fmla="*/ 8279 w 8280"/>
                  <a:gd name="T21" fmla="*/ 1088 h 17873"/>
                  <a:gd name="T22" fmla="*/ 8279 w 8280"/>
                  <a:gd name="T23" fmla="*/ 16786 h 17873"/>
                  <a:gd name="T24" fmla="*/ 8257 w 8280"/>
                  <a:gd name="T25" fmla="*/ 16957 h 17873"/>
                  <a:gd name="T26" fmla="*/ 8211 w 8280"/>
                  <a:gd name="T27" fmla="*/ 17120 h 17873"/>
                  <a:gd name="T28" fmla="*/ 8142 w 8280"/>
                  <a:gd name="T29" fmla="*/ 17273 h 17873"/>
                  <a:gd name="T30" fmla="*/ 8052 w 8280"/>
                  <a:gd name="T31" fmla="*/ 17412 h 17873"/>
                  <a:gd name="T32" fmla="*/ 7944 w 8280"/>
                  <a:gd name="T33" fmla="*/ 17536 h 17873"/>
                  <a:gd name="T34" fmla="*/ 7819 w 8280"/>
                  <a:gd name="T35" fmla="*/ 17644 h 17873"/>
                  <a:gd name="T36" fmla="*/ 7679 w 8280"/>
                  <a:gd name="T37" fmla="*/ 17734 h 17873"/>
                  <a:gd name="T38" fmla="*/ 7527 w 8280"/>
                  <a:gd name="T39" fmla="*/ 17803 h 17873"/>
                  <a:gd name="T40" fmla="*/ 7364 w 8280"/>
                  <a:gd name="T41" fmla="*/ 17849 h 17873"/>
                  <a:gd name="T42" fmla="*/ 7193 w 8280"/>
                  <a:gd name="T43" fmla="*/ 17871 h 17873"/>
                  <a:gd name="T44" fmla="*/ 1088 w 8280"/>
                  <a:gd name="T45" fmla="*/ 17871 h 17873"/>
                  <a:gd name="T46" fmla="*/ 915 w 8280"/>
                  <a:gd name="T47" fmla="*/ 17849 h 17873"/>
                  <a:gd name="T48" fmla="*/ 752 w 8280"/>
                  <a:gd name="T49" fmla="*/ 17803 h 17873"/>
                  <a:gd name="T50" fmla="*/ 601 w 8280"/>
                  <a:gd name="T51" fmla="*/ 17734 h 17873"/>
                  <a:gd name="T52" fmla="*/ 461 w 8280"/>
                  <a:gd name="T53" fmla="*/ 17644 h 17873"/>
                  <a:gd name="T54" fmla="*/ 336 w 8280"/>
                  <a:gd name="T55" fmla="*/ 17536 h 17873"/>
                  <a:gd name="T56" fmla="*/ 228 w 8280"/>
                  <a:gd name="T57" fmla="*/ 17412 h 17873"/>
                  <a:gd name="T58" fmla="*/ 139 w 8280"/>
                  <a:gd name="T59" fmla="*/ 17273 h 17873"/>
                  <a:gd name="T60" fmla="*/ 69 w 8280"/>
                  <a:gd name="T61" fmla="*/ 17120 h 17873"/>
                  <a:gd name="T62" fmla="*/ 22 w 8280"/>
                  <a:gd name="T63" fmla="*/ 16957 h 17873"/>
                  <a:gd name="T64" fmla="*/ 1 w 8280"/>
                  <a:gd name="T65" fmla="*/ 16786 h 17873"/>
                  <a:gd name="T66" fmla="*/ 1 w 8280"/>
                  <a:gd name="T67" fmla="*/ 1088 h 17873"/>
                  <a:gd name="T68" fmla="*/ 22 w 8280"/>
                  <a:gd name="T69" fmla="*/ 916 h 17873"/>
                  <a:gd name="T70" fmla="*/ 69 w 8280"/>
                  <a:gd name="T71" fmla="*/ 754 h 17873"/>
                  <a:gd name="T72" fmla="*/ 139 w 8280"/>
                  <a:gd name="T73" fmla="*/ 601 h 17873"/>
                  <a:gd name="T74" fmla="*/ 228 w 8280"/>
                  <a:gd name="T75" fmla="*/ 462 h 17873"/>
                  <a:gd name="T76" fmla="*/ 336 w 8280"/>
                  <a:gd name="T77" fmla="*/ 337 h 17873"/>
                  <a:gd name="T78" fmla="*/ 461 w 8280"/>
                  <a:gd name="T79" fmla="*/ 228 h 17873"/>
                  <a:gd name="T80" fmla="*/ 601 w 8280"/>
                  <a:gd name="T81" fmla="*/ 140 h 17873"/>
                  <a:gd name="T82" fmla="*/ 752 w 8280"/>
                  <a:gd name="T83" fmla="*/ 70 h 17873"/>
                  <a:gd name="T84" fmla="*/ 915 w 8280"/>
                  <a:gd name="T85" fmla="*/ 23 h 17873"/>
                  <a:gd name="T86" fmla="*/ 1088 w 8280"/>
                  <a:gd name="T87" fmla="*/ 2 h 178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8280" h="17873">
                    <a:moveTo>
                      <a:pt x="1146" y="0"/>
                    </a:moveTo>
                    <a:lnTo>
                      <a:pt x="7134" y="0"/>
                    </a:lnTo>
                    <a:lnTo>
                      <a:pt x="7193" y="2"/>
                    </a:lnTo>
                    <a:lnTo>
                      <a:pt x="7250" y="6"/>
                    </a:lnTo>
                    <a:lnTo>
                      <a:pt x="7308" y="14"/>
                    </a:lnTo>
                    <a:lnTo>
                      <a:pt x="7364" y="23"/>
                    </a:lnTo>
                    <a:lnTo>
                      <a:pt x="7420" y="37"/>
                    </a:lnTo>
                    <a:lnTo>
                      <a:pt x="7474" y="52"/>
                    </a:lnTo>
                    <a:lnTo>
                      <a:pt x="7527" y="70"/>
                    </a:lnTo>
                    <a:lnTo>
                      <a:pt x="7579" y="90"/>
                    </a:lnTo>
                    <a:lnTo>
                      <a:pt x="7630" y="113"/>
                    </a:lnTo>
                    <a:lnTo>
                      <a:pt x="7679" y="140"/>
                    </a:lnTo>
                    <a:lnTo>
                      <a:pt x="7727" y="167"/>
                    </a:lnTo>
                    <a:lnTo>
                      <a:pt x="7774" y="197"/>
                    </a:lnTo>
                    <a:lnTo>
                      <a:pt x="7819" y="228"/>
                    </a:lnTo>
                    <a:lnTo>
                      <a:pt x="7863" y="263"/>
                    </a:lnTo>
                    <a:lnTo>
                      <a:pt x="7904" y="299"/>
                    </a:lnTo>
                    <a:lnTo>
                      <a:pt x="7944" y="337"/>
                    </a:lnTo>
                    <a:lnTo>
                      <a:pt x="7981" y="377"/>
                    </a:lnTo>
                    <a:lnTo>
                      <a:pt x="8018" y="419"/>
                    </a:lnTo>
                    <a:lnTo>
                      <a:pt x="8052" y="462"/>
                    </a:lnTo>
                    <a:lnTo>
                      <a:pt x="8084" y="507"/>
                    </a:lnTo>
                    <a:lnTo>
                      <a:pt x="8114" y="553"/>
                    </a:lnTo>
                    <a:lnTo>
                      <a:pt x="8142" y="601"/>
                    </a:lnTo>
                    <a:lnTo>
                      <a:pt x="8167" y="650"/>
                    </a:lnTo>
                    <a:lnTo>
                      <a:pt x="8190" y="702"/>
                    </a:lnTo>
                    <a:lnTo>
                      <a:pt x="8211" y="754"/>
                    </a:lnTo>
                    <a:lnTo>
                      <a:pt x="8229" y="806"/>
                    </a:lnTo>
                    <a:lnTo>
                      <a:pt x="8245" y="861"/>
                    </a:lnTo>
                    <a:lnTo>
                      <a:pt x="8257" y="916"/>
                    </a:lnTo>
                    <a:lnTo>
                      <a:pt x="8268" y="973"/>
                    </a:lnTo>
                    <a:lnTo>
                      <a:pt x="8275" y="1030"/>
                    </a:lnTo>
                    <a:lnTo>
                      <a:pt x="8279" y="1088"/>
                    </a:lnTo>
                    <a:lnTo>
                      <a:pt x="8280" y="1146"/>
                    </a:lnTo>
                    <a:lnTo>
                      <a:pt x="8280" y="16727"/>
                    </a:lnTo>
                    <a:lnTo>
                      <a:pt x="8279" y="16786"/>
                    </a:lnTo>
                    <a:lnTo>
                      <a:pt x="8275" y="16844"/>
                    </a:lnTo>
                    <a:lnTo>
                      <a:pt x="8268" y="16901"/>
                    </a:lnTo>
                    <a:lnTo>
                      <a:pt x="8257" y="16957"/>
                    </a:lnTo>
                    <a:lnTo>
                      <a:pt x="8245" y="17013"/>
                    </a:lnTo>
                    <a:lnTo>
                      <a:pt x="8229" y="17066"/>
                    </a:lnTo>
                    <a:lnTo>
                      <a:pt x="8211" y="17120"/>
                    </a:lnTo>
                    <a:lnTo>
                      <a:pt x="8190" y="17172"/>
                    </a:lnTo>
                    <a:lnTo>
                      <a:pt x="8167" y="17222"/>
                    </a:lnTo>
                    <a:lnTo>
                      <a:pt x="8142" y="17273"/>
                    </a:lnTo>
                    <a:lnTo>
                      <a:pt x="8114" y="17320"/>
                    </a:lnTo>
                    <a:lnTo>
                      <a:pt x="8084" y="17366"/>
                    </a:lnTo>
                    <a:lnTo>
                      <a:pt x="8052" y="17412"/>
                    </a:lnTo>
                    <a:lnTo>
                      <a:pt x="8018" y="17455"/>
                    </a:lnTo>
                    <a:lnTo>
                      <a:pt x="7981" y="17496"/>
                    </a:lnTo>
                    <a:lnTo>
                      <a:pt x="7944" y="17536"/>
                    </a:lnTo>
                    <a:lnTo>
                      <a:pt x="7904" y="17575"/>
                    </a:lnTo>
                    <a:lnTo>
                      <a:pt x="7863" y="17610"/>
                    </a:lnTo>
                    <a:lnTo>
                      <a:pt x="7819" y="17644"/>
                    </a:lnTo>
                    <a:lnTo>
                      <a:pt x="7774" y="17676"/>
                    </a:lnTo>
                    <a:lnTo>
                      <a:pt x="7727" y="17707"/>
                    </a:lnTo>
                    <a:lnTo>
                      <a:pt x="7679" y="17734"/>
                    </a:lnTo>
                    <a:lnTo>
                      <a:pt x="7630" y="17759"/>
                    </a:lnTo>
                    <a:lnTo>
                      <a:pt x="7579" y="17782"/>
                    </a:lnTo>
                    <a:lnTo>
                      <a:pt x="7527" y="17803"/>
                    </a:lnTo>
                    <a:lnTo>
                      <a:pt x="7474" y="17821"/>
                    </a:lnTo>
                    <a:lnTo>
                      <a:pt x="7420" y="17837"/>
                    </a:lnTo>
                    <a:lnTo>
                      <a:pt x="7364" y="17849"/>
                    </a:lnTo>
                    <a:lnTo>
                      <a:pt x="7308" y="17860"/>
                    </a:lnTo>
                    <a:lnTo>
                      <a:pt x="7250" y="17868"/>
                    </a:lnTo>
                    <a:lnTo>
                      <a:pt x="7193" y="17871"/>
                    </a:lnTo>
                    <a:lnTo>
                      <a:pt x="7134" y="17873"/>
                    </a:lnTo>
                    <a:lnTo>
                      <a:pt x="1146" y="17873"/>
                    </a:lnTo>
                    <a:lnTo>
                      <a:pt x="1088" y="17871"/>
                    </a:lnTo>
                    <a:lnTo>
                      <a:pt x="1029" y="17868"/>
                    </a:lnTo>
                    <a:lnTo>
                      <a:pt x="972" y="17860"/>
                    </a:lnTo>
                    <a:lnTo>
                      <a:pt x="915" y="17849"/>
                    </a:lnTo>
                    <a:lnTo>
                      <a:pt x="861" y="17837"/>
                    </a:lnTo>
                    <a:lnTo>
                      <a:pt x="806" y="17821"/>
                    </a:lnTo>
                    <a:lnTo>
                      <a:pt x="752" y="17803"/>
                    </a:lnTo>
                    <a:lnTo>
                      <a:pt x="701" y="17782"/>
                    </a:lnTo>
                    <a:lnTo>
                      <a:pt x="650" y="17759"/>
                    </a:lnTo>
                    <a:lnTo>
                      <a:pt x="601" y="17734"/>
                    </a:lnTo>
                    <a:lnTo>
                      <a:pt x="553" y="17707"/>
                    </a:lnTo>
                    <a:lnTo>
                      <a:pt x="506" y="17676"/>
                    </a:lnTo>
                    <a:lnTo>
                      <a:pt x="461" y="17644"/>
                    </a:lnTo>
                    <a:lnTo>
                      <a:pt x="418" y="17610"/>
                    </a:lnTo>
                    <a:lnTo>
                      <a:pt x="376" y="17575"/>
                    </a:lnTo>
                    <a:lnTo>
                      <a:pt x="336" y="17536"/>
                    </a:lnTo>
                    <a:lnTo>
                      <a:pt x="298" y="17496"/>
                    </a:lnTo>
                    <a:lnTo>
                      <a:pt x="262" y="17455"/>
                    </a:lnTo>
                    <a:lnTo>
                      <a:pt x="228" y="17412"/>
                    </a:lnTo>
                    <a:lnTo>
                      <a:pt x="196" y="17366"/>
                    </a:lnTo>
                    <a:lnTo>
                      <a:pt x="166" y="17320"/>
                    </a:lnTo>
                    <a:lnTo>
                      <a:pt x="139" y="17273"/>
                    </a:lnTo>
                    <a:lnTo>
                      <a:pt x="112" y="17222"/>
                    </a:lnTo>
                    <a:lnTo>
                      <a:pt x="90" y="17172"/>
                    </a:lnTo>
                    <a:lnTo>
                      <a:pt x="69" y="17120"/>
                    </a:lnTo>
                    <a:lnTo>
                      <a:pt x="51" y="17066"/>
                    </a:lnTo>
                    <a:lnTo>
                      <a:pt x="36" y="17013"/>
                    </a:lnTo>
                    <a:lnTo>
                      <a:pt x="22" y="16957"/>
                    </a:lnTo>
                    <a:lnTo>
                      <a:pt x="13" y="16901"/>
                    </a:lnTo>
                    <a:lnTo>
                      <a:pt x="5" y="16844"/>
                    </a:lnTo>
                    <a:lnTo>
                      <a:pt x="1" y="16786"/>
                    </a:lnTo>
                    <a:lnTo>
                      <a:pt x="0" y="16727"/>
                    </a:lnTo>
                    <a:lnTo>
                      <a:pt x="0" y="1146"/>
                    </a:lnTo>
                    <a:lnTo>
                      <a:pt x="1" y="1088"/>
                    </a:lnTo>
                    <a:lnTo>
                      <a:pt x="5" y="1030"/>
                    </a:lnTo>
                    <a:lnTo>
                      <a:pt x="13" y="973"/>
                    </a:lnTo>
                    <a:lnTo>
                      <a:pt x="22" y="916"/>
                    </a:lnTo>
                    <a:lnTo>
                      <a:pt x="36" y="861"/>
                    </a:lnTo>
                    <a:lnTo>
                      <a:pt x="51" y="806"/>
                    </a:lnTo>
                    <a:lnTo>
                      <a:pt x="69" y="754"/>
                    </a:lnTo>
                    <a:lnTo>
                      <a:pt x="90" y="702"/>
                    </a:lnTo>
                    <a:lnTo>
                      <a:pt x="112" y="650"/>
                    </a:lnTo>
                    <a:lnTo>
                      <a:pt x="139" y="601"/>
                    </a:lnTo>
                    <a:lnTo>
                      <a:pt x="166" y="553"/>
                    </a:lnTo>
                    <a:lnTo>
                      <a:pt x="196" y="507"/>
                    </a:lnTo>
                    <a:lnTo>
                      <a:pt x="228" y="462"/>
                    </a:lnTo>
                    <a:lnTo>
                      <a:pt x="262" y="419"/>
                    </a:lnTo>
                    <a:lnTo>
                      <a:pt x="298" y="377"/>
                    </a:lnTo>
                    <a:lnTo>
                      <a:pt x="336" y="337"/>
                    </a:lnTo>
                    <a:lnTo>
                      <a:pt x="376" y="299"/>
                    </a:lnTo>
                    <a:lnTo>
                      <a:pt x="418" y="263"/>
                    </a:lnTo>
                    <a:lnTo>
                      <a:pt x="461" y="228"/>
                    </a:lnTo>
                    <a:lnTo>
                      <a:pt x="506" y="197"/>
                    </a:lnTo>
                    <a:lnTo>
                      <a:pt x="553" y="167"/>
                    </a:lnTo>
                    <a:lnTo>
                      <a:pt x="601" y="140"/>
                    </a:lnTo>
                    <a:lnTo>
                      <a:pt x="650" y="113"/>
                    </a:lnTo>
                    <a:lnTo>
                      <a:pt x="701" y="90"/>
                    </a:lnTo>
                    <a:lnTo>
                      <a:pt x="752" y="70"/>
                    </a:lnTo>
                    <a:lnTo>
                      <a:pt x="806" y="52"/>
                    </a:lnTo>
                    <a:lnTo>
                      <a:pt x="861" y="37"/>
                    </a:lnTo>
                    <a:lnTo>
                      <a:pt x="915" y="23"/>
                    </a:lnTo>
                    <a:lnTo>
                      <a:pt x="972" y="14"/>
                    </a:lnTo>
                    <a:lnTo>
                      <a:pt x="1029" y="6"/>
                    </a:lnTo>
                    <a:lnTo>
                      <a:pt x="1088" y="2"/>
                    </a:lnTo>
                    <a:lnTo>
                      <a:pt x="1146" y="0"/>
                    </a:lnTo>
                    <a:close/>
                  </a:path>
                </a:pathLst>
              </a:custGeom>
              <a:solidFill>
                <a:srgbClr val="999BA5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Freeform 17"/>
              <p:cNvSpPr>
                <a:spLocks/>
              </p:cNvSpPr>
              <p:nvPr/>
            </p:nvSpPr>
            <p:spPr bwMode="auto">
              <a:xfrm>
                <a:off x="6112345" y="1372472"/>
                <a:ext cx="2053399" cy="4469426"/>
              </a:xfrm>
              <a:custGeom>
                <a:avLst/>
                <a:gdLst>
                  <a:gd name="T0" fmla="*/ 7129 w 8158"/>
                  <a:gd name="T1" fmla="*/ 1 h 17752"/>
                  <a:gd name="T2" fmla="*/ 7291 w 8158"/>
                  <a:gd name="T3" fmla="*/ 22 h 17752"/>
                  <a:gd name="T4" fmla="*/ 7445 w 8158"/>
                  <a:gd name="T5" fmla="*/ 66 h 17752"/>
                  <a:gd name="T6" fmla="*/ 7589 w 8158"/>
                  <a:gd name="T7" fmla="*/ 131 h 17752"/>
                  <a:gd name="T8" fmla="*/ 7721 w 8158"/>
                  <a:gd name="T9" fmla="*/ 215 h 17752"/>
                  <a:gd name="T10" fmla="*/ 7839 w 8158"/>
                  <a:gd name="T11" fmla="*/ 318 h 17752"/>
                  <a:gd name="T12" fmla="*/ 7942 w 8158"/>
                  <a:gd name="T13" fmla="*/ 436 h 17752"/>
                  <a:gd name="T14" fmla="*/ 8026 w 8158"/>
                  <a:gd name="T15" fmla="*/ 568 h 17752"/>
                  <a:gd name="T16" fmla="*/ 8092 w 8158"/>
                  <a:gd name="T17" fmla="*/ 712 h 17752"/>
                  <a:gd name="T18" fmla="*/ 8136 w 8158"/>
                  <a:gd name="T19" fmla="*/ 866 h 17752"/>
                  <a:gd name="T20" fmla="*/ 8157 w 8158"/>
                  <a:gd name="T21" fmla="*/ 1028 h 17752"/>
                  <a:gd name="T22" fmla="*/ 8157 w 8158"/>
                  <a:gd name="T23" fmla="*/ 16724 h 17752"/>
                  <a:gd name="T24" fmla="*/ 8136 w 8158"/>
                  <a:gd name="T25" fmla="*/ 16886 h 17752"/>
                  <a:gd name="T26" fmla="*/ 8092 w 8158"/>
                  <a:gd name="T27" fmla="*/ 17039 h 17752"/>
                  <a:gd name="T28" fmla="*/ 8026 w 8158"/>
                  <a:gd name="T29" fmla="*/ 17183 h 17752"/>
                  <a:gd name="T30" fmla="*/ 7942 w 8158"/>
                  <a:gd name="T31" fmla="*/ 17315 h 17752"/>
                  <a:gd name="T32" fmla="*/ 7839 w 8158"/>
                  <a:gd name="T33" fmla="*/ 17434 h 17752"/>
                  <a:gd name="T34" fmla="*/ 7721 w 8158"/>
                  <a:gd name="T35" fmla="*/ 17535 h 17752"/>
                  <a:gd name="T36" fmla="*/ 7589 w 8158"/>
                  <a:gd name="T37" fmla="*/ 17621 h 17752"/>
                  <a:gd name="T38" fmla="*/ 7445 w 8158"/>
                  <a:gd name="T39" fmla="*/ 17686 h 17752"/>
                  <a:gd name="T40" fmla="*/ 7291 w 8158"/>
                  <a:gd name="T41" fmla="*/ 17730 h 17752"/>
                  <a:gd name="T42" fmla="*/ 7129 w 8158"/>
                  <a:gd name="T43" fmla="*/ 17751 h 17752"/>
                  <a:gd name="T44" fmla="*/ 1030 w 8158"/>
                  <a:gd name="T45" fmla="*/ 17751 h 17752"/>
                  <a:gd name="T46" fmla="*/ 867 w 8158"/>
                  <a:gd name="T47" fmla="*/ 17730 h 17752"/>
                  <a:gd name="T48" fmla="*/ 713 w 8158"/>
                  <a:gd name="T49" fmla="*/ 17686 h 17752"/>
                  <a:gd name="T50" fmla="*/ 569 w 8158"/>
                  <a:gd name="T51" fmla="*/ 17621 h 17752"/>
                  <a:gd name="T52" fmla="*/ 437 w 8158"/>
                  <a:gd name="T53" fmla="*/ 17535 h 17752"/>
                  <a:gd name="T54" fmla="*/ 319 w 8158"/>
                  <a:gd name="T55" fmla="*/ 17434 h 17752"/>
                  <a:gd name="T56" fmla="*/ 217 w 8158"/>
                  <a:gd name="T57" fmla="*/ 17315 h 17752"/>
                  <a:gd name="T58" fmla="*/ 131 w 8158"/>
                  <a:gd name="T59" fmla="*/ 17183 h 17752"/>
                  <a:gd name="T60" fmla="*/ 66 w 8158"/>
                  <a:gd name="T61" fmla="*/ 17039 h 17752"/>
                  <a:gd name="T62" fmla="*/ 22 w 8158"/>
                  <a:gd name="T63" fmla="*/ 16886 h 17752"/>
                  <a:gd name="T64" fmla="*/ 1 w 8158"/>
                  <a:gd name="T65" fmla="*/ 16724 h 17752"/>
                  <a:gd name="T66" fmla="*/ 1 w 8158"/>
                  <a:gd name="T67" fmla="*/ 1028 h 17752"/>
                  <a:gd name="T68" fmla="*/ 22 w 8158"/>
                  <a:gd name="T69" fmla="*/ 866 h 17752"/>
                  <a:gd name="T70" fmla="*/ 66 w 8158"/>
                  <a:gd name="T71" fmla="*/ 712 h 17752"/>
                  <a:gd name="T72" fmla="*/ 131 w 8158"/>
                  <a:gd name="T73" fmla="*/ 568 h 17752"/>
                  <a:gd name="T74" fmla="*/ 217 w 8158"/>
                  <a:gd name="T75" fmla="*/ 436 h 17752"/>
                  <a:gd name="T76" fmla="*/ 319 w 8158"/>
                  <a:gd name="T77" fmla="*/ 318 h 17752"/>
                  <a:gd name="T78" fmla="*/ 437 w 8158"/>
                  <a:gd name="T79" fmla="*/ 215 h 17752"/>
                  <a:gd name="T80" fmla="*/ 569 w 8158"/>
                  <a:gd name="T81" fmla="*/ 131 h 17752"/>
                  <a:gd name="T82" fmla="*/ 713 w 8158"/>
                  <a:gd name="T83" fmla="*/ 66 h 17752"/>
                  <a:gd name="T84" fmla="*/ 867 w 8158"/>
                  <a:gd name="T85" fmla="*/ 22 h 17752"/>
                  <a:gd name="T86" fmla="*/ 1030 w 8158"/>
                  <a:gd name="T87" fmla="*/ 1 h 177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8158" h="17752">
                    <a:moveTo>
                      <a:pt x="1085" y="0"/>
                    </a:moveTo>
                    <a:lnTo>
                      <a:pt x="7073" y="0"/>
                    </a:lnTo>
                    <a:lnTo>
                      <a:pt x="7129" y="1"/>
                    </a:lnTo>
                    <a:lnTo>
                      <a:pt x="7184" y="4"/>
                    </a:lnTo>
                    <a:lnTo>
                      <a:pt x="7237" y="12"/>
                    </a:lnTo>
                    <a:lnTo>
                      <a:pt x="7291" y="22"/>
                    </a:lnTo>
                    <a:lnTo>
                      <a:pt x="7343" y="34"/>
                    </a:lnTo>
                    <a:lnTo>
                      <a:pt x="7395" y="49"/>
                    </a:lnTo>
                    <a:lnTo>
                      <a:pt x="7445" y="66"/>
                    </a:lnTo>
                    <a:lnTo>
                      <a:pt x="7494" y="85"/>
                    </a:lnTo>
                    <a:lnTo>
                      <a:pt x="7542" y="107"/>
                    </a:lnTo>
                    <a:lnTo>
                      <a:pt x="7589" y="131"/>
                    </a:lnTo>
                    <a:lnTo>
                      <a:pt x="7634" y="157"/>
                    </a:lnTo>
                    <a:lnTo>
                      <a:pt x="7679" y="186"/>
                    </a:lnTo>
                    <a:lnTo>
                      <a:pt x="7721" y="215"/>
                    </a:lnTo>
                    <a:lnTo>
                      <a:pt x="7762" y="247"/>
                    </a:lnTo>
                    <a:lnTo>
                      <a:pt x="7802" y="281"/>
                    </a:lnTo>
                    <a:lnTo>
                      <a:pt x="7839" y="318"/>
                    </a:lnTo>
                    <a:lnTo>
                      <a:pt x="7875" y="356"/>
                    </a:lnTo>
                    <a:lnTo>
                      <a:pt x="7909" y="395"/>
                    </a:lnTo>
                    <a:lnTo>
                      <a:pt x="7942" y="436"/>
                    </a:lnTo>
                    <a:lnTo>
                      <a:pt x="7972" y="479"/>
                    </a:lnTo>
                    <a:lnTo>
                      <a:pt x="8000" y="523"/>
                    </a:lnTo>
                    <a:lnTo>
                      <a:pt x="8026" y="568"/>
                    </a:lnTo>
                    <a:lnTo>
                      <a:pt x="8050" y="614"/>
                    </a:lnTo>
                    <a:lnTo>
                      <a:pt x="8072" y="662"/>
                    </a:lnTo>
                    <a:lnTo>
                      <a:pt x="8092" y="712"/>
                    </a:lnTo>
                    <a:lnTo>
                      <a:pt x="8109" y="763"/>
                    </a:lnTo>
                    <a:lnTo>
                      <a:pt x="8123" y="814"/>
                    </a:lnTo>
                    <a:lnTo>
                      <a:pt x="8136" y="866"/>
                    </a:lnTo>
                    <a:lnTo>
                      <a:pt x="8145" y="919"/>
                    </a:lnTo>
                    <a:lnTo>
                      <a:pt x="8152" y="973"/>
                    </a:lnTo>
                    <a:lnTo>
                      <a:pt x="8157" y="1028"/>
                    </a:lnTo>
                    <a:lnTo>
                      <a:pt x="8158" y="1084"/>
                    </a:lnTo>
                    <a:lnTo>
                      <a:pt x="8158" y="16668"/>
                    </a:lnTo>
                    <a:lnTo>
                      <a:pt x="8157" y="16724"/>
                    </a:lnTo>
                    <a:lnTo>
                      <a:pt x="8152" y="16778"/>
                    </a:lnTo>
                    <a:lnTo>
                      <a:pt x="8145" y="16832"/>
                    </a:lnTo>
                    <a:lnTo>
                      <a:pt x="8136" y="16886"/>
                    </a:lnTo>
                    <a:lnTo>
                      <a:pt x="8123" y="16938"/>
                    </a:lnTo>
                    <a:lnTo>
                      <a:pt x="8109" y="16989"/>
                    </a:lnTo>
                    <a:lnTo>
                      <a:pt x="8092" y="17039"/>
                    </a:lnTo>
                    <a:lnTo>
                      <a:pt x="8072" y="17088"/>
                    </a:lnTo>
                    <a:lnTo>
                      <a:pt x="8050" y="17136"/>
                    </a:lnTo>
                    <a:lnTo>
                      <a:pt x="8026" y="17183"/>
                    </a:lnTo>
                    <a:lnTo>
                      <a:pt x="8000" y="17229"/>
                    </a:lnTo>
                    <a:lnTo>
                      <a:pt x="7972" y="17273"/>
                    </a:lnTo>
                    <a:lnTo>
                      <a:pt x="7942" y="17315"/>
                    </a:lnTo>
                    <a:lnTo>
                      <a:pt x="7909" y="17356"/>
                    </a:lnTo>
                    <a:lnTo>
                      <a:pt x="7875" y="17396"/>
                    </a:lnTo>
                    <a:lnTo>
                      <a:pt x="7839" y="17434"/>
                    </a:lnTo>
                    <a:lnTo>
                      <a:pt x="7802" y="17469"/>
                    </a:lnTo>
                    <a:lnTo>
                      <a:pt x="7762" y="17503"/>
                    </a:lnTo>
                    <a:lnTo>
                      <a:pt x="7721" y="17535"/>
                    </a:lnTo>
                    <a:lnTo>
                      <a:pt x="7679" y="17566"/>
                    </a:lnTo>
                    <a:lnTo>
                      <a:pt x="7634" y="17595"/>
                    </a:lnTo>
                    <a:lnTo>
                      <a:pt x="7589" y="17621"/>
                    </a:lnTo>
                    <a:lnTo>
                      <a:pt x="7542" y="17645"/>
                    </a:lnTo>
                    <a:lnTo>
                      <a:pt x="7494" y="17666"/>
                    </a:lnTo>
                    <a:lnTo>
                      <a:pt x="7445" y="17686"/>
                    </a:lnTo>
                    <a:lnTo>
                      <a:pt x="7395" y="17703"/>
                    </a:lnTo>
                    <a:lnTo>
                      <a:pt x="7343" y="17718"/>
                    </a:lnTo>
                    <a:lnTo>
                      <a:pt x="7291" y="17730"/>
                    </a:lnTo>
                    <a:lnTo>
                      <a:pt x="7237" y="17739"/>
                    </a:lnTo>
                    <a:lnTo>
                      <a:pt x="7184" y="17746"/>
                    </a:lnTo>
                    <a:lnTo>
                      <a:pt x="7129" y="17751"/>
                    </a:lnTo>
                    <a:lnTo>
                      <a:pt x="7073" y="17752"/>
                    </a:lnTo>
                    <a:lnTo>
                      <a:pt x="1085" y="17752"/>
                    </a:lnTo>
                    <a:lnTo>
                      <a:pt x="1030" y="17751"/>
                    </a:lnTo>
                    <a:lnTo>
                      <a:pt x="974" y="17746"/>
                    </a:lnTo>
                    <a:lnTo>
                      <a:pt x="921" y="17739"/>
                    </a:lnTo>
                    <a:lnTo>
                      <a:pt x="867" y="17730"/>
                    </a:lnTo>
                    <a:lnTo>
                      <a:pt x="815" y="17718"/>
                    </a:lnTo>
                    <a:lnTo>
                      <a:pt x="763" y="17703"/>
                    </a:lnTo>
                    <a:lnTo>
                      <a:pt x="713" y="17686"/>
                    </a:lnTo>
                    <a:lnTo>
                      <a:pt x="664" y="17666"/>
                    </a:lnTo>
                    <a:lnTo>
                      <a:pt x="616" y="17645"/>
                    </a:lnTo>
                    <a:lnTo>
                      <a:pt x="569" y="17621"/>
                    </a:lnTo>
                    <a:lnTo>
                      <a:pt x="524" y="17595"/>
                    </a:lnTo>
                    <a:lnTo>
                      <a:pt x="479" y="17566"/>
                    </a:lnTo>
                    <a:lnTo>
                      <a:pt x="437" y="17535"/>
                    </a:lnTo>
                    <a:lnTo>
                      <a:pt x="396" y="17503"/>
                    </a:lnTo>
                    <a:lnTo>
                      <a:pt x="357" y="17469"/>
                    </a:lnTo>
                    <a:lnTo>
                      <a:pt x="319" y="17434"/>
                    </a:lnTo>
                    <a:lnTo>
                      <a:pt x="283" y="17396"/>
                    </a:lnTo>
                    <a:lnTo>
                      <a:pt x="249" y="17356"/>
                    </a:lnTo>
                    <a:lnTo>
                      <a:pt x="217" y="17315"/>
                    </a:lnTo>
                    <a:lnTo>
                      <a:pt x="186" y="17273"/>
                    </a:lnTo>
                    <a:lnTo>
                      <a:pt x="158" y="17229"/>
                    </a:lnTo>
                    <a:lnTo>
                      <a:pt x="131" y="17183"/>
                    </a:lnTo>
                    <a:lnTo>
                      <a:pt x="107" y="17136"/>
                    </a:lnTo>
                    <a:lnTo>
                      <a:pt x="86" y="17088"/>
                    </a:lnTo>
                    <a:lnTo>
                      <a:pt x="66" y="17039"/>
                    </a:lnTo>
                    <a:lnTo>
                      <a:pt x="49" y="16989"/>
                    </a:lnTo>
                    <a:lnTo>
                      <a:pt x="34" y="16938"/>
                    </a:lnTo>
                    <a:lnTo>
                      <a:pt x="22" y="16886"/>
                    </a:lnTo>
                    <a:lnTo>
                      <a:pt x="13" y="16832"/>
                    </a:lnTo>
                    <a:lnTo>
                      <a:pt x="6" y="16778"/>
                    </a:lnTo>
                    <a:lnTo>
                      <a:pt x="1" y="16724"/>
                    </a:lnTo>
                    <a:lnTo>
                      <a:pt x="0" y="16668"/>
                    </a:lnTo>
                    <a:lnTo>
                      <a:pt x="0" y="1084"/>
                    </a:lnTo>
                    <a:lnTo>
                      <a:pt x="1" y="1028"/>
                    </a:lnTo>
                    <a:lnTo>
                      <a:pt x="6" y="973"/>
                    </a:lnTo>
                    <a:lnTo>
                      <a:pt x="13" y="919"/>
                    </a:lnTo>
                    <a:lnTo>
                      <a:pt x="22" y="866"/>
                    </a:lnTo>
                    <a:lnTo>
                      <a:pt x="34" y="814"/>
                    </a:lnTo>
                    <a:lnTo>
                      <a:pt x="49" y="763"/>
                    </a:lnTo>
                    <a:lnTo>
                      <a:pt x="66" y="712"/>
                    </a:lnTo>
                    <a:lnTo>
                      <a:pt x="86" y="662"/>
                    </a:lnTo>
                    <a:lnTo>
                      <a:pt x="107" y="614"/>
                    </a:lnTo>
                    <a:lnTo>
                      <a:pt x="131" y="568"/>
                    </a:lnTo>
                    <a:lnTo>
                      <a:pt x="158" y="523"/>
                    </a:lnTo>
                    <a:lnTo>
                      <a:pt x="186" y="479"/>
                    </a:lnTo>
                    <a:lnTo>
                      <a:pt x="217" y="436"/>
                    </a:lnTo>
                    <a:lnTo>
                      <a:pt x="249" y="395"/>
                    </a:lnTo>
                    <a:lnTo>
                      <a:pt x="283" y="356"/>
                    </a:lnTo>
                    <a:lnTo>
                      <a:pt x="319" y="318"/>
                    </a:lnTo>
                    <a:lnTo>
                      <a:pt x="357" y="281"/>
                    </a:lnTo>
                    <a:lnTo>
                      <a:pt x="396" y="247"/>
                    </a:lnTo>
                    <a:lnTo>
                      <a:pt x="437" y="215"/>
                    </a:lnTo>
                    <a:lnTo>
                      <a:pt x="479" y="186"/>
                    </a:lnTo>
                    <a:lnTo>
                      <a:pt x="524" y="157"/>
                    </a:lnTo>
                    <a:lnTo>
                      <a:pt x="569" y="131"/>
                    </a:lnTo>
                    <a:lnTo>
                      <a:pt x="616" y="107"/>
                    </a:lnTo>
                    <a:lnTo>
                      <a:pt x="664" y="85"/>
                    </a:lnTo>
                    <a:lnTo>
                      <a:pt x="713" y="66"/>
                    </a:lnTo>
                    <a:lnTo>
                      <a:pt x="763" y="49"/>
                    </a:lnTo>
                    <a:lnTo>
                      <a:pt x="815" y="34"/>
                    </a:lnTo>
                    <a:lnTo>
                      <a:pt x="867" y="22"/>
                    </a:lnTo>
                    <a:lnTo>
                      <a:pt x="921" y="12"/>
                    </a:lnTo>
                    <a:lnTo>
                      <a:pt x="974" y="4"/>
                    </a:lnTo>
                    <a:lnTo>
                      <a:pt x="1030" y="1"/>
                    </a:lnTo>
                    <a:lnTo>
                      <a:pt x="1085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Freeform 18"/>
              <p:cNvSpPr>
                <a:spLocks/>
              </p:cNvSpPr>
              <p:nvPr/>
            </p:nvSpPr>
            <p:spPr bwMode="auto">
              <a:xfrm>
                <a:off x="6198472" y="1949660"/>
                <a:ext cx="1890214" cy="3330161"/>
              </a:xfrm>
              <a:custGeom>
                <a:avLst/>
                <a:gdLst>
                  <a:gd name="T0" fmla="*/ 60 w 7504"/>
                  <a:gd name="T1" fmla="*/ 0 h 13222"/>
                  <a:gd name="T2" fmla="*/ 7444 w 7504"/>
                  <a:gd name="T3" fmla="*/ 0 h 13222"/>
                  <a:gd name="T4" fmla="*/ 7451 w 7504"/>
                  <a:gd name="T5" fmla="*/ 0 h 13222"/>
                  <a:gd name="T6" fmla="*/ 7457 w 7504"/>
                  <a:gd name="T7" fmla="*/ 1 h 13222"/>
                  <a:gd name="T8" fmla="*/ 7462 w 7504"/>
                  <a:gd name="T9" fmla="*/ 2 h 13222"/>
                  <a:gd name="T10" fmla="*/ 7468 w 7504"/>
                  <a:gd name="T11" fmla="*/ 5 h 13222"/>
                  <a:gd name="T12" fmla="*/ 7478 w 7504"/>
                  <a:gd name="T13" fmla="*/ 10 h 13222"/>
                  <a:gd name="T14" fmla="*/ 7486 w 7504"/>
                  <a:gd name="T15" fmla="*/ 17 h 13222"/>
                  <a:gd name="T16" fmla="*/ 7494 w 7504"/>
                  <a:gd name="T17" fmla="*/ 26 h 13222"/>
                  <a:gd name="T18" fmla="*/ 7500 w 7504"/>
                  <a:gd name="T19" fmla="*/ 36 h 13222"/>
                  <a:gd name="T20" fmla="*/ 7501 w 7504"/>
                  <a:gd name="T21" fmla="*/ 42 h 13222"/>
                  <a:gd name="T22" fmla="*/ 7503 w 7504"/>
                  <a:gd name="T23" fmla="*/ 48 h 13222"/>
                  <a:gd name="T24" fmla="*/ 7504 w 7504"/>
                  <a:gd name="T25" fmla="*/ 54 h 13222"/>
                  <a:gd name="T26" fmla="*/ 7504 w 7504"/>
                  <a:gd name="T27" fmla="*/ 59 h 13222"/>
                  <a:gd name="T28" fmla="*/ 7504 w 7504"/>
                  <a:gd name="T29" fmla="*/ 13161 h 13222"/>
                  <a:gd name="T30" fmla="*/ 7504 w 7504"/>
                  <a:gd name="T31" fmla="*/ 13167 h 13222"/>
                  <a:gd name="T32" fmla="*/ 7503 w 7504"/>
                  <a:gd name="T33" fmla="*/ 13174 h 13222"/>
                  <a:gd name="T34" fmla="*/ 7501 w 7504"/>
                  <a:gd name="T35" fmla="*/ 13179 h 13222"/>
                  <a:gd name="T36" fmla="*/ 7500 w 7504"/>
                  <a:gd name="T37" fmla="*/ 13185 h 13222"/>
                  <a:gd name="T38" fmla="*/ 7494 w 7504"/>
                  <a:gd name="T39" fmla="*/ 13195 h 13222"/>
                  <a:gd name="T40" fmla="*/ 7486 w 7504"/>
                  <a:gd name="T41" fmla="*/ 13203 h 13222"/>
                  <a:gd name="T42" fmla="*/ 7478 w 7504"/>
                  <a:gd name="T43" fmla="*/ 13211 h 13222"/>
                  <a:gd name="T44" fmla="*/ 7468 w 7504"/>
                  <a:gd name="T45" fmla="*/ 13217 h 13222"/>
                  <a:gd name="T46" fmla="*/ 7462 w 7504"/>
                  <a:gd name="T47" fmla="*/ 13218 h 13222"/>
                  <a:gd name="T48" fmla="*/ 7457 w 7504"/>
                  <a:gd name="T49" fmla="*/ 13221 h 13222"/>
                  <a:gd name="T50" fmla="*/ 7451 w 7504"/>
                  <a:gd name="T51" fmla="*/ 13222 h 13222"/>
                  <a:gd name="T52" fmla="*/ 7444 w 7504"/>
                  <a:gd name="T53" fmla="*/ 13222 h 13222"/>
                  <a:gd name="T54" fmla="*/ 60 w 7504"/>
                  <a:gd name="T55" fmla="*/ 13222 h 13222"/>
                  <a:gd name="T56" fmla="*/ 54 w 7504"/>
                  <a:gd name="T57" fmla="*/ 13222 h 13222"/>
                  <a:gd name="T58" fmla="*/ 48 w 7504"/>
                  <a:gd name="T59" fmla="*/ 13221 h 13222"/>
                  <a:gd name="T60" fmla="*/ 43 w 7504"/>
                  <a:gd name="T61" fmla="*/ 13218 h 13222"/>
                  <a:gd name="T62" fmla="*/ 37 w 7504"/>
                  <a:gd name="T63" fmla="*/ 13217 h 13222"/>
                  <a:gd name="T64" fmla="*/ 27 w 7504"/>
                  <a:gd name="T65" fmla="*/ 13211 h 13222"/>
                  <a:gd name="T66" fmla="*/ 18 w 7504"/>
                  <a:gd name="T67" fmla="*/ 13203 h 13222"/>
                  <a:gd name="T68" fmla="*/ 11 w 7504"/>
                  <a:gd name="T69" fmla="*/ 13195 h 13222"/>
                  <a:gd name="T70" fmla="*/ 5 w 7504"/>
                  <a:gd name="T71" fmla="*/ 13185 h 13222"/>
                  <a:gd name="T72" fmla="*/ 3 w 7504"/>
                  <a:gd name="T73" fmla="*/ 13179 h 13222"/>
                  <a:gd name="T74" fmla="*/ 2 w 7504"/>
                  <a:gd name="T75" fmla="*/ 13174 h 13222"/>
                  <a:gd name="T76" fmla="*/ 0 w 7504"/>
                  <a:gd name="T77" fmla="*/ 13167 h 13222"/>
                  <a:gd name="T78" fmla="*/ 0 w 7504"/>
                  <a:gd name="T79" fmla="*/ 13161 h 13222"/>
                  <a:gd name="T80" fmla="*/ 0 w 7504"/>
                  <a:gd name="T81" fmla="*/ 59 h 13222"/>
                  <a:gd name="T82" fmla="*/ 0 w 7504"/>
                  <a:gd name="T83" fmla="*/ 54 h 13222"/>
                  <a:gd name="T84" fmla="*/ 2 w 7504"/>
                  <a:gd name="T85" fmla="*/ 48 h 13222"/>
                  <a:gd name="T86" fmla="*/ 3 w 7504"/>
                  <a:gd name="T87" fmla="*/ 42 h 13222"/>
                  <a:gd name="T88" fmla="*/ 5 w 7504"/>
                  <a:gd name="T89" fmla="*/ 36 h 13222"/>
                  <a:gd name="T90" fmla="*/ 11 w 7504"/>
                  <a:gd name="T91" fmla="*/ 26 h 13222"/>
                  <a:gd name="T92" fmla="*/ 18 w 7504"/>
                  <a:gd name="T93" fmla="*/ 17 h 13222"/>
                  <a:gd name="T94" fmla="*/ 27 w 7504"/>
                  <a:gd name="T95" fmla="*/ 10 h 13222"/>
                  <a:gd name="T96" fmla="*/ 37 w 7504"/>
                  <a:gd name="T97" fmla="*/ 5 h 13222"/>
                  <a:gd name="T98" fmla="*/ 43 w 7504"/>
                  <a:gd name="T99" fmla="*/ 2 h 13222"/>
                  <a:gd name="T100" fmla="*/ 48 w 7504"/>
                  <a:gd name="T101" fmla="*/ 1 h 13222"/>
                  <a:gd name="T102" fmla="*/ 54 w 7504"/>
                  <a:gd name="T103" fmla="*/ 0 h 13222"/>
                  <a:gd name="T104" fmla="*/ 60 w 7504"/>
                  <a:gd name="T105" fmla="*/ 0 h 13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7504" h="13222">
                    <a:moveTo>
                      <a:pt x="60" y="0"/>
                    </a:moveTo>
                    <a:lnTo>
                      <a:pt x="7444" y="0"/>
                    </a:lnTo>
                    <a:lnTo>
                      <a:pt x="7451" y="0"/>
                    </a:lnTo>
                    <a:lnTo>
                      <a:pt x="7457" y="1"/>
                    </a:lnTo>
                    <a:lnTo>
                      <a:pt x="7462" y="2"/>
                    </a:lnTo>
                    <a:lnTo>
                      <a:pt x="7468" y="5"/>
                    </a:lnTo>
                    <a:lnTo>
                      <a:pt x="7478" y="10"/>
                    </a:lnTo>
                    <a:lnTo>
                      <a:pt x="7486" y="17"/>
                    </a:lnTo>
                    <a:lnTo>
                      <a:pt x="7494" y="26"/>
                    </a:lnTo>
                    <a:lnTo>
                      <a:pt x="7500" y="36"/>
                    </a:lnTo>
                    <a:lnTo>
                      <a:pt x="7501" y="42"/>
                    </a:lnTo>
                    <a:lnTo>
                      <a:pt x="7503" y="48"/>
                    </a:lnTo>
                    <a:lnTo>
                      <a:pt x="7504" y="54"/>
                    </a:lnTo>
                    <a:lnTo>
                      <a:pt x="7504" y="59"/>
                    </a:lnTo>
                    <a:lnTo>
                      <a:pt x="7504" y="13161"/>
                    </a:lnTo>
                    <a:lnTo>
                      <a:pt x="7504" y="13167"/>
                    </a:lnTo>
                    <a:lnTo>
                      <a:pt x="7503" y="13174"/>
                    </a:lnTo>
                    <a:lnTo>
                      <a:pt x="7501" y="13179"/>
                    </a:lnTo>
                    <a:lnTo>
                      <a:pt x="7500" y="13185"/>
                    </a:lnTo>
                    <a:lnTo>
                      <a:pt x="7494" y="13195"/>
                    </a:lnTo>
                    <a:lnTo>
                      <a:pt x="7486" y="13203"/>
                    </a:lnTo>
                    <a:lnTo>
                      <a:pt x="7478" y="13211"/>
                    </a:lnTo>
                    <a:lnTo>
                      <a:pt x="7468" y="13217"/>
                    </a:lnTo>
                    <a:lnTo>
                      <a:pt x="7462" y="13218"/>
                    </a:lnTo>
                    <a:lnTo>
                      <a:pt x="7457" y="13221"/>
                    </a:lnTo>
                    <a:lnTo>
                      <a:pt x="7451" y="13222"/>
                    </a:lnTo>
                    <a:lnTo>
                      <a:pt x="7444" y="13222"/>
                    </a:lnTo>
                    <a:lnTo>
                      <a:pt x="60" y="13222"/>
                    </a:lnTo>
                    <a:lnTo>
                      <a:pt x="54" y="13222"/>
                    </a:lnTo>
                    <a:lnTo>
                      <a:pt x="48" y="13221"/>
                    </a:lnTo>
                    <a:lnTo>
                      <a:pt x="43" y="13218"/>
                    </a:lnTo>
                    <a:lnTo>
                      <a:pt x="37" y="13217"/>
                    </a:lnTo>
                    <a:lnTo>
                      <a:pt x="27" y="13211"/>
                    </a:lnTo>
                    <a:lnTo>
                      <a:pt x="18" y="13203"/>
                    </a:lnTo>
                    <a:lnTo>
                      <a:pt x="11" y="13195"/>
                    </a:lnTo>
                    <a:lnTo>
                      <a:pt x="5" y="13185"/>
                    </a:lnTo>
                    <a:lnTo>
                      <a:pt x="3" y="13179"/>
                    </a:lnTo>
                    <a:lnTo>
                      <a:pt x="2" y="13174"/>
                    </a:lnTo>
                    <a:lnTo>
                      <a:pt x="0" y="13167"/>
                    </a:lnTo>
                    <a:lnTo>
                      <a:pt x="0" y="13161"/>
                    </a:lnTo>
                    <a:lnTo>
                      <a:pt x="0" y="59"/>
                    </a:lnTo>
                    <a:lnTo>
                      <a:pt x="0" y="54"/>
                    </a:lnTo>
                    <a:lnTo>
                      <a:pt x="2" y="48"/>
                    </a:lnTo>
                    <a:lnTo>
                      <a:pt x="3" y="42"/>
                    </a:lnTo>
                    <a:lnTo>
                      <a:pt x="5" y="36"/>
                    </a:lnTo>
                    <a:lnTo>
                      <a:pt x="11" y="26"/>
                    </a:lnTo>
                    <a:lnTo>
                      <a:pt x="18" y="17"/>
                    </a:lnTo>
                    <a:lnTo>
                      <a:pt x="27" y="10"/>
                    </a:lnTo>
                    <a:lnTo>
                      <a:pt x="37" y="5"/>
                    </a:lnTo>
                    <a:lnTo>
                      <a:pt x="43" y="2"/>
                    </a:lnTo>
                    <a:lnTo>
                      <a:pt x="48" y="1"/>
                    </a:lnTo>
                    <a:lnTo>
                      <a:pt x="54" y="0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Rectangle 19"/>
              <p:cNvSpPr>
                <a:spLocks noChangeArrowheads="1"/>
              </p:cNvSpPr>
              <p:nvPr/>
            </p:nvSpPr>
            <p:spPr bwMode="auto">
              <a:xfrm>
                <a:off x="6224158" y="1976857"/>
                <a:ext cx="1837330" cy="327576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30" name="Group 29"/>
              <p:cNvGrpSpPr/>
              <p:nvPr/>
            </p:nvGrpSpPr>
            <p:grpSpPr>
              <a:xfrm>
                <a:off x="6224158" y="1976855"/>
                <a:ext cx="1837330" cy="120877"/>
                <a:chOff x="2252642" y="846142"/>
                <a:chExt cx="1930382" cy="127001"/>
              </a:xfrm>
            </p:grpSpPr>
            <p:sp>
              <p:nvSpPr>
                <p:cNvPr id="36" name="Rectangle 20"/>
                <p:cNvSpPr>
                  <a:spLocks noChangeArrowheads="1"/>
                </p:cNvSpPr>
                <p:nvPr/>
              </p:nvSpPr>
              <p:spPr bwMode="auto">
                <a:xfrm>
                  <a:off x="2252642" y="846142"/>
                  <a:ext cx="1930382" cy="127001"/>
                </a:xfrm>
                <a:prstGeom prst="rect">
                  <a:avLst/>
                </a:prstGeom>
                <a:gradFill>
                  <a:gsLst>
                    <a:gs pos="100000">
                      <a:schemeClr val="tx1">
                        <a:lumMod val="65000"/>
                        <a:lumOff val="35000"/>
                      </a:schemeClr>
                    </a:gs>
                    <a:gs pos="0">
                      <a:schemeClr val="bg1">
                        <a:lumMod val="50000"/>
                      </a:schemeClr>
                    </a:gs>
                  </a:gsLst>
                  <a:lin ang="5400000" scaled="1"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" name="Rectangle 21"/>
                <p:cNvSpPr>
                  <a:spLocks noChangeArrowheads="1"/>
                </p:cNvSpPr>
                <p:nvPr/>
              </p:nvSpPr>
              <p:spPr bwMode="auto">
                <a:xfrm>
                  <a:off x="2278042" y="912817"/>
                  <a:ext cx="19050" cy="254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" name="Rectangle 22"/>
                <p:cNvSpPr>
                  <a:spLocks noChangeArrowheads="1"/>
                </p:cNvSpPr>
                <p:nvPr/>
              </p:nvSpPr>
              <p:spPr bwMode="auto">
                <a:xfrm>
                  <a:off x="2301854" y="908054"/>
                  <a:ext cx="19050" cy="301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" name="Rectangle 23"/>
                <p:cNvSpPr>
                  <a:spLocks noChangeArrowheads="1"/>
                </p:cNvSpPr>
                <p:nvPr/>
              </p:nvSpPr>
              <p:spPr bwMode="auto">
                <a:xfrm>
                  <a:off x="2327254" y="898529"/>
                  <a:ext cx="17463" cy="3968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" name="Rectangle 24"/>
                <p:cNvSpPr>
                  <a:spLocks noChangeArrowheads="1"/>
                </p:cNvSpPr>
                <p:nvPr/>
              </p:nvSpPr>
              <p:spPr bwMode="auto">
                <a:xfrm>
                  <a:off x="2351066" y="890592"/>
                  <a:ext cx="17463" cy="47625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" name="Rectangle 25"/>
                <p:cNvSpPr>
                  <a:spLocks noChangeArrowheads="1"/>
                </p:cNvSpPr>
                <p:nvPr/>
              </p:nvSpPr>
              <p:spPr bwMode="auto">
                <a:xfrm>
                  <a:off x="2374878" y="877891"/>
                  <a:ext cx="17463" cy="60325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" name="Freeform 36"/>
                <p:cNvSpPr>
                  <a:spLocks/>
                </p:cNvSpPr>
                <p:nvPr/>
              </p:nvSpPr>
              <p:spPr bwMode="auto">
                <a:xfrm>
                  <a:off x="2432028" y="873129"/>
                  <a:ext cx="96837" cy="34925"/>
                </a:xfrm>
                <a:custGeom>
                  <a:avLst/>
                  <a:gdLst>
                    <a:gd name="T0" fmla="*/ 195 w 362"/>
                    <a:gd name="T1" fmla="*/ 0 h 133"/>
                    <a:gd name="T2" fmla="*/ 222 w 362"/>
                    <a:gd name="T3" fmla="*/ 3 h 133"/>
                    <a:gd name="T4" fmla="*/ 248 w 362"/>
                    <a:gd name="T5" fmla="*/ 10 h 133"/>
                    <a:gd name="T6" fmla="*/ 274 w 362"/>
                    <a:gd name="T7" fmla="*/ 19 h 133"/>
                    <a:gd name="T8" fmla="*/ 296 w 362"/>
                    <a:gd name="T9" fmla="*/ 31 h 133"/>
                    <a:gd name="T10" fmla="*/ 318 w 362"/>
                    <a:gd name="T11" fmla="*/ 46 h 133"/>
                    <a:gd name="T12" fmla="*/ 337 w 362"/>
                    <a:gd name="T13" fmla="*/ 63 h 133"/>
                    <a:gd name="T14" fmla="*/ 356 w 362"/>
                    <a:gd name="T15" fmla="*/ 83 h 133"/>
                    <a:gd name="T16" fmla="*/ 321 w 362"/>
                    <a:gd name="T17" fmla="*/ 133 h 133"/>
                    <a:gd name="T18" fmla="*/ 309 w 362"/>
                    <a:gd name="T19" fmla="*/ 116 h 133"/>
                    <a:gd name="T20" fmla="*/ 295 w 362"/>
                    <a:gd name="T21" fmla="*/ 101 h 133"/>
                    <a:gd name="T22" fmla="*/ 279 w 362"/>
                    <a:gd name="T23" fmla="*/ 87 h 133"/>
                    <a:gd name="T24" fmla="*/ 262 w 362"/>
                    <a:gd name="T25" fmla="*/ 77 h 133"/>
                    <a:gd name="T26" fmla="*/ 244 w 362"/>
                    <a:gd name="T27" fmla="*/ 68 h 133"/>
                    <a:gd name="T28" fmla="*/ 223 w 362"/>
                    <a:gd name="T29" fmla="*/ 61 h 133"/>
                    <a:gd name="T30" fmla="*/ 203 w 362"/>
                    <a:gd name="T31" fmla="*/ 57 h 133"/>
                    <a:gd name="T32" fmla="*/ 181 w 362"/>
                    <a:gd name="T33" fmla="*/ 55 h 133"/>
                    <a:gd name="T34" fmla="*/ 159 w 362"/>
                    <a:gd name="T35" fmla="*/ 57 h 133"/>
                    <a:gd name="T36" fmla="*/ 139 w 362"/>
                    <a:gd name="T37" fmla="*/ 61 h 133"/>
                    <a:gd name="T38" fmla="*/ 118 w 362"/>
                    <a:gd name="T39" fmla="*/ 68 h 133"/>
                    <a:gd name="T40" fmla="*/ 100 w 362"/>
                    <a:gd name="T41" fmla="*/ 77 h 133"/>
                    <a:gd name="T42" fmla="*/ 83 w 362"/>
                    <a:gd name="T43" fmla="*/ 87 h 133"/>
                    <a:gd name="T44" fmla="*/ 67 w 362"/>
                    <a:gd name="T45" fmla="*/ 101 h 133"/>
                    <a:gd name="T46" fmla="*/ 53 w 362"/>
                    <a:gd name="T47" fmla="*/ 116 h 133"/>
                    <a:gd name="T48" fmla="*/ 41 w 362"/>
                    <a:gd name="T49" fmla="*/ 133 h 133"/>
                    <a:gd name="T50" fmla="*/ 7 w 362"/>
                    <a:gd name="T51" fmla="*/ 83 h 133"/>
                    <a:gd name="T52" fmla="*/ 25 w 362"/>
                    <a:gd name="T53" fmla="*/ 63 h 133"/>
                    <a:gd name="T54" fmla="*/ 44 w 362"/>
                    <a:gd name="T55" fmla="*/ 46 h 133"/>
                    <a:gd name="T56" fmla="*/ 66 w 362"/>
                    <a:gd name="T57" fmla="*/ 31 h 133"/>
                    <a:gd name="T58" fmla="*/ 89 w 362"/>
                    <a:gd name="T59" fmla="*/ 19 h 133"/>
                    <a:gd name="T60" fmla="*/ 114 w 362"/>
                    <a:gd name="T61" fmla="*/ 10 h 133"/>
                    <a:gd name="T62" fmla="*/ 140 w 362"/>
                    <a:gd name="T63" fmla="*/ 3 h 133"/>
                    <a:gd name="T64" fmla="*/ 167 w 362"/>
                    <a:gd name="T65" fmla="*/ 0 h 1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362" h="133">
                      <a:moveTo>
                        <a:pt x="181" y="0"/>
                      </a:moveTo>
                      <a:lnTo>
                        <a:pt x="195" y="0"/>
                      </a:lnTo>
                      <a:lnTo>
                        <a:pt x="208" y="1"/>
                      </a:lnTo>
                      <a:lnTo>
                        <a:pt x="222" y="3"/>
                      </a:lnTo>
                      <a:lnTo>
                        <a:pt x="236" y="5"/>
                      </a:lnTo>
                      <a:lnTo>
                        <a:pt x="248" y="10"/>
                      </a:lnTo>
                      <a:lnTo>
                        <a:pt x="261" y="14"/>
                      </a:lnTo>
                      <a:lnTo>
                        <a:pt x="274" y="19"/>
                      </a:lnTo>
                      <a:lnTo>
                        <a:pt x="285" y="25"/>
                      </a:lnTo>
                      <a:lnTo>
                        <a:pt x="296" y="31"/>
                      </a:lnTo>
                      <a:lnTo>
                        <a:pt x="308" y="38"/>
                      </a:lnTo>
                      <a:lnTo>
                        <a:pt x="318" y="46"/>
                      </a:lnTo>
                      <a:lnTo>
                        <a:pt x="328" y="54"/>
                      </a:lnTo>
                      <a:lnTo>
                        <a:pt x="337" y="63"/>
                      </a:lnTo>
                      <a:lnTo>
                        <a:pt x="346" y="73"/>
                      </a:lnTo>
                      <a:lnTo>
                        <a:pt x="356" y="83"/>
                      </a:lnTo>
                      <a:lnTo>
                        <a:pt x="362" y="93"/>
                      </a:lnTo>
                      <a:lnTo>
                        <a:pt x="321" y="133"/>
                      </a:lnTo>
                      <a:lnTo>
                        <a:pt x="316" y="124"/>
                      </a:lnTo>
                      <a:lnTo>
                        <a:pt x="309" y="116"/>
                      </a:lnTo>
                      <a:lnTo>
                        <a:pt x="302" y="108"/>
                      </a:lnTo>
                      <a:lnTo>
                        <a:pt x="295" y="101"/>
                      </a:lnTo>
                      <a:lnTo>
                        <a:pt x="287" y="94"/>
                      </a:lnTo>
                      <a:lnTo>
                        <a:pt x="279" y="87"/>
                      </a:lnTo>
                      <a:lnTo>
                        <a:pt x="271" y="82"/>
                      </a:lnTo>
                      <a:lnTo>
                        <a:pt x="262" y="77"/>
                      </a:lnTo>
                      <a:lnTo>
                        <a:pt x="253" y="71"/>
                      </a:lnTo>
                      <a:lnTo>
                        <a:pt x="244" y="68"/>
                      </a:lnTo>
                      <a:lnTo>
                        <a:pt x="234" y="65"/>
                      </a:lnTo>
                      <a:lnTo>
                        <a:pt x="223" y="61"/>
                      </a:lnTo>
                      <a:lnTo>
                        <a:pt x="213" y="59"/>
                      </a:lnTo>
                      <a:lnTo>
                        <a:pt x="203" y="57"/>
                      </a:lnTo>
                      <a:lnTo>
                        <a:pt x="193" y="55"/>
                      </a:lnTo>
                      <a:lnTo>
                        <a:pt x="181" y="55"/>
                      </a:lnTo>
                      <a:lnTo>
                        <a:pt x="170" y="55"/>
                      </a:lnTo>
                      <a:lnTo>
                        <a:pt x="159" y="57"/>
                      </a:lnTo>
                      <a:lnTo>
                        <a:pt x="149" y="59"/>
                      </a:lnTo>
                      <a:lnTo>
                        <a:pt x="139" y="61"/>
                      </a:lnTo>
                      <a:lnTo>
                        <a:pt x="129" y="65"/>
                      </a:lnTo>
                      <a:lnTo>
                        <a:pt x="118" y="68"/>
                      </a:lnTo>
                      <a:lnTo>
                        <a:pt x="109" y="71"/>
                      </a:lnTo>
                      <a:lnTo>
                        <a:pt x="100" y="77"/>
                      </a:lnTo>
                      <a:lnTo>
                        <a:pt x="91" y="82"/>
                      </a:lnTo>
                      <a:lnTo>
                        <a:pt x="83" y="87"/>
                      </a:lnTo>
                      <a:lnTo>
                        <a:pt x="75" y="94"/>
                      </a:lnTo>
                      <a:lnTo>
                        <a:pt x="67" y="101"/>
                      </a:lnTo>
                      <a:lnTo>
                        <a:pt x="60" y="108"/>
                      </a:lnTo>
                      <a:lnTo>
                        <a:pt x="53" y="116"/>
                      </a:lnTo>
                      <a:lnTo>
                        <a:pt x="47" y="124"/>
                      </a:lnTo>
                      <a:lnTo>
                        <a:pt x="41" y="133"/>
                      </a:lnTo>
                      <a:lnTo>
                        <a:pt x="0" y="93"/>
                      </a:lnTo>
                      <a:lnTo>
                        <a:pt x="7" y="83"/>
                      </a:lnTo>
                      <a:lnTo>
                        <a:pt x="16" y="73"/>
                      </a:lnTo>
                      <a:lnTo>
                        <a:pt x="25" y="63"/>
                      </a:lnTo>
                      <a:lnTo>
                        <a:pt x="34" y="54"/>
                      </a:lnTo>
                      <a:lnTo>
                        <a:pt x="44" y="46"/>
                      </a:lnTo>
                      <a:lnTo>
                        <a:pt x="55" y="38"/>
                      </a:lnTo>
                      <a:lnTo>
                        <a:pt x="66" y="31"/>
                      </a:lnTo>
                      <a:lnTo>
                        <a:pt x="77" y="25"/>
                      </a:lnTo>
                      <a:lnTo>
                        <a:pt x="89" y="19"/>
                      </a:lnTo>
                      <a:lnTo>
                        <a:pt x="101" y="14"/>
                      </a:lnTo>
                      <a:lnTo>
                        <a:pt x="114" y="10"/>
                      </a:lnTo>
                      <a:lnTo>
                        <a:pt x="126" y="5"/>
                      </a:lnTo>
                      <a:lnTo>
                        <a:pt x="140" y="3"/>
                      </a:lnTo>
                      <a:lnTo>
                        <a:pt x="154" y="1"/>
                      </a:lnTo>
                      <a:lnTo>
                        <a:pt x="167" y="0"/>
                      </a:lnTo>
                      <a:lnTo>
                        <a:pt x="181" y="0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" name="Freeform 37"/>
                <p:cNvSpPr>
                  <a:spLocks/>
                </p:cNvSpPr>
                <p:nvPr/>
              </p:nvSpPr>
              <p:spPr bwMode="auto">
                <a:xfrm>
                  <a:off x="2449489" y="896942"/>
                  <a:ext cx="61912" cy="28576"/>
                </a:xfrm>
                <a:custGeom>
                  <a:avLst/>
                  <a:gdLst>
                    <a:gd name="T0" fmla="*/ 117 w 235"/>
                    <a:gd name="T1" fmla="*/ 0 h 111"/>
                    <a:gd name="T2" fmla="*/ 126 w 235"/>
                    <a:gd name="T3" fmla="*/ 1 h 111"/>
                    <a:gd name="T4" fmla="*/ 135 w 235"/>
                    <a:gd name="T5" fmla="*/ 2 h 111"/>
                    <a:gd name="T6" fmla="*/ 144 w 235"/>
                    <a:gd name="T7" fmla="*/ 3 h 111"/>
                    <a:gd name="T8" fmla="*/ 154 w 235"/>
                    <a:gd name="T9" fmla="*/ 6 h 111"/>
                    <a:gd name="T10" fmla="*/ 162 w 235"/>
                    <a:gd name="T11" fmla="*/ 8 h 111"/>
                    <a:gd name="T12" fmla="*/ 171 w 235"/>
                    <a:gd name="T13" fmla="*/ 11 h 111"/>
                    <a:gd name="T14" fmla="*/ 179 w 235"/>
                    <a:gd name="T15" fmla="*/ 15 h 111"/>
                    <a:gd name="T16" fmla="*/ 186 w 235"/>
                    <a:gd name="T17" fmla="*/ 19 h 111"/>
                    <a:gd name="T18" fmla="*/ 200 w 235"/>
                    <a:gd name="T19" fmla="*/ 30 h 111"/>
                    <a:gd name="T20" fmla="*/ 214 w 235"/>
                    <a:gd name="T21" fmla="*/ 41 h 111"/>
                    <a:gd name="T22" fmla="*/ 225 w 235"/>
                    <a:gd name="T23" fmla="*/ 54 h 111"/>
                    <a:gd name="T24" fmla="*/ 235 w 235"/>
                    <a:gd name="T25" fmla="*/ 68 h 111"/>
                    <a:gd name="T26" fmla="*/ 190 w 235"/>
                    <a:gd name="T27" fmla="*/ 111 h 111"/>
                    <a:gd name="T28" fmla="*/ 186 w 235"/>
                    <a:gd name="T29" fmla="*/ 99 h 111"/>
                    <a:gd name="T30" fmla="*/ 179 w 235"/>
                    <a:gd name="T31" fmla="*/ 90 h 111"/>
                    <a:gd name="T32" fmla="*/ 172 w 235"/>
                    <a:gd name="T33" fmla="*/ 81 h 111"/>
                    <a:gd name="T34" fmla="*/ 163 w 235"/>
                    <a:gd name="T35" fmla="*/ 73 h 111"/>
                    <a:gd name="T36" fmla="*/ 152 w 235"/>
                    <a:gd name="T37" fmla="*/ 67 h 111"/>
                    <a:gd name="T38" fmla="*/ 141 w 235"/>
                    <a:gd name="T39" fmla="*/ 63 h 111"/>
                    <a:gd name="T40" fmla="*/ 130 w 235"/>
                    <a:gd name="T41" fmla="*/ 59 h 111"/>
                    <a:gd name="T42" fmla="*/ 117 w 235"/>
                    <a:gd name="T43" fmla="*/ 59 h 111"/>
                    <a:gd name="T44" fmla="*/ 105 w 235"/>
                    <a:gd name="T45" fmla="*/ 59 h 111"/>
                    <a:gd name="T46" fmla="*/ 93 w 235"/>
                    <a:gd name="T47" fmla="*/ 63 h 111"/>
                    <a:gd name="T48" fmla="*/ 82 w 235"/>
                    <a:gd name="T49" fmla="*/ 67 h 111"/>
                    <a:gd name="T50" fmla="*/ 71 w 235"/>
                    <a:gd name="T51" fmla="*/ 73 h 111"/>
                    <a:gd name="T52" fmla="*/ 64 w 235"/>
                    <a:gd name="T53" fmla="*/ 81 h 111"/>
                    <a:gd name="T54" fmla="*/ 56 w 235"/>
                    <a:gd name="T55" fmla="*/ 90 h 111"/>
                    <a:gd name="T56" fmla="*/ 49 w 235"/>
                    <a:gd name="T57" fmla="*/ 99 h 111"/>
                    <a:gd name="T58" fmla="*/ 44 w 235"/>
                    <a:gd name="T59" fmla="*/ 111 h 111"/>
                    <a:gd name="T60" fmla="*/ 0 w 235"/>
                    <a:gd name="T61" fmla="*/ 68 h 111"/>
                    <a:gd name="T62" fmla="*/ 9 w 235"/>
                    <a:gd name="T63" fmla="*/ 54 h 111"/>
                    <a:gd name="T64" fmla="*/ 20 w 235"/>
                    <a:gd name="T65" fmla="*/ 41 h 111"/>
                    <a:gd name="T66" fmla="*/ 34 w 235"/>
                    <a:gd name="T67" fmla="*/ 30 h 111"/>
                    <a:gd name="T68" fmla="*/ 49 w 235"/>
                    <a:gd name="T69" fmla="*/ 19 h 111"/>
                    <a:gd name="T70" fmla="*/ 56 w 235"/>
                    <a:gd name="T71" fmla="*/ 15 h 111"/>
                    <a:gd name="T72" fmla="*/ 64 w 235"/>
                    <a:gd name="T73" fmla="*/ 11 h 111"/>
                    <a:gd name="T74" fmla="*/ 73 w 235"/>
                    <a:gd name="T75" fmla="*/ 8 h 111"/>
                    <a:gd name="T76" fmla="*/ 81 w 235"/>
                    <a:gd name="T77" fmla="*/ 6 h 111"/>
                    <a:gd name="T78" fmla="*/ 90 w 235"/>
                    <a:gd name="T79" fmla="*/ 3 h 111"/>
                    <a:gd name="T80" fmla="*/ 99 w 235"/>
                    <a:gd name="T81" fmla="*/ 2 h 111"/>
                    <a:gd name="T82" fmla="*/ 108 w 235"/>
                    <a:gd name="T83" fmla="*/ 1 h 111"/>
                    <a:gd name="T84" fmla="*/ 117 w 235"/>
                    <a:gd name="T85" fmla="*/ 0 h 1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235" h="111">
                      <a:moveTo>
                        <a:pt x="117" y="0"/>
                      </a:moveTo>
                      <a:lnTo>
                        <a:pt x="126" y="1"/>
                      </a:lnTo>
                      <a:lnTo>
                        <a:pt x="135" y="2"/>
                      </a:lnTo>
                      <a:lnTo>
                        <a:pt x="144" y="3"/>
                      </a:lnTo>
                      <a:lnTo>
                        <a:pt x="154" y="6"/>
                      </a:lnTo>
                      <a:lnTo>
                        <a:pt x="162" y="8"/>
                      </a:lnTo>
                      <a:lnTo>
                        <a:pt x="171" y="11"/>
                      </a:lnTo>
                      <a:lnTo>
                        <a:pt x="179" y="15"/>
                      </a:lnTo>
                      <a:lnTo>
                        <a:pt x="186" y="19"/>
                      </a:lnTo>
                      <a:lnTo>
                        <a:pt x="200" y="30"/>
                      </a:lnTo>
                      <a:lnTo>
                        <a:pt x="214" y="41"/>
                      </a:lnTo>
                      <a:lnTo>
                        <a:pt x="225" y="54"/>
                      </a:lnTo>
                      <a:lnTo>
                        <a:pt x="235" y="68"/>
                      </a:lnTo>
                      <a:lnTo>
                        <a:pt x="190" y="111"/>
                      </a:lnTo>
                      <a:lnTo>
                        <a:pt x="186" y="99"/>
                      </a:lnTo>
                      <a:lnTo>
                        <a:pt x="179" y="90"/>
                      </a:lnTo>
                      <a:lnTo>
                        <a:pt x="172" y="81"/>
                      </a:lnTo>
                      <a:lnTo>
                        <a:pt x="163" y="73"/>
                      </a:lnTo>
                      <a:lnTo>
                        <a:pt x="152" y="67"/>
                      </a:lnTo>
                      <a:lnTo>
                        <a:pt x="141" y="63"/>
                      </a:lnTo>
                      <a:lnTo>
                        <a:pt x="130" y="59"/>
                      </a:lnTo>
                      <a:lnTo>
                        <a:pt x="117" y="59"/>
                      </a:lnTo>
                      <a:lnTo>
                        <a:pt x="105" y="59"/>
                      </a:lnTo>
                      <a:lnTo>
                        <a:pt x="93" y="63"/>
                      </a:lnTo>
                      <a:lnTo>
                        <a:pt x="82" y="67"/>
                      </a:lnTo>
                      <a:lnTo>
                        <a:pt x="71" y="73"/>
                      </a:lnTo>
                      <a:lnTo>
                        <a:pt x="64" y="81"/>
                      </a:lnTo>
                      <a:lnTo>
                        <a:pt x="56" y="90"/>
                      </a:lnTo>
                      <a:lnTo>
                        <a:pt x="49" y="99"/>
                      </a:lnTo>
                      <a:lnTo>
                        <a:pt x="44" y="111"/>
                      </a:lnTo>
                      <a:lnTo>
                        <a:pt x="0" y="68"/>
                      </a:lnTo>
                      <a:lnTo>
                        <a:pt x="9" y="54"/>
                      </a:lnTo>
                      <a:lnTo>
                        <a:pt x="20" y="41"/>
                      </a:lnTo>
                      <a:lnTo>
                        <a:pt x="34" y="30"/>
                      </a:lnTo>
                      <a:lnTo>
                        <a:pt x="49" y="19"/>
                      </a:lnTo>
                      <a:lnTo>
                        <a:pt x="56" y="15"/>
                      </a:lnTo>
                      <a:lnTo>
                        <a:pt x="64" y="11"/>
                      </a:lnTo>
                      <a:lnTo>
                        <a:pt x="73" y="8"/>
                      </a:lnTo>
                      <a:lnTo>
                        <a:pt x="81" y="6"/>
                      </a:lnTo>
                      <a:lnTo>
                        <a:pt x="90" y="3"/>
                      </a:lnTo>
                      <a:lnTo>
                        <a:pt x="99" y="2"/>
                      </a:lnTo>
                      <a:lnTo>
                        <a:pt x="108" y="1"/>
                      </a:lnTo>
                      <a:lnTo>
                        <a:pt x="117" y="0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" name="Freeform 38"/>
                <p:cNvSpPr>
                  <a:spLocks/>
                </p:cNvSpPr>
                <p:nvPr/>
              </p:nvSpPr>
              <p:spPr bwMode="auto">
                <a:xfrm>
                  <a:off x="2468539" y="920755"/>
                  <a:ext cx="23813" cy="22225"/>
                </a:xfrm>
                <a:custGeom>
                  <a:avLst/>
                  <a:gdLst>
                    <a:gd name="T0" fmla="*/ 42 w 84"/>
                    <a:gd name="T1" fmla="*/ 0 h 84"/>
                    <a:gd name="T2" fmla="*/ 51 w 84"/>
                    <a:gd name="T3" fmla="*/ 0 h 84"/>
                    <a:gd name="T4" fmla="*/ 59 w 84"/>
                    <a:gd name="T5" fmla="*/ 2 h 84"/>
                    <a:gd name="T6" fmla="*/ 66 w 84"/>
                    <a:gd name="T7" fmla="*/ 7 h 84"/>
                    <a:gd name="T8" fmla="*/ 72 w 84"/>
                    <a:gd name="T9" fmla="*/ 11 h 84"/>
                    <a:gd name="T10" fmla="*/ 77 w 84"/>
                    <a:gd name="T11" fmla="*/ 18 h 84"/>
                    <a:gd name="T12" fmla="*/ 81 w 84"/>
                    <a:gd name="T13" fmla="*/ 25 h 84"/>
                    <a:gd name="T14" fmla="*/ 83 w 84"/>
                    <a:gd name="T15" fmla="*/ 33 h 84"/>
                    <a:gd name="T16" fmla="*/ 84 w 84"/>
                    <a:gd name="T17" fmla="*/ 42 h 84"/>
                    <a:gd name="T18" fmla="*/ 84 w 84"/>
                    <a:gd name="T19" fmla="*/ 43 h 84"/>
                    <a:gd name="T20" fmla="*/ 84 w 84"/>
                    <a:gd name="T21" fmla="*/ 44 h 84"/>
                    <a:gd name="T22" fmla="*/ 42 w 84"/>
                    <a:gd name="T23" fmla="*/ 84 h 84"/>
                    <a:gd name="T24" fmla="*/ 0 w 84"/>
                    <a:gd name="T25" fmla="*/ 44 h 84"/>
                    <a:gd name="T26" fmla="*/ 0 w 84"/>
                    <a:gd name="T27" fmla="*/ 43 h 84"/>
                    <a:gd name="T28" fmla="*/ 0 w 84"/>
                    <a:gd name="T29" fmla="*/ 42 h 84"/>
                    <a:gd name="T30" fmla="*/ 1 w 84"/>
                    <a:gd name="T31" fmla="*/ 33 h 84"/>
                    <a:gd name="T32" fmla="*/ 3 w 84"/>
                    <a:gd name="T33" fmla="*/ 25 h 84"/>
                    <a:gd name="T34" fmla="*/ 7 w 84"/>
                    <a:gd name="T35" fmla="*/ 18 h 84"/>
                    <a:gd name="T36" fmla="*/ 12 w 84"/>
                    <a:gd name="T37" fmla="*/ 11 h 84"/>
                    <a:gd name="T38" fmla="*/ 18 w 84"/>
                    <a:gd name="T39" fmla="*/ 7 h 84"/>
                    <a:gd name="T40" fmla="*/ 26 w 84"/>
                    <a:gd name="T41" fmla="*/ 2 h 84"/>
                    <a:gd name="T42" fmla="*/ 34 w 84"/>
                    <a:gd name="T43" fmla="*/ 0 h 84"/>
                    <a:gd name="T44" fmla="*/ 42 w 84"/>
                    <a:gd name="T45" fmla="*/ 0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84" h="84">
                      <a:moveTo>
                        <a:pt x="42" y="0"/>
                      </a:moveTo>
                      <a:lnTo>
                        <a:pt x="51" y="0"/>
                      </a:lnTo>
                      <a:lnTo>
                        <a:pt x="59" y="2"/>
                      </a:lnTo>
                      <a:lnTo>
                        <a:pt x="66" y="7"/>
                      </a:lnTo>
                      <a:lnTo>
                        <a:pt x="72" y="11"/>
                      </a:lnTo>
                      <a:lnTo>
                        <a:pt x="77" y="18"/>
                      </a:lnTo>
                      <a:lnTo>
                        <a:pt x="81" y="25"/>
                      </a:lnTo>
                      <a:lnTo>
                        <a:pt x="83" y="33"/>
                      </a:lnTo>
                      <a:lnTo>
                        <a:pt x="84" y="42"/>
                      </a:lnTo>
                      <a:lnTo>
                        <a:pt x="84" y="43"/>
                      </a:lnTo>
                      <a:lnTo>
                        <a:pt x="84" y="44"/>
                      </a:lnTo>
                      <a:lnTo>
                        <a:pt x="42" y="84"/>
                      </a:lnTo>
                      <a:lnTo>
                        <a:pt x="0" y="44"/>
                      </a:lnTo>
                      <a:lnTo>
                        <a:pt x="0" y="43"/>
                      </a:lnTo>
                      <a:lnTo>
                        <a:pt x="0" y="42"/>
                      </a:lnTo>
                      <a:lnTo>
                        <a:pt x="1" y="33"/>
                      </a:lnTo>
                      <a:lnTo>
                        <a:pt x="3" y="25"/>
                      </a:lnTo>
                      <a:lnTo>
                        <a:pt x="7" y="18"/>
                      </a:lnTo>
                      <a:lnTo>
                        <a:pt x="12" y="11"/>
                      </a:lnTo>
                      <a:lnTo>
                        <a:pt x="18" y="7"/>
                      </a:lnTo>
                      <a:lnTo>
                        <a:pt x="26" y="2"/>
                      </a:lnTo>
                      <a:lnTo>
                        <a:pt x="34" y="0"/>
                      </a:lnTo>
                      <a:lnTo>
                        <a:pt x="42" y="0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" name="Freeform 39"/>
                <p:cNvSpPr>
                  <a:spLocks noEditPoints="1"/>
                </p:cNvSpPr>
                <p:nvPr/>
              </p:nvSpPr>
              <p:spPr bwMode="auto">
                <a:xfrm>
                  <a:off x="4035385" y="876304"/>
                  <a:ext cx="130173" cy="61913"/>
                </a:xfrm>
                <a:custGeom>
                  <a:avLst/>
                  <a:gdLst>
                    <a:gd name="T0" fmla="*/ 418 w 492"/>
                    <a:gd name="T1" fmla="*/ 0 h 235"/>
                    <a:gd name="T2" fmla="*/ 430 w 492"/>
                    <a:gd name="T3" fmla="*/ 2 h 235"/>
                    <a:gd name="T4" fmla="*/ 440 w 492"/>
                    <a:gd name="T5" fmla="*/ 9 h 235"/>
                    <a:gd name="T6" fmla="*/ 446 w 492"/>
                    <a:gd name="T7" fmla="*/ 19 h 235"/>
                    <a:gd name="T8" fmla="*/ 448 w 492"/>
                    <a:gd name="T9" fmla="*/ 31 h 235"/>
                    <a:gd name="T10" fmla="*/ 470 w 492"/>
                    <a:gd name="T11" fmla="*/ 58 h 235"/>
                    <a:gd name="T12" fmla="*/ 479 w 492"/>
                    <a:gd name="T13" fmla="*/ 60 h 235"/>
                    <a:gd name="T14" fmla="*/ 487 w 492"/>
                    <a:gd name="T15" fmla="*/ 65 h 235"/>
                    <a:gd name="T16" fmla="*/ 491 w 492"/>
                    <a:gd name="T17" fmla="*/ 73 h 235"/>
                    <a:gd name="T18" fmla="*/ 492 w 492"/>
                    <a:gd name="T19" fmla="*/ 82 h 235"/>
                    <a:gd name="T20" fmla="*/ 492 w 492"/>
                    <a:gd name="T21" fmla="*/ 158 h 235"/>
                    <a:gd name="T22" fmla="*/ 489 w 492"/>
                    <a:gd name="T23" fmla="*/ 166 h 235"/>
                    <a:gd name="T24" fmla="*/ 483 w 492"/>
                    <a:gd name="T25" fmla="*/ 173 h 235"/>
                    <a:gd name="T26" fmla="*/ 474 w 492"/>
                    <a:gd name="T27" fmla="*/ 177 h 235"/>
                    <a:gd name="T28" fmla="*/ 448 w 492"/>
                    <a:gd name="T29" fmla="*/ 177 h 235"/>
                    <a:gd name="T30" fmla="*/ 448 w 492"/>
                    <a:gd name="T31" fmla="*/ 211 h 235"/>
                    <a:gd name="T32" fmla="*/ 443 w 492"/>
                    <a:gd name="T33" fmla="*/ 222 h 235"/>
                    <a:gd name="T34" fmla="*/ 435 w 492"/>
                    <a:gd name="T35" fmla="*/ 230 h 235"/>
                    <a:gd name="T36" fmla="*/ 424 w 492"/>
                    <a:gd name="T37" fmla="*/ 235 h 235"/>
                    <a:gd name="T38" fmla="*/ 29 w 492"/>
                    <a:gd name="T39" fmla="*/ 235 h 235"/>
                    <a:gd name="T40" fmla="*/ 18 w 492"/>
                    <a:gd name="T41" fmla="*/ 233 h 235"/>
                    <a:gd name="T42" fmla="*/ 9 w 492"/>
                    <a:gd name="T43" fmla="*/ 227 h 235"/>
                    <a:gd name="T44" fmla="*/ 2 w 492"/>
                    <a:gd name="T45" fmla="*/ 217 h 235"/>
                    <a:gd name="T46" fmla="*/ 0 w 492"/>
                    <a:gd name="T47" fmla="*/ 205 h 235"/>
                    <a:gd name="T48" fmla="*/ 1 w 492"/>
                    <a:gd name="T49" fmla="*/ 24 h 235"/>
                    <a:gd name="T50" fmla="*/ 5 w 492"/>
                    <a:gd name="T51" fmla="*/ 14 h 235"/>
                    <a:gd name="T52" fmla="*/ 13 w 492"/>
                    <a:gd name="T53" fmla="*/ 6 h 235"/>
                    <a:gd name="T54" fmla="*/ 24 w 492"/>
                    <a:gd name="T55" fmla="*/ 1 h 235"/>
                    <a:gd name="T56" fmla="*/ 448 w 492"/>
                    <a:gd name="T57" fmla="*/ 93 h 235"/>
                    <a:gd name="T58" fmla="*/ 457 w 492"/>
                    <a:gd name="T59" fmla="*/ 141 h 235"/>
                    <a:gd name="T60" fmla="*/ 448 w 492"/>
                    <a:gd name="T61" fmla="*/ 93 h 235"/>
                    <a:gd name="T62" fmla="*/ 35 w 492"/>
                    <a:gd name="T63" fmla="*/ 35 h 235"/>
                    <a:gd name="T64" fmla="*/ 413 w 492"/>
                    <a:gd name="T65" fmla="*/ 199 h 2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492" h="235">
                      <a:moveTo>
                        <a:pt x="29" y="0"/>
                      </a:moveTo>
                      <a:lnTo>
                        <a:pt x="418" y="0"/>
                      </a:lnTo>
                      <a:lnTo>
                        <a:pt x="424" y="1"/>
                      </a:lnTo>
                      <a:lnTo>
                        <a:pt x="430" y="2"/>
                      </a:lnTo>
                      <a:lnTo>
                        <a:pt x="435" y="6"/>
                      </a:lnTo>
                      <a:lnTo>
                        <a:pt x="440" y="9"/>
                      </a:lnTo>
                      <a:lnTo>
                        <a:pt x="443" y="14"/>
                      </a:lnTo>
                      <a:lnTo>
                        <a:pt x="446" y="19"/>
                      </a:lnTo>
                      <a:lnTo>
                        <a:pt x="448" y="24"/>
                      </a:lnTo>
                      <a:lnTo>
                        <a:pt x="448" y="31"/>
                      </a:lnTo>
                      <a:lnTo>
                        <a:pt x="448" y="58"/>
                      </a:lnTo>
                      <a:lnTo>
                        <a:pt x="470" y="58"/>
                      </a:lnTo>
                      <a:lnTo>
                        <a:pt x="474" y="59"/>
                      </a:lnTo>
                      <a:lnTo>
                        <a:pt x="479" y="60"/>
                      </a:lnTo>
                      <a:lnTo>
                        <a:pt x="483" y="63"/>
                      </a:lnTo>
                      <a:lnTo>
                        <a:pt x="487" y="65"/>
                      </a:lnTo>
                      <a:lnTo>
                        <a:pt x="489" y="68"/>
                      </a:lnTo>
                      <a:lnTo>
                        <a:pt x="491" y="73"/>
                      </a:lnTo>
                      <a:lnTo>
                        <a:pt x="492" y="76"/>
                      </a:lnTo>
                      <a:lnTo>
                        <a:pt x="492" y="82"/>
                      </a:lnTo>
                      <a:lnTo>
                        <a:pt x="492" y="154"/>
                      </a:lnTo>
                      <a:lnTo>
                        <a:pt x="492" y="158"/>
                      </a:lnTo>
                      <a:lnTo>
                        <a:pt x="491" y="163"/>
                      </a:lnTo>
                      <a:lnTo>
                        <a:pt x="489" y="166"/>
                      </a:lnTo>
                      <a:lnTo>
                        <a:pt x="487" y="170"/>
                      </a:lnTo>
                      <a:lnTo>
                        <a:pt x="483" y="173"/>
                      </a:lnTo>
                      <a:lnTo>
                        <a:pt x="479" y="176"/>
                      </a:lnTo>
                      <a:lnTo>
                        <a:pt x="474" y="177"/>
                      </a:lnTo>
                      <a:lnTo>
                        <a:pt x="470" y="177"/>
                      </a:lnTo>
                      <a:lnTo>
                        <a:pt x="448" y="177"/>
                      </a:lnTo>
                      <a:lnTo>
                        <a:pt x="448" y="205"/>
                      </a:lnTo>
                      <a:lnTo>
                        <a:pt x="448" y="211"/>
                      </a:lnTo>
                      <a:lnTo>
                        <a:pt x="446" y="217"/>
                      </a:lnTo>
                      <a:lnTo>
                        <a:pt x="443" y="222"/>
                      </a:lnTo>
                      <a:lnTo>
                        <a:pt x="440" y="227"/>
                      </a:lnTo>
                      <a:lnTo>
                        <a:pt x="435" y="230"/>
                      </a:lnTo>
                      <a:lnTo>
                        <a:pt x="430" y="233"/>
                      </a:lnTo>
                      <a:lnTo>
                        <a:pt x="424" y="235"/>
                      </a:lnTo>
                      <a:lnTo>
                        <a:pt x="418" y="235"/>
                      </a:lnTo>
                      <a:lnTo>
                        <a:pt x="29" y="235"/>
                      </a:lnTo>
                      <a:lnTo>
                        <a:pt x="24" y="235"/>
                      </a:lnTo>
                      <a:lnTo>
                        <a:pt x="18" y="233"/>
                      </a:lnTo>
                      <a:lnTo>
                        <a:pt x="13" y="230"/>
                      </a:lnTo>
                      <a:lnTo>
                        <a:pt x="9" y="227"/>
                      </a:lnTo>
                      <a:lnTo>
                        <a:pt x="5" y="222"/>
                      </a:lnTo>
                      <a:lnTo>
                        <a:pt x="2" y="217"/>
                      </a:lnTo>
                      <a:lnTo>
                        <a:pt x="1" y="211"/>
                      </a:lnTo>
                      <a:lnTo>
                        <a:pt x="0" y="205"/>
                      </a:lnTo>
                      <a:lnTo>
                        <a:pt x="0" y="31"/>
                      </a:lnTo>
                      <a:lnTo>
                        <a:pt x="1" y="24"/>
                      </a:lnTo>
                      <a:lnTo>
                        <a:pt x="2" y="19"/>
                      </a:lnTo>
                      <a:lnTo>
                        <a:pt x="5" y="14"/>
                      </a:lnTo>
                      <a:lnTo>
                        <a:pt x="9" y="9"/>
                      </a:lnTo>
                      <a:lnTo>
                        <a:pt x="13" y="6"/>
                      </a:lnTo>
                      <a:lnTo>
                        <a:pt x="18" y="2"/>
                      </a:lnTo>
                      <a:lnTo>
                        <a:pt x="24" y="1"/>
                      </a:lnTo>
                      <a:lnTo>
                        <a:pt x="29" y="0"/>
                      </a:lnTo>
                      <a:close/>
                      <a:moveTo>
                        <a:pt x="448" y="93"/>
                      </a:moveTo>
                      <a:lnTo>
                        <a:pt x="448" y="141"/>
                      </a:lnTo>
                      <a:lnTo>
                        <a:pt x="457" y="141"/>
                      </a:lnTo>
                      <a:lnTo>
                        <a:pt x="457" y="93"/>
                      </a:lnTo>
                      <a:lnTo>
                        <a:pt x="448" y="93"/>
                      </a:lnTo>
                      <a:close/>
                      <a:moveTo>
                        <a:pt x="413" y="35"/>
                      </a:moveTo>
                      <a:lnTo>
                        <a:pt x="35" y="35"/>
                      </a:lnTo>
                      <a:lnTo>
                        <a:pt x="35" y="199"/>
                      </a:lnTo>
                      <a:lnTo>
                        <a:pt x="413" y="199"/>
                      </a:lnTo>
                      <a:lnTo>
                        <a:pt x="413" y="3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" name="Rectangle 40"/>
                <p:cNvSpPr>
                  <a:spLocks noChangeArrowheads="1"/>
                </p:cNvSpPr>
                <p:nvPr/>
              </p:nvSpPr>
              <p:spPr bwMode="auto">
                <a:xfrm>
                  <a:off x="4051266" y="890592"/>
                  <a:ext cx="87312" cy="34925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" name="Freeform 41"/>
                <p:cNvSpPr>
                  <a:spLocks noEditPoints="1"/>
                </p:cNvSpPr>
                <p:nvPr/>
              </p:nvSpPr>
              <p:spPr bwMode="auto">
                <a:xfrm>
                  <a:off x="3944937" y="862013"/>
                  <a:ext cx="52388" cy="96838"/>
                </a:xfrm>
                <a:custGeom>
                  <a:avLst/>
                  <a:gdLst>
                    <a:gd name="T0" fmla="*/ 25 w 200"/>
                    <a:gd name="T1" fmla="*/ 73 h 367"/>
                    <a:gd name="T2" fmla="*/ 79 w 200"/>
                    <a:gd name="T3" fmla="*/ 127 h 367"/>
                    <a:gd name="T4" fmla="*/ 80 w 200"/>
                    <a:gd name="T5" fmla="*/ 0 h 367"/>
                    <a:gd name="T6" fmla="*/ 184 w 200"/>
                    <a:gd name="T7" fmla="*/ 102 h 367"/>
                    <a:gd name="T8" fmla="*/ 196 w 200"/>
                    <a:gd name="T9" fmla="*/ 114 h 367"/>
                    <a:gd name="T10" fmla="*/ 184 w 200"/>
                    <a:gd name="T11" fmla="*/ 127 h 367"/>
                    <a:gd name="T12" fmla="*/ 131 w 200"/>
                    <a:gd name="T13" fmla="*/ 179 h 367"/>
                    <a:gd name="T14" fmla="*/ 187 w 200"/>
                    <a:gd name="T15" fmla="*/ 235 h 367"/>
                    <a:gd name="T16" fmla="*/ 200 w 200"/>
                    <a:gd name="T17" fmla="*/ 246 h 367"/>
                    <a:gd name="T18" fmla="*/ 187 w 200"/>
                    <a:gd name="T19" fmla="*/ 259 h 367"/>
                    <a:gd name="T20" fmla="*/ 110 w 200"/>
                    <a:gd name="T21" fmla="*/ 338 h 367"/>
                    <a:gd name="T22" fmla="*/ 79 w 200"/>
                    <a:gd name="T23" fmla="*/ 367 h 367"/>
                    <a:gd name="T24" fmla="*/ 79 w 200"/>
                    <a:gd name="T25" fmla="*/ 325 h 367"/>
                    <a:gd name="T26" fmla="*/ 79 w 200"/>
                    <a:gd name="T27" fmla="*/ 232 h 367"/>
                    <a:gd name="T28" fmla="*/ 29 w 200"/>
                    <a:gd name="T29" fmla="*/ 283 h 367"/>
                    <a:gd name="T30" fmla="*/ 4 w 200"/>
                    <a:gd name="T31" fmla="*/ 258 h 367"/>
                    <a:gd name="T32" fmla="*/ 79 w 200"/>
                    <a:gd name="T33" fmla="*/ 182 h 367"/>
                    <a:gd name="T34" fmla="*/ 79 w 200"/>
                    <a:gd name="T35" fmla="*/ 177 h 367"/>
                    <a:gd name="T36" fmla="*/ 0 w 200"/>
                    <a:gd name="T37" fmla="*/ 98 h 367"/>
                    <a:gd name="T38" fmla="*/ 25 w 200"/>
                    <a:gd name="T39" fmla="*/ 73 h 367"/>
                    <a:gd name="T40" fmla="*/ 150 w 200"/>
                    <a:gd name="T41" fmla="*/ 246 h 367"/>
                    <a:gd name="T42" fmla="*/ 114 w 200"/>
                    <a:gd name="T43" fmla="*/ 212 h 367"/>
                    <a:gd name="T44" fmla="*/ 114 w 200"/>
                    <a:gd name="T45" fmla="*/ 282 h 367"/>
                    <a:gd name="T46" fmla="*/ 150 w 200"/>
                    <a:gd name="T47" fmla="*/ 246 h 367"/>
                    <a:gd name="T48" fmla="*/ 114 w 200"/>
                    <a:gd name="T49" fmla="*/ 82 h 367"/>
                    <a:gd name="T50" fmla="*/ 114 w 200"/>
                    <a:gd name="T51" fmla="*/ 146 h 367"/>
                    <a:gd name="T52" fmla="*/ 146 w 200"/>
                    <a:gd name="T53" fmla="*/ 114 h 367"/>
                    <a:gd name="T54" fmla="*/ 114 w 200"/>
                    <a:gd name="T55" fmla="*/ 82 h 3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200" h="367">
                      <a:moveTo>
                        <a:pt x="25" y="73"/>
                      </a:moveTo>
                      <a:lnTo>
                        <a:pt x="79" y="127"/>
                      </a:lnTo>
                      <a:lnTo>
                        <a:pt x="80" y="0"/>
                      </a:lnTo>
                      <a:lnTo>
                        <a:pt x="184" y="102"/>
                      </a:lnTo>
                      <a:lnTo>
                        <a:pt x="196" y="114"/>
                      </a:lnTo>
                      <a:lnTo>
                        <a:pt x="184" y="127"/>
                      </a:lnTo>
                      <a:lnTo>
                        <a:pt x="131" y="179"/>
                      </a:lnTo>
                      <a:lnTo>
                        <a:pt x="187" y="235"/>
                      </a:lnTo>
                      <a:lnTo>
                        <a:pt x="200" y="246"/>
                      </a:lnTo>
                      <a:lnTo>
                        <a:pt x="187" y="259"/>
                      </a:lnTo>
                      <a:lnTo>
                        <a:pt x="110" y="338"/>
                      </a:lnTo>
                      <a:lnTo>
                        <a:pt x="79" y="367"/>
                      </a:lnTo>
                      <a:lnTo>
                        <a:pt x="79" y="325"/>
                      </a:lnTo>
                      <a:lnTo>
                        <a:pt x="79" y="232"/>
                      </a:lnTo>
                      <a:lnTo>
                        <a:pt x="29" y="283"/>
                      </a:lnTo>
                      <a:lnTo>
                        <a:pt x="4" y="258"/>
                      </a:lnTo>
                      <a:lnTo>
                        <a:pt x="79" y="182"/>
                      </a:lnTo>
                      <a:lnTo>
                        <a:pt x="79" y="177"/>
                      </a:lnTo>
                      <a:lnTo>
                        <a:pt x="0" y="98"/>
                      </a:lnTo>
                      <a:lnTo>
                        <a:pt x="25" y="73"/>
                      </a:lnTo>
                      <a:close/>
                      <a:moveTo>
                        <a:pt x="150" y="246"/>
                      </a:moveTo>
                      <a:lnTo>
                        <a:pt x="114" y="212"/>
                      </a:lnTo>
                      <a:lnTo>
                        <a:pt x="114" y="282"/>
                      </a:lnTo>
                      <a:lnTo>
                        <a:pt x="150" y="246"/>
                      </a:lnTo>
                      <a:close/>
                      <a:moveTo>
                        <a:pt x="114" y="82"/>
                      </a:moveTo>
                      <a:lnTo>
                        <a:pt x="114" y="146"/>
                      </a:lnTo>
                      <a:lnTo>
                        <a:pt x="146" y="114"/>
                      </a:lnTo>
                      <a:lnTo>
                        <a:pt x="114" y="82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1" name="Group 30"/>
              <p:cNvGrpSpPr/>
              <p:nvPr/>
            </p:nvGrpSpPr>
            <p:grpSpPr>
              <a:xfrm>
                <a:off x="6977644" y="5391151"/>
                <a:ext cx="322800" cy="322798"/>
                <a:chOff x="5940539" y="5094371"/>
                <a:chExt cx="371944" cy="371944"/>
              </a:xfrm>
            </p:grpSpPr>
            <p:sp>
              <p:nvSpPr>
                <p:cNvPr id="32" name="Freeform 33"/>
                <p:cNvSpPr>
                  <a:spLocks/>
                </p:cNvSpPr>
                <p:nvPr/>
              </p:nvSpPr>
              <p:spPr bwMode="auto">
                <a:xfrm>
                  <a:off x="5940539" y="5094371"/>
                  <a:ext cx="371944" cy="371944"/>
                </a:xfrm>
                <a:custGeom>
                  <a:avLst/>
                  <a:gdLst>
                    <a:gd name="T0" fmla="*/ 904 w 1639"/>
                    <a:gd name="T1" fmla="*/ 5 h 1638"/>
                    <a:gd name="T2" fmla="*/ 1025 w 1639"/>
                    <a:gd name="T3" fmla="*/ 27 h 1638"/>
                    <a:gd name="T4" fmla="*/ 1139 w 1639"/>
                    <a:gd name="T5" fmla="*/ 64 h 1638"/>
                    <a:gd name="T6" fmla="*/ 1245 w 1639"/>
                    <a:gd name="T7" fmla="*/ 119 h 1638"/>
                    <a:gd name="T8" fmla="*/ 1342 w 1639"/>
                    <a:gd name="T9" fmla="*/ 187 h 1638"/>
                    <a:gd name="T10" fmla="*/ 1427 w 1639"/>
                    <a:gd name="T11" fmla="*/ 268 h 1638"/>
                    <a:gd name="T12" fmla="*/ 1500 w 1639"/>
                    <a:gd name="T13" fmla="*/ 362 h 1638"/>
                    <a:gd name="T14" fmla="*/ 1560 w 1639"/>
                    <a:gd name="T15" fmla="*/ 464 h 1638"/>
                    <a:gd name="T16" fmla="*/ 1603 w 1639"/>
                    <a:gd name="T17" fmla="*/ 576 h 1638"/>
                    <a:gd name="T18" fmla="*/ 1630 w 1639"/>
                    <a:gd name="T19" fmla="*/ 695 h 1638"/>
                    <a:gd name="T20" fmla="*/ 1639 w 1639"/>
                    <a:gd name="T21" fmla="*/ 820 h 1638"/>
                    <a:gd name="T22" fmla="*/ 1630 w 1639"/>
                    <a:gd name="T23" fmla="*/ 944 h 1638"/>
                    <a:gd name="T24" fmla="*/ 1603 w 1639"/>
                    <a:gd name="T25" fmla="*/ 1063 h 1638"/>
                    <a:gd name="T26" fmla="*/ 1560 w 1639"/>
                    <a:gd name="T27" fmla="*/ 1174 h 1638"/>
                    <a:gd name="T28" fmla="*/ 1500 w 1639"/>
                    <a:gd name="T29" fmla="*/ 1278 h 1638"/>
                    <a:gd name="T30" fmla="*/ 1427 w 1639"/>
                    <a:gd name="T31" fmla="*/ 1371 h 1638"/>
                    <a:gd name="T32" fmla="*/ 1342 w 1639"/>
                    <a:gd name="T33" fmla="*/ 1452 h 1638"/>
                    <a:gd name="T34" fmla="*/ 1245 w 1639"/>
                    <a:gd name="T35" fmla="*/ 1520 h 1638"/>
                    <a:gd name="T36" fmla="*/ 1139 w 1639"/>
                    <a:gd name="T37" fmla="*/ 1575 h 1638"/>
                    <a:gd name="T38" fmla="*/ 1025 w 1639"/>
                    <a:gd name="T39" fmla="*/ 1613 h 1638"/>
                    <a:gd name="T40" fmla="*/ 904 w 1639"/>
                    <a:gd name="T41" fmla="*/ 1635 h 1638"/>
                    <a:gd name="T42" fmla="*/ 778 w 1639"/>
                    <a:gd name="T43" fmla="*/ 1637 h 1638"/>
                    <a:gd name="T44" fmla="*/ 655 w 1639"/>
                    <a:gd name="T45" fmla="*/ 1623 h 1638"/>
                    <a:gd name="T46" fmla="*/ 539 w 1639"/>
                    <a:gd name="T47" fmla="*/ 1589 h 1638"/>
                    <a:gd name="T48" fmla="*/ 429 w 1639"/>
                    <a:gd name="T49" fmla="*/ 1540 h 1638"/>
                    <a:gd name="T50" fmla="*/ 330 w 1639"/>
                    <a:gd name="T51" fmla="*/ 1477 h 1638"/>
                    <a:gd name="T52" fmla="*/ 241 w 1639"/>
                    <a:gd name="T53" fmla="*/ 1399 h 1638"/>
                    <a:gd name="T54" fmla="*/ 163 w 1639"/>
                    <a:gd name="T55" fmla="*/ 1310 h 1638"/>
                    <a:gd name="T56" fmla="*/ 100 w 1639"/>
                    <a:gd name="T57" fmla="*/ 1210 h 1638"/>
                    <a:gd name="T58" fmla="*/ 51 w 1639"/>
                    <a:gd name="T59" fmla="*/ 1102 h 1638"/>
                    <a:gd name="T60" fmla="*/ 17 w 1639"/>
                    <a:gd name="T61" fmla="*/ 985 h 1638"/>
                    <a:gd name="T62" fmla="*/ 1 w 1639"/>
                    <a:gd name="T63" fmla="*/ 862 h 1638"/>
                    <a:gd name="T64" fmla="*/ 5 w 1639"/>
                    <a:gd name="T65" fmla="*/ 736 h 1638"/>
                    <a:gd name="T66" fmla="*/ 27 w 1639"/>
                    <a:gd name="T67" fmla="*/ 615 h 1638"/>
                    <a:gd name="T68" fmla="*/ 65 w 1639"/>
                    <a:gd name="T69" fmla="*/ 501 h 1638"/>
                    <a:gd name="T70" fmla="*/ 119 w 1639"/>
                    <a:gd name="T71" fmla="*/ 395 h 1638"/>
                    <a:gd name="T72" fmla="*/ 187 w 1639"/>
                    <a:gd name="T73" fmla="*/ 299 h 1638"/>
                    <a:gd name="T74" fmla="*/ 270 w 1639"/>
                    <a:gd name="T75" fmla="*/ 213 h 1638"/>
                    <a:gd name="T76" fmla="*/ 362 w 1639"/>
                    <a:gd name="T77" fmla="*/ 141 h 1638"/>
                    <a:gd name="T78" fmla="*/ 465 w 1639"/>
                    <a:gd name="T79" fmla="*/ 81 h 1638"/>
                    <a:gd name="T80" fmla="*/ 576 w 1639"/>
                    <a:gd name="T81" fmla="*/ 37 h 1638"/>
                    <a:gd name="T82" fmla="*/ 695 w 1639"/>
                    <a:gd name="T83" fmla="*/ 9 h 1638"/>
                    <a:gd name="T84" fmla="*/ 820 w 1639"/>
                    <a:gd name="T85" fmla="*/ 0 h 16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1639" h="1638">
                      <a:moveTo>
                        <a:pt x="820" y="0"/>
                      </a:moveTo>
                      <a:lnTo>
                        <a:pt x="863" y="1"/>
                      </a:lnTo>
                      <a:lnTo>
                        <a:pt x="904" y="5"/>
                      </a:lnTo>
                      <a:lnTo>
                        <a:pt x="945" y="9"/>
                      </a:lnTo>
                      <a:lnTo>
                        <a:pt x="986" y="17"/>
                      </a:lnTo>
                      <a:lnTo>
                        <a:pt x="1025" y="27"/>
                      </a:lnTo>
                      <a:lnTo>
                        <a:pt x="1063" y="37"/>
                      </a:lnTo>
                      <a:lnTo>
                        <a:pt x="1102" y="50"/>
                      </a:lnTo>
                      <a:lnTo>
                        <a:pt x="1139" y="64"/>
                      </a:lnTo>
                      <a:lnTo>
                        <a:pt x="1175" y="81"/>
                      </a:lnTo>
                      <a:lnTo>
                        <a:pt x="1211" y="99"/>
                      </a:lnTo>
                      <a:lnTo>
                        <a:pt x="1245" y="119"/>
                      </a:lnTo>
                      <a:lnTo>
                        <a:pt x="1279" y="141"/>
                      </a:lnTo>
                      <a:lnTo>
                        <a:pt x="1311" y="163"/>
                      </a:lnTo>
                      <a:lnTo>
                        <a:pt x="1342" y="187"/>
                      </a:lnTo>
                      <a:lnTo>
                        <a:pt x="1371" y="213"/>
                      </a:lnTo>
                      <a:lnTo>
                        <a:pt x="1400" y="240"/>
                      </a:lnTo>
                      <a:lnTo>
                        <a:pt x="1427" y="268"/>
                      </a:lnTo>
                      <a:lnTo>
                        <a:pt x="1452" y="299"/>
                      </a:lnTo>
                      <a:lnTo>
                        <a:pt x="1477" y="330"/>
                      </a:lnTo>
                      <a:lnTo>
                        <a:pt x="1500" y="362"/>
                      </a:lnTo>
                      <a:lnTo>
                        <a:pt x="1521" y="395"/>
                      </a:lnTo>
                      <a:lnTo>
                        <a:pt x="1541" y="429"/>
                      </a:lnTo>
                      <a:lnTo>
                        <a:pt x="1560" y="464"/>
                      </a:lnTo>
                      <a:lnTo>
                        <a:pt x="1576" y="501"/>
                      </a:lnTo>
                      <a:lnTo>
                        <a:pt x="1590" y="538"/>
                      </a:lnTo>
                      <a:lnTo>
                        <a:pt x="1603" y="576"/>
                      </a:lnTo>
                      <a:lnTo>
                        <a:pt x="1614" y="615"/>
                      </a:lnTo>
                      <a:lnTo>
                        <a:pt x="1623" y="655"/>
                      </a:lnTo>
                      <a:lnTo>
                        <a:pt x="1630" y="695"/>
                      </a:lnTo>
                      <a:lnTo>
                        <a:pt x="1636" y="736"/>
                      </a:lnTo>
                      <a:lnTo>
                        <a:pt x="1638" y="778"/>
                      </a:lnTo>
                      <a:lnTo>
                        <a:pt x="1639" y="820"/>
                      </a:lnTo>
                      <a:lnTo>
                        <a:pt x="1638" y="862"/>
                      </a:lnTo>
                      <a:lnTo>
                        <a:pt x="1636" y="903"/>
                      </a:lnTo>
                      <a:lnTo>
                        <a:pt x="1630" y="944"/>
                      </a:lnTo>
                      <a:lnTo>
                        <a:pt x="1623" y="985"/>
                      </a:lnTo>
                      <a:lnTo>
                        <a:pt x="1614" y="1024"/>
                      </a:lnTo>
                      <a:lnTo>
                        <a:pt x="1603" y="1063"/>
                      </a:lnTo>
                      <a:lnTo>
                        <a:pt x="1590" y="1102"/>
                      </a:lnTo>
                      <a:lnTo>
                        <a:pt x="1576" y="1138"/>
                      </a:lnTo>
                      <a:lnTo>
                        <a:pt x="1560" y="1174"/>
                      </a:lnTo>
                      <a:lnTo>
                        <a:pt x="1541" y="1210"/>
                      </a:lnTo>
                      <a:lnTo>
                        <a:pt x="1521" y="1244"/>
                      </a:lnTo>
                      <a:lnTo>
                        <a:pt x="1500" y="1278"/>
                      </a:lnTo>
                      <a:lnTo>
                        <a:pt x="1477" y="1310"/>
                      </a:lnTo>
                      <a:lnTo>
                        <a:pt x="1452" y="1341"/>
                      </a:lnTo>
                      <a:lnTo>
                        <a:pt x="1427" y="1371"/>
                      </a:lnTo>
                      <a:lnTo>
                        <a:pt x="1400" y="1399"/>
                      </a:lnTo>
                      <a:lnTo>
                        <a:pt x="1371" y="1426"/>
                      </a:lnTo>
                      <a:lnTo>
                        <a:pt x="1342" y="1452"/>
                      </a:lnTo>
                      <a:lnTo>
                        <a:pt x="1311" y="1477"/>
                      </a:lnTo>
                      <a:lnTo>
                        <a:pt x="1279" y="1499"/>
                      </a:lnTo>
                      <a:lnTo>
                        <a:pt x="1245" y="1520"/>
                      </a:lnTo>
                      <a:lnTo>
                        <a:pt x="1211" y="1540"/>
                      </a:lnTo>
                      <a:lnTo>
                        <a:pt x="1175" y="1558"/>
                      </a:lnTo>
                      <a:lnTo>
                        <a:pt x="1139" y="1575"/>
                      </a:lnTo>
                      <a:lnTo>
                        <a:pt x="1102" y="1589"/>
                      </a:lnTo>
                      <a:lnTo>
                        <a:pt x="1063" y="1602"/>
                      </a:lnTo>
                      <a:lnTo>
                        <a:pt x="1025" y="1613"/>
                      </a:lnTo>
                      <a:lnTo>
                        <a:pt x="986" y="1623"/>
                      </a:lnTo>
                      <a:lnTo>
                        <a:pt x="945" y="1629"/>
                      </a:lnTo>
                      <a:lnTo>
                        <a:pt x="904" y="1635"/>
                      </a:lnTo>
                      <a:lnTo>
                        <a:pt x="863" y="1637"/>
                      </a:lnTo>
                      <a:lnTo>
                        <a:pt x="820" y="1638"/>
                      </a:lnTo>
                      <a:lnTo>
                        <a:pt x="778" y="1637"/>
                      </a:lnTo>
                      <a:lnTo>
                        <a:pt x="736" y="1635"/>
                      </a:lnTo>
                      <a:lnTo>
                        <a:pt x="695" y="1629"/>
                      </a:lnTo>
                      <a:lnTo>
                        <a:pt x="655" y="1623"/>
                      </a:lnTo>
                      <a:lnTo>
                        <a:pt x="615" y="1613"/>
                      </a:lnTo>
                      <a:lnTo>
                        <a:pt x="576" y="1602"/>
                      </a:lnTo>
                      <a:lnTo>
                        <a:pt x="539" y="1589"/>
                      </a:lnTo>
                      <a:lnTo>
                        <a:pt x="501" y="1575"/>
                      </a:lnTo>
                      <a:lnTo>
                        <a:pt x="465" y="1558"/>
                      </a:lnTo>
                      <a:lnTo>
                        <a:pt x="429" y="1540"/>
                      </a:lnTo>
                      <a:lnTo>
                        <a:pt x="395" y="1520"/>
                      </a:lnTo>
                      <a:lnTo>
                        <a:pt x="362" y="1499"/>
                      </a:lnTo>
                      <a:lnTo>
                        <a:pt x="330" y="1477"/>
                      </a:lnTo>
                      <a:lnTo>
                        <a:pt x="299" y="1452"/>
                      </a:lnTo>
                      <a:lnTo>
                        <a:pt x="270" y="1426"/>
                      </a:lnTo>
                      <a:lnTo>
                        <a:pt x="241" y="1399"/>
                      </a:lnTo>
                      <a:lnTo>
                        <a:pt x="214" y="1371"/>
                      </a:lnTo>
                      <a:lnTo>
                        <a:pt x="187" y="1341"/>
                      </a:lnTo>
                      <a:lnTo>
                        <a:pt x="163" y="1310"/>
                      </a:lnTo>
                      <a:lnTo>
                        <a:pt x="141" y="1278"/>
                      </a:lnTo>
                      <a:lnTo>
                        <a:pt x="119" y="1244"/>
                      </a:lnTo>
                      <a:lnTo>
                        <a:pt x="100" y="1210"/>
                      </a:lnTo>
                      <a:lnTo>
                        <a:pt x="81" y="1174"/>
                      </a:lnTo>
                      <a:lnTo>
                        <a:pt x="65" y="1138"/>
                      </a:lnTo>
                      <a:lnTo>
                        <a:pt x="51" y="1102"/>
                      </a:lnTo>
                      <a:lnTo>
                        <a:pt x="37" y="1063"/>
                      </a:lnTo>
                      <a:lnTo>
                        <a:pt x="27" y="1024"/>
                      </a:lnTo>
                      <a:lnTo>
                        <a:pt x="17" y="985"/>
                      </a:lnTo>
                      <a:lnTo>
                        <a:pt x="9" y="944"/>
                      </a:lnTo>
                      <a:lnTo>
                        <a:pt x="5" y="903"/>
                      </a:lnTo>
                      <a:lnTo>
                        <a:pt x="1" y="862"/>
                      </a:lnTo>
                      <a:lnTo>
                        <a:pt x="0" y="820"/>
                      </a:lnTo>
                      <a:lnTo>
                        <a:pt x="1" y="778"/>
                      </a:lnTo>
                      <a:lnTo>
                        <a:pt x="5" y="736"/>
                      </a:lnTo>
                      <a:lnTo>
                        <a:pt x="9" y="695"/>
                      </a:lnTo>
                      <a:lnTo>
                        <a:pt x="17" y="655"/>
                      </a:lnTo>
                      <a:lnTo>
                        <a:pt x="27" y="615"/>
                      </a:lnTo>
                      <a:lnTo>
                        <a:pt x="37" y="576"/>
                      </a:lnTo>
                      <a:lnTo>
                        <a:pt x="51" y="538"/>
                      </a:lnTo>
                      <a:lnTo>
                        <a:pt x="65" y="501"/>
                      </a:lnTo>
                      <a:lnTo>
                        <a:pt x="81" y="464"/>
                      </a:lnTo>
                      <a:lnTo>
                        <a:pt x="100" y="429"/>
                      </a:lnTo>
                      <a:lnTo>
                        <a:pt x="119" y="395"/>
                      </a:lnTo>
                      <a:lnTo>
                        <a:pt x="141" y="362"/>
                      </a:lnTo>
                      <a:lnTo>
                        <a:pt x="163" y="330"/>
                      </a:lnTo>
                      <a:lnTo>
                        <a:pt x="187" y="299"/>
                      </a:lnTo>
                      <a:lnTo>
                        <a:pt x="214" y="268"/>
                      </a:lnTo>
                      <a:lnTo>
                        <a:pt x="241" y="240"/>
                      </a:lnTo>
                      <a:lnTo>
                        <a:pt x="270" y="213"/>
                      </a:lnTo>
                      <a:lnTo>
                        <a:pt x="299" y="187"/>
                      </a:lnTo>
                      <a:lnTo>
                        <a:pt x="330" y="163"/>
                      </a:lnTo>
                      <a:lnTo>
                        <a:pt x="362" y="141"/>
                      </a:lnTo>
                      <a:lnTo>
                        <a:pt x="395" y="119"/>
                      </a:lnTo>
                      <a:lnTo>
                        <a:pt x="429" y="99"/>
                      </a:lnTo>
                      <a:lnTo>
                        <a:pt x="465" y="81"/>
                      </a:lnTo>
                      <a:lnTo>
                        <a:pt x="501" y="64"/>
                      </a:lnTo>
                      <a:lnTo>
                        <a:pt x="539" y="50"/>
                      </a:lnTo>
                      <a:lnTo>
                        <a:pt x="576" y="37"/>
                      </a:lnTo>
                      <a:lnTo>
                        <a:pt x="615" y="27"/>
                      </a:lnTo>
                      <a:lnTo>
                        <a:pt x="655" y="17"/>
                      </a:lnTo>
                      <a:lnTo>
                        <a:pt x="695" y="9"/>
                      </a:lnTo>
                      <a:lnTo>
                        <a:pt x="736" y="5"/>
                      </a:lnTo>
                      <a:lnTo>
                        <a:pt x="778" y="1"/>
                      </a:lnTo>
                      <a:lnTo>
                        <a:pt x="82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100000">
                      <a:schemeClr val="bg1">
                        <a:alpha val="0"/>
                      </a:schemeClr>
                    </a:gs>
                    <a:gs pos="0">
                      <a:schemeClr val="bg1">
                        <a:alpha val="46000"/>
                      </a:schemeClr>
                    </a:gs>
                  </a:gsLst>
                  <a:lin ang="5400000" scaled="1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3" name="Freeform 34"/>
                <p:cNvSpPr>
                  <a:spLocks/>
                </p:cNvSpPr>
                <p:nvPr/>
              </p:nvSpPr>
              <p:spPr bwMode="auto">
                <a:xfrm>
                  <a:off x="5951439" y="5105271"/>
                  <a:ext cx="351507" cy="351507"/>
                </a:xfrm>
                <a:custGeom>
                  <a:avLst/>
                  <a:gdLst>
                    <a:gd name="T0" fmla="*/ 853 w 1548"/>
                    <a:gd name="T1" fmla="*/ 4 h 1547"/>
                    <a:gd name="T2" fmla="*/ 967 w 1548"/>
                    <a:gd name="T3" fmla="*/ 25 h 1547"/>
                    <a:gd name="T4" fmla="*/ 1076 w 1548"/>
                    <a:gd name="T5" fmla="*/ 61 h 1547"/>
                    <a:gd name="T6" fmla="*/ 1176 w 1548"/>
                    <a:gd name="T7" fmla="*/ 112 h 1547"/>
                    <a:gd name="T8" fmla="*/ 1266 w 1548"/>
                    <a:gd name="T9" fmla="*/ 177 h 1547"/>
                    <a:gd name="T10" fmla="*/ 1347 w 1548"/>
                    <a:gd name="T11" fmla="*/ 254 h 1547"/>
                    <a:gd name="T12" fmla="*/ 1415 w 1548"/>
                    <a:gd name="T13" fmla="*/ 341 h 1547"/>
                    <a:gd name="T14" fmla="*/ 1471 w 1548"/>
                    <a:gd name="T15" fmla="*/ 439 h 1547"/>
                    <a:gd name="T16" fmla="*/ 1514 w 1548"/>
                    <a:gd name="T17" fmla="*/ 544 h 1547"/>
                    <a:gd name="T18" fmla="*/ 1539 w 1548"/>
                    <a:gd name="T19" fmla="*/ 655 h 1547"/>
                    <a:gd name="T20" fmla="*/ 1548 w 1548"/>
                    <a:gd name="T21" fmla="*/ 774 h 1547"/>
                    <a:gd name="T22" fmla="*/ 1539 w 1548"/>
                    <a:gd name="T23" fmla="*/ 891 h 1547"/>
                    <a:gd name="T24" fmla="*/ 1514 w 1548"/>
                    <a:gd name="T25" fmla="*/ 1003 h 1547"/>
                    <a:gd name="T26" fmla="*/ 1471 w 1548"/>
                    <a:gd name="T27" fmla="*/ 1109 h 1547"/>
                    <a:gd name="T28" fmla="*/ 1415 w 1548"/>
                    <a:gd name="T29" fmla="*/ 1206 h 1547"/>
                    <a:gd name="T30" fmla="*/ 1347 w 1548"/>
                    <a:gd name="T31" fmla="*/ 1294 h 1547"/>
                    <a:gd name="T32" fmla="*/ 1266 w 1548"/>
                    <a:gd name="T33" fmla="*/ 1370 h 1547"/>
                    <a:gd name="T34" fmla="*/ 1176 w 1548"/>
                    <a:gd name="T35" fmla="*/ 1435 h 1547"/>
                    <a:gd name="T36" fmla="*/ 1076 w 1548"/>
                    <a:gd name="T37" fmla="*/ 1486 h 1547"/>
                    <a:gd name="T38" fmla="*/ 967 w 1548"/>
                    <a:gd name="T39" fmla="*/ 1523 h 1547"/>
                    <a:gd name="T40" fmla="*/ 853 w 1548"/>
                    <a:gd name="T41" fmla="*/ 1543 h 1547"/>
                    <a:gd name="T42" fmla="*/ 735 w 1548"/>
                    <a:gd name="T43" fmla="*/ 1546 h 1547"/>
                    <a:gd name="T44" fmla="*/ 618 w 1548"/>
                    <a:gd name="T45" fmla="*/ 1531 h 1547"/>
                    <a:gd name="T46" fmla="*/ 509 w 1548"/>
                    <a:gd name="T47" fmla="*/ 1500 h 1547"/>
                    <a:gd name="T48" fmla="*/ 405 w 1548"/>
                    <a:gd name="T49" fmla="*/ 1453 h 1547"/>
                    <a:gd name="T50" fmla="*/ 311 w 1548"/>
                    <a:gd name="T51" fmla="*/ 1393 h 1547"/>
                    <a:gd name="T52" fmla="*/ 227 w 1548"/>
                    <a:gd name="T53" fmla="*/ 1320 h 1547"/>
                    <a:gd name="T54" fmla="*/ 154 w 1548"/>
                    <a:gd name="T55" fmla="*/ 1237 h 1547"/>
                    <a:gd name="T56" fmla="*/ 94 w 1548"/>
                    <a:gd name="T57" fmla="*/ 1142 h 1547"/>
                    <a:gd name="T58" fmla="*/ 48 w 1548"/>
                    <a:gd name="T59" fmla="*/ 1040 h 1547"/>
                    <a:gd name="T60" fmla="*/ 16 w 1548"/>
                    <a:gd name="T61" fmla="*/ 929 h 1547"/>
                    <a:gd name="T62" fmla="*/ 1 w 1548"/>
                    <a:gd name="T63" fmla="*/ 814 h 1547"/>
                    <a:gd name="T64" fmla="*/ 5 w 1548"/>
                    <a:gd name="T65" fmla="*/ 694 h 1547"/>
                    <a:gd name="T66" fmla="*/ 25 w 1548"/>
                    <a:gd name="T67" fmla="*/ 580 h 1547"/>
                    <a:gd name="T68" fmla="*/ 62 w 1548"/>
                    <a:gd name="T69" fmla="*/ 473 h 1547"/>
                    <a:gd name="T70" fmla="*/ 113 w 1548"/>
                    <a:gd name="T71" fmla="*/ 373 h 1547"/>
                    <a:gd name="T72" fmla="*/ 177 w 1548"/>
                    <a:gd name="T73" fmla="*/ 281 h 1547"/>
                    <a:gd name="T74" fmla="*/ 254 w 1548"/>
                    <a:gd name="T75" fmla="*/ 202 h 1547"/>
                    <a:gd name="T76" fmla="*/ 341 w 1548"/>
                    <a:gd name="T77" fmla="*/ 132 h 1547"/>
                    <a:gd name="T78" fmla="*/ 439 w 1548"/>
                    <a:gd name="T79" fmla="*/ 76 h 1547"/>
                    <a:gd name="T80" fmla="*/ 544 w 1548"/>
                    <a:gd name="T81" fmla="*/ 35 h 1547"/>
                    <a:gd name="T82" fmla="*/ 656 w 1548"/>
                    <a:gd name="T83" fmla="*/ 9 h 1547"/>
                    <a:gd name="T84" fmla="*/ 774 w 1548"/>
                    <a:gd name="T85" fmla="*/ 0 h 15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1548" h="1547">
                      <a:moveTo>
                        <a:pt x="774" y="0"/>
                      </a:moveTo>
                      <a:lnTo>
                        <a:pt x="814" y="1"/>
                      </a:lnTo>
                      <a:lnTo>
                        <a:pt x="853" y="4"/>
                      </a:lnTo>
                      <a:lnTo>
                        <a:pt x="892" y="9"/>
                      </a:lnTo>
                      <a:lnTo>
                        <a:pt x="930" y="16"/>
                      </a:lnTo>
                      <a:lnTo>
                        <a:pt x="967" y="25"/>
                      </a:lnTo>
                      <a:lnTo>
                        <a:pt x="1004" y="35"/>
                      </a:lnTo>
                      <a:lnTo>
                        <a:pt x="1040" y="47"/>
                      </a:lnTo>
                      <a:lnTo>
                        <a:pt x="1076" y="61"/>
                      </a:lnTo>
                      <a:lnTo>
                        <a:pt x="1110" y="76"/>
                      </a:lnTo>
                      <a:lnTo>
                        <a:pt x="1143" y="93"/>
                      </a:lnTo>
                      <a:lnTo>
                        <a:pt x="1176" y="112"/>
                      </a:lnTo>
                      <a:lnTo>
                        <a:pt x="1207" y="132"/>
                      </a:lnTo>
                      <a:lnTo>
                        <a:pt x="1238" y="154"/>
                      </a:lnTo>
                      <a:lnTo>
                        <a:pt x="1266" y="177"/>
                      </a:lnTo>
                      <a:lnTo>
                        <a:pt x="1295" y="202"/>
                      </a:lnTo>
                      <a:lnTo>
                        <a:pt x="1321" y="227"/>
                      </a:lnTo>
                      <a:lnTo>
                        <a:pt x="1347" y="254"/>
                      </a:lnTo>
                      <a:lnTo>
                        <a:pt x="1371" y="281"/>
                      </a:lnTo>
                      <a:lnTo>
                        <a:pt x="1394" y="311"/>
                      </a:lnTo>
                      <a:lnTo>
                        <a:pt x="1415" y="341"/>
                      </a:lnTo>
                      <a:lnTo>
                        <a:pt x="1436" y="373"/>
                      </a:lnTo>
                      <a:lnTo>
                        <a:pt x="1454" y="405"/>
                      </a:lnTo>
                      <a:lnTo>
                        <a:pt x="1471" y="439"/>
                      </a:lnTo>
                      <a:lnTo>
                        <a:pt x="1487" y="473"/>
                      </a:lnTo>
                      <a:lnTo>
                        <a:pt x="1501" y="507"/>
                      </a:lnTo>
                      <a:lnTo>
                        <a:pt x="1514" y="544"/>
                      </a:lnTo>
                      <a:lnTo>
                        <a:pt x="1524" y="580"/>
                      </a:lnTo>
                      <a:lnTo>
                        <a:pt x="1532" y="618"/>
                      </a:lnTo>
                      <a:lnTo>
                        <a:pt x="1539" y="655"/>
                      </a:lnTo>
                      <a:lnTo>
                        <a:pt x="1544" y="694"/>
                      </a:lnTo>
                      <a:lnTo>
                        <a:pt x="1547" y="734"/>
                      </a:lnTo>
                      <a:lnTo>
                        <a:pt x="1548" y="774"/>
                      </a:lnTo>
                      <a:lnTo>
                        <a:pt x="1547" y="814"/>
                      </a:lnTo>
                      <a:lnTo>
                        <a:pt x="1544" y="853"/>
                      </a:lnTo>
                      <a:lnTo>
                        <a:pt x="1539" y="891"/>
                      </a:lnTo>
                      <a:lnTo>
                        <a:pt x="1532" y="929"/>
                      </a:lnTo>
                      <a:lnTo>
                        <a:pt x="1524" y="967"/>
                      </a:lnTo>
                      <a:lnTo>
                        <a:pt x="1514" y="1003"/>
                      </a:lnTo>
                      <a:lnTo>
                        <a:pt x="1501" y="1040"/>
                      </a:lnTo>
                      <a:lnTo>
                        <a:pt x="1487" y="1075"/>
                      </a:lnTo>
                      <a:lnTo>
                        <a:pt x="1471" y="1109"/>
                      </a:lnTo>
                      <a:lnTo>
                        <a:pt x="1454" y="1142"/>
                      </a:lnTo>
                      <a:lnTo>
                        <a:pt x="1436" y="1174"/>
                      </a:lnTo>
                      <a:lnTo>
                        <a:pt x="1415" y="1206"/>
                      </a:lnTo>
                      <a:lnTo>
                        <a:pt x="1394" y="1237"/>
                      </a:lnTo>
                      <a:lnTo>
                        <a:pt x="1371" y="1265"/>
                      </a:lnTo>
                      <a:lnTo>
                        <a:pt x="1347" y="1294"/>
                      </a:lnTo>
                      <a:lnTo>
                        <a:pt x="1321" y="1320"/>
                      </a:lnTo>
                      <a:lnTo>
                        <a:pt x="1295" y="1346"/>
                      </a:lnTo>
                      <a:lnTo>
                        <a:pt x="1266" y="1370"/>
                      </a:lnTo>
                      <a:lnTo>
                        <a:pt x="1238" y="1393"/>
                      </a:lnTo>
                      <a:lnTo>
                        <a:pt x="1207" y="1415"/>
                      </a:lnTo>
                      <a:lnTo>
                        <a:pt x="1176" y="1435"/>
                      </a:lnTo>
                      <a:lnTo>
                        <a:pt x="1143" y="1453"/>
                      </a:lnTo>
                      <a:lnTo>
                        <a:pt x="1110" y="1470"/>
                      </a:lnTo>
                      <a:lnTo>
                        <a:pt x="1076" y="1486"/>
                      </a:lnTo>
                      <a:lnTo>
                        <a:pt x="1040" y="1500"/>
                      </a:lnTo>
                      <a:lnTo>
                        <a:pt x="1004" y="1513"/>
                      </a:lnTo>
                      <a:lnTo>
                        <a:pt x="967" y="1523"/>
                      </a:lnTo>
                      <a:lnTo>
                        <a:pt x="930" y="1531"/>
                      </a:lnTo>
                      <a:lnTo>
                        <a:pt x="892" y="1538"/>
                      </a:lnTo>
                      <a:lnTo>
                        <a:pt x="853" y="1543"/>
                      </a:lnTo>
                      <a:lnTo>
                        <a:pt x="814" y="1546"/>
                      </a:lnTo>
                      <a:lnTo>
                        <a:pt x="774" y="1547"/>
                      </a:lnTo>
                      <a:lnTo>
                        <a:pt x="735" y="1546"/>
                      </a:lnTo>
                      <a:lnTo>
                        <a:pt x="695" y="1543"/>
                      </a:lnTo>
                      <a:lnTo>
                        <a:pt x="656" y="1538"/>
                      </a:lnTo>
                      <a:lnTo>
                        <a:pt x="618" y="1531"/>
                      </a:lnTo>
                      <a:lnTo>
                        <a:pt x="581" y="1523"/>
                      </a:lnTo>
                      <a:lnTo>
                        <a:pt x="544" y="1513"/>
                      </a:lnTo>
                      <a:lnTo>
                        <a:pt x="509" y="1500"/>
                      </a:lnTo>
                      <a:lnTo>
                        <a:pt x="473" y="1486"/>
                      </a:lnTo>
                      <a:lnTo>
                        <a:pt x="439" y="1470"/>
                      </a:lnTo>
                      <a:lnTo>
                        <a:pt x="405" y="1453"/>
                      </a:lnTo>
                      <a:lnTo>
                        <a:pt x="373" y="1435"/>
                      </a:lnTo>
                      <a:lnTo>
                        <a:pt x="341" y="1415"/>
                      </a:lnTo>
                      <a:lnTo>
                        <a:pt x="311" y="1393"/>
                      </a:lnTo>
                      <a:lnTo>
                        <a:pt x="282" y="1370"/>
                      </a:lnTo>
                      <a:lnTo>
                        <a:pt x="254" y="1346"/>
                      </a:lnTo>
                      <a:lnTo>
                        <a:pt x="227" y="1320"/>
                      </a:lnTo>
                      <a:lnTo>
                        <a:pt x="202" y="1294"/>
                      </a:lnTo>
                      <a:lnTo>
                        <a:pt x="177" y="1265"/>
                      </a:lnTo>
                      <a:lnTo>
                        <a:pt x="154" y="1237"/>
                      </a:lnTo>
                      <a:lnTo>
                        <a:pt x="132" y="1206"/>
                      </a:lnTo>
                      <a:lnTo>
                        <a:pt x="113" y="1174"/>
                      </a:lnTo>
                      <a:lnTo>
                        <a:pt x="94" y="1142"/>
                      </a:lnTo>
                      <a:lnTo>
                        <a:pt x="76" y="1109"/>
                      </a:lnTo>
                      <a:lnTo>
                        <a:pt x="62" y="1075"/>
                      </a:lnTo>
                      <a:lnTo>
                        <a:pt x="48" y="1040"/>
                      </a:lnTo>
                      <a:lnTo>
                        <a:pt x="35" y="1003"/>
                      </a:lnTo>
                      <a:lnTo>
                        <a:pt x="25" y="967"/>
                      </a:lnTo>
                      <a:lnTo>
                        <a:pt x="16" y="929"/>
                      </a:lnTo>
                      <a:lnTo>
                        <a:pt x="9" y="891"/>
                      </a:lnTo>
                      <a:lnTo>
                        <a:pt x="5" y="853"/>
                      </a:lnTo>
                      <a:lnTo>
                        <a:pt x="1" y="814"/>
                      </a:lnTo>
                      <a:lnTo>
                        <a:pt x="0" y="774"/>
                      </a:lnTo>
                      <a:lnTo>
                        <a:pt x="1" y="734"/>
                      </a:lnTo>
                      <a:lnTo>
                        <a:pt x="5" y="694"/>
                      </a:lnTo>
                      <a:lnTo>
                        <a:pt x="9" y="655"/>
                      </a:lnTo>
                      <a:lnTo>
                        <a:pt x="16" y="618"/>
                      </a:lnTo>
                      <a:lnTo>
                        <a:pt x="25" y="580"/>
                      </a:lnTo>
                      <a:lnTo>
                        <a:pt x="35" y="544"/>
                      </a:lnTo>
                      <a:lnTo>
                        <a:pt x="48" y="507"/>
                      </a:lnTo>
                      <a:lnTo>
                        <a:pt x="62" y="473"/>
                      </a:lnTo>
                      <a:lnTo>
                        <a:pt x="76" y="439"/>
                      </a:lnTo>
                      <a:lnTo>
                        <a:pt x="94" y="405"/>
                      </a:lnTo>
                      <a:lnTo>
                        <a:pt x="113" y="373"/>
                      </a:lnTo>
                      <a:lnTo>
                        <a:pt x="132" y="341"/>
                      </a:lnTo>
                      <a:lnTo>
                        <a:pt x="154" y="311"/>
                      </a:lnTo>
                      <a:lnTo>
                        <a:pt x="177" y="281"/>
                      </a:lnTo>
                      <a:lnTo>
                        <a:pt x="202" y="254"/>
                      </a:lnTo>
                      <a:lnTo>
                        <a:pt x="227" y="227"/>
                      </a:lnTo>
                      <a:lnTo>
                        <a:pt x="254" y="202"/>
                      </a:lnTo>
                      <a:lnTo>
                        <a:pt x="282" y="177"/>
                      </a:lnTo>
                      <a:lnTo>
                        <a:pt x="311" y="154"/>
                      </a:lnTo>
                      <a:lnTo>
                        <a:pt x="341" y="132"/>
                      </a:lnTo>
                      <a:lnTo>
                        <a:pt x="373" y="112"/>
                      </a:lnTo>
                      <a:lnTo>
                        <a:pt x="405" y="93"/>
                      </a:lnTo>
                      <a:lnTo>
                        <a:pt x="439" y="76"/>
                      </a:lnTo>
                      <a:lnTo>
                        <a:pt x="473" y="61"/>
                      </a:lnTo>
                      <a:lnTo>
                        <a:pt x="509" y="47"/>
                      </a:lnTo>
                      <a:lnTo>
                        <a:pt x="544" y="35"/>
                      </a:lnTo>
                      <a:lnTo>
                        <a:pt x="581" y="25"/>
                      </a:lnTo>
                      <a:lnTo>
                        <a:pt x="618" y="16"/>
                      </a:lnTo>
                      <a:lnTo>
                        <a:pt x="656" y="9"/>
                      </a:lnTo>
                      <a:lnTo>
                        <a:pt x="695" y="4"/>
                      </a:lnTo>
                      <a:lnTo>
                        <a:pt x="735" y="1"/>
                      </a:lnTo>
                      <a:lnTo>
                        <a:pt x="774" y="0"/>
                      </a:lnTo>
                      <a:close/>
                    </a:path>
                  </a:pathLst>
                </a:custGeom>
                <a:solidFill>
                  <a:schemeClr val="tx1">
                    <a:lumMod val="95000"/>
                    <a:lumOff val="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4" name="Freeform 35"/>
                <p:cNvSpPr>
                  <a:spLocks noEditPoints="1"/>
                </p:cNvSpPr>
                <p:nvPr/>
              </p:nvSpPr>
              <p:spPr bwMode="auto">
                <a:xfrm>
                  <a:off x="6059071" y="5211540"/>
                  <a:ext cx="137606" cy="137606"/>
                </a:xfrm>
                <a:custGeom>
                  <a:avLst/>
                  <a:gdLst>
                    <a:gd name="T0" fmla="*/ 470 w 608"/>
                    <a:gd name="T1" fmla="*/ 1 h 609"/>
                    <a:gd name="T2" fmla="*/ 514 w 608"/>
                    <a:gd name="T3" fmla="*/ 13 h 609"/>
                    <a:gd name="T4" fmla="*/ 552 w 608"/>
                    <a:gd name="T5" fmla="*/ 36 h 609"/>
                    <a:gd name="T6" fmla="*/ 563 w 608"/>
                    <a:gd name="T7" fmla="*/ 46 h 609"/>
                    <a:gd name="T8" fmla="*/ 589 w 608"/>
                    <a:gd name="T9" fmla="*/ 81 h 609"/>
                    <a:gd name="T10" fmla="*/ 604 w 608"/>
                    <a:gd name="T11" fmla="*/ 123 h 609"/>
                    <a:gd name="T12" fmla="*/ 608 w 608"/>
                    <a:gd name="T13" fmla="*/ 455 h 609"/>
                    <a:gd name="T14" fmla="*/ 601 w 608"/>
                    <a:gd name="T15" fmla="*/ 501 h 609"/>
                    <a:gd name="T16" fmla="*/ 581 w 608"/>
                    <a:gd name="T17" fmla="*/ 541 h 609"/>
                    <a:gd name="T18" fmla="*/ 552 w 608"/>
                    <a:gd name="T19" fmla="*/ 574 h 609"/>
                    <a:gd name="T20" fmla="*/ 514 w 608"/>
                    <a:gd name="T21" fmla="*/ 597 h 609"/>
                    <a:gd name="T22" fmla="*/ 470 w 608"/>
                    <a:gd name="T23" fmla="*/ 608 h 609"/>
                    <a:gd name="T24" fmla="*/ 138 w 608"/>
                    <a:gd name="T25" fmla="*/ 608 h 609"/>
                    <a:gd name="T26" fmla="*/ 93 w 608"/>
                    <a:gd name="T27" fmla="*/ 597 h 609"/>
                    <a:gd name="T28" fmla="*/ 55 w 608"/>
                    <a:gd name="T29" fmla="*/ 574 h 609"/>
                    <a:gd name="T30" fmla="*/ 35 w 608"/>
                    <a:gd name="T31" fmla="*/ 553 h 609"/>
                    <a:gd name="T32" fmla="*/ 11 w 608"/>
                    <a:gd name="T33" fmla="*/ 514 h 609"/>
                    <a:gd name="T34" fmla="*/ 0 w 608"/>
                    <a:gd name="T35" fmla="*/ 471 h 609"/>
                    <a:gd name="T36" fmla="*/ 0 w 608"/>
                    <a:gd name="T37" fmla="*/ 138 h 609"/>
                    <a:gd name="T38" fmla="*/ 11 w 608"/>
                    <a:gd name="T39" fmla="*/ 95 h 609"/>
                    <a:gd name="T40" fmla="*/ 35 w 608"/>
                    <a:gd name="T41" fmla="*/ 57 h 609"/>
                    <a:gd name="T42" fmla="*/ 67 w 608"/>
                    <a:gd name="T43" fmla="*/ 28 h 609"/>
                    <a:gd name="T44" fmla="*/ 107 w 608"/>
                    <a:gd name="T45" fmla="*/ 8 h 609"/>
                    <a:gd name="T46" fmla="*/ 152 w 608"/>
                    <a:gd name="T47" fmla="*/ 0 h 609"/>
                    <a:gd name="T48" fmla="*/ 143 w 608"/>
                    <a:gd name="T49" fmla="*/ 61 h 609"/>
                    <a:gd name="T50" fmla="*/ 116 w 608"/>
                    <a:gd name="T51" fmla="*/ 68 h 609"/>
                    <a:gd name="T52" fmla="*/ 93 w 608"/>
                    <a:gd name="T53" fmla="*/ 81 h 609"/>
                    <a:gd name="T54" fmla="*/ 75 w 608"/>
                    <a:gd name="T55" fmla="*/ 102 h 609"/>
                    <a:gd name="T56" fmla="*/ 62 w 608"/>
                    <a:gd name="T57" fmla="*/ 127 h 609"/>
                    <a:gd name="T58" fmla="*/ 58 w 608"/>
                    <a:gd name="T59" fmla="*/ 154 h 609"/>
                    <a:gd name="T60" fmla="*/ 60 w 608"/>
                    <a:gd name="T61" fmla="*/ 475 h 609"/>
                    <a:gd name="T62" fmla="*/ 69 w 608"/>
                    <a:gd name="T63" fmla="*/ 501 h 609"/>
                    <a:gd name="T64" fmla="*/ 86 w 608"/>
                    <a:gd name="T65" fmla="*/ 522 h 609"/>
                    <a:gd name="T66" fmla="*/ 108 w 608"/>
                    <a:gd name="T67" fmla="*/ 538 h 609"/>
                    <a:gd name="T68" fmla="*/ 134 w 608"/>
                    <a:gd name="T69" fmla="*/ 547 h 609"/>
                    <a:gd name="T70" fmla="*/ 454 w 608"/>
                    <a:gd name="T71" fmla="*/ 550 h 609"/>
                    <a:gd name="T72" fmla="*/ 482 w 608"/>
                    <a:gd name="T73" fmla="*/ 545 h 609"/>
                    <a:gd name="T74" fmla="*/ 507 w 608"/>
                    <a:gd name="T75" fmla="*/ 534 h 609"/>
                    <a:gd name="T76" fmla="*/ 527 w 608"/>
                    <a:gd name="T77" fmla="*/ 516 h 609"/>
                    <a:gd name="T78" fmla="*/ 541 w 608"/>
                    <a:gd name="T79" fmla="*/ 492 h 609"/>
                    <a:gd name="T80" fmla="*/ 548 w 608"/>
                    <a:gd name="T81" fmla="*/ 465 h 609"/>
                    <a:gd name="T82" fmla="*/ 548 w 608"/>
                    <a:gd name="T83" fmla="*/ 145 h 609"/>
                    <a:gd name="T84" fmla="*/ 541 w 608"/>
                    <a:gd name="T85" fmla="*/ 118 h 609"/>
                    <a:gd name="T86" fmla="*/ 527 w 608"/>
                    <a:gd name="T87" fmla="*/ 94 h 609"/>
                    <a:gd name="T88" fmla="*/ 514 w 608"/>
                    <a:gd name="T89" fmla="*/ 81 h 609"/>
                    <a:gd name="T90" fmla="*/ 491 w 608"/>
                    <a:gd name="T91" fmla="*/ 68 h 609"/>
                    <a:gd name="T92" fmla="*/ 464 w 608"/>
                    <a:gd name="T93" fmla="*/ 61 h 6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608" h="609">
                      <a:moveTo>
                        <a:pt x="152" y="0"/>
                      </a:moveTo>
                      <a:lnTo>
                        <a:pt x="454" y="0"/>
                      </a:lnTo>
                      <a:lnTo>
                        <a:pt x="470" y="1"/>
                      </a:lnTo>
                      <a:lnTo>
                        <a:pt x="484" y="4"/>
                      </a:lnTo>
                      <a:lnTo>
                        <a:pt x="499" y="8"/>
                      </a:lnTo>
                      <a:lnTo>
                        <a:pt x="514" y="13"/>
                      </a:lnTo>
                      <a:lnTo>
                        <a:pt x="527" y="20"/>
                      </a:lnTo>
                      <a:lnTo>
                        <a:pt x="539" y="28"/>
                      </a:lnTo>
                      <a:lnTo>
                        <a:pt x="552" y="36"/>
                      </a:lnTo>
                      <a:lnTo>
                        <a:pt x="562" y="46"/>
                      </a:lnTo>
                      <a:lnTo>
                        <a:pt x="562" y="46"/>
                      </a:lnTo>
                      <a:lnTo>
                        <a:pt x="563" y="46"/>
                      </a:lnTo>
                      <a:lnTo>
                        <a:pt x="572" y="57"/>
                      </a:lnTo>
                      <a:lnTo>
                        <a:pt x="581" y="69"/>
                      </a:lnTo>
                      <a:lnTo>
                        <a:pt x="589" y="81"/>
                      </a:lnTo>
                      <a:lnTo>
                        <a:pt x="595" y="95"/>
                      </a:lnTo>
                      <a:lnTo>
                        <a:pt x="601" y="109"/>
                      </a:lnTo>
                      <a:lnTo>
                        <a:pt x="604" y="123"/>
                      </a:lnTo>
                      <a:lnTo>
                        <a:pt x="606" y="138"/>
                      </a:lnTo>
                      <a:lnTo>
                        <a:pt x="608" y="154"/>
                      </a:lnTo>
                      <a:lnTo>
                        <a:pt x="608" y="455"/>
                      </a:lnTo>
                      <a:lnTo>
                        <a:pt x="606" y="471"/>
                      </a:lnTo>
                      <a:lnTo>
                        <a:pt x="604" y="486"/>
                      </a:lnTo>
                      <a:lnTo>
                        <a:pt x="601" y="501"/>
                      </a:lnTo>
                      <a:lnTo>
                        <a:pt x="595" y="514"/>
                      </a:lnTo>
                      <a:lnTo>
                        <a:pt x="589" y="528"/>
                      </a:lnTo>
                      <a:lnTo>
                        <a:pt x="581" y="541"/>
                      </a:lnTo>
                      <a:lnTo>
                        <a:pt x="572" y="553"/>
                      </a:lnTo>
                      <a:lnTo>
                        <a:pt x="563" y="563"/>
                      </a:lnTo>
                      <a:lnTo>
                        <a:pt x="552" y="574"/>
                      </a:lnTo>
                      <a:lnTo>
                        <a:pt x="540" y="583"/>
                      </a:lnTo>
                      <a:lnTo>
                        <a:pt x="527" y="590"/>
                      </a:lnTo>
                      <a:lnTo>
                        <a:pt x="514" y="597"/>
                      </a:lnTo>
                      <a:lnTo>
                        <a:pt x="499" y="602"/>
                      </a:lnTo>
                      <a:lnTo>
                        <a:pt x="484" y="606"/>
                      </a:lnTo>
                      <a:lnTo>
                        <a:pt x="470" y="608"/>
                      </a:lnTo>
                      <a:lnTo>
                        <a:pt x="454" y="609"/>
                      </a:lnTo>
                      <a:lnTo>
                        <a:pt x="152" y="609"/>
                      </a:lnTo>
                      <a:lnTo>
                        <a:pt x="138" y="608"/>
                      </a:lnTo>
                      <a:lnTo>
                        <a:pt x="122" y="606"/>
                      </a:lnTo>
                      <a:lnTo>
                        <a:pt x="108" y="602"/>
                      </a:lnTo>
                      <a:lnTo>
                        <a:pt x="93" y="597"/>
                      </a:lnTo>
                      <a:lnTo>
                        <a:pt x="79" y="590"/>
                      </a:lnTo>
                      <a:lnTo>
                        <a:pt x="67" y="583"/>
                      </a:lnTo>
                      <a:lnTo>
                        <a:pt x="55" y="574"/>
                      </a:lnTo>
                      <a:lnTo>
                        <a:pt x="44" y="563"/>
                      </a:lnTo>
                      <a:lnTo>
                        <a:pt x="44" y="563"/>
                      </a:lnTo>
                      <a:lnTo>
                        <a:pt x="35" y="553"/>
                      </a:lnTo>
                      <a:lnTo>
                        <a:pt x="26" y="541"/>
                      </a:lnTo>
                      <a:lnTo>
                        <a:pt x="18" y="528"/>
                      </a:lnTo>
                      <a:lnTo>
                        <a:pt x="11" y="514"/>
                      </a:lnTo>
                      <a:lnTo>
                        <a:pt x="6" y="501"/>
                      </a:lnTo>
                      <a:lnTo>
                        <a:pt x="2" y="486"/>
                      </a:lnTo>
                      <a:lnTo>
                        <a:pt x="0" y="471"/>
                      </a:lnTo>
                      <a:lnTo>
                        <a:pt x="0" y="455"/>
                      </a:lnTo>
                      <a:lnTo>
                        <a:pt x="0" y="154"/>
                      </a:lnTo>
                      <a:lnTo>
                        <a:pt x="0" y="138"/>
                      </a:lnTo>
                      <a:lnTo>
                        <a:pt x="2" y="123"/>
                      </a:lnTo>
                      <a:lnTo>
                        <a:pt x="6" y="109"/>
                      </a:lnTo>
                      <a:lnTo>
                        <a:pt x="11" y="95"/>
                      </a:lnTo>
                      <a:lnTo>
                        <a:pt x="18" y="81"/>
                      </a:lnTo>
                      <a:lnTo>
                        <a:pt x="26" y="69"/>
                      </a:lnTo>
                      <a:lnTo>
                        <a:pt x="35" y="57"/>
                      </a:lnTo>
                      <a:lnTo>
                        <a:pt x="44" y="46"/>
                      </a:lnTo>
                      <a:lnTo>
                        <a:pt x="55" y="36"/>
                      </a:lnTo>
                      <a:lnTo>
                        <a:pt x="67" y="28"/>
                      </a:lnTo>
                      <a:lnTo>
                        <a:pt x="79" y="20"/>
                      </a:lnTo>
                      <a:lnTo>
                        <a:pt x="93" y="13"/>
                      </a:lnTo>
                      <a:lnTo>
                        <a:pt x="107" y="8"/>
                      </a:lnTo>
                      <a:lnTo>
                        <a:pt x="122" y="4"/>
                      </a:lnTo>
                      <a:lnTo>
                        <a:pt x="138" y="1"/>
                      </a:lnTo>
                      <a:lnTo>
                        <a:pt x="152" y="0"/>
                      </a:lnTo>
                      <a:close/>
                      <a:moveTo>
                        <a:pt x="454" y="60"/>
                      </a:moveTo>
                      <a:lnTo>
                        <a:pt x="152" y="60"/>
                      </a:lnTo>
                      <a:lnTo>
                        <a:pt x="143" y="61"/>
                      </a:lnTo>
                      <a:lnTo>
                        <a:pt x="134" y="62"/>
                      </a:lnTo>
                      <a:lnTo>
                        <a:pt x="125" y="64"/>
                      </a:lnTo>
                      <a:lnTo>
                        <a:pt x="116" y="68"/>
                      </a:lnTo>
                      <a:lnTo>
                        <a:pt x="108" y="71"/>
                      </a:lnTo>
                      <a:lnTo>
                        <a:pt x="100" y="76"/>
                      </a:lnTo>
                      <a:lnTo>
                        <a:pt x="93" y="81"/>
                      </a:lnTo>
                      <a:lnTo>
                        <a:pt x="86" y="88"/>
                      </a:lnTo>
                      <a:lnTo>
                        <a:pt x="79" y="94"/>
                      </a:lnTo>
                      <a:lnTo>
                        <a:pt x="75" y="102"/>
                      </a:lnTo>
                      <a:lnTo>
                        <a:pt x="69" y="110"/>
                      </a:lnTo>
                      <a:lnTo>
                        <a:pt x="66" y="118"/>
                      </a:lnTo>
                      <a:lnTo>
                        <a:pt x="62" y="127"/>
                      </a:lnTo>
                      <a:lnTo>
                        <a:pt x="60" y="135"/>
                      </a:lnTo>
                      <a:lnTo>
                        <a:pt x="59" y="145"/>
                      </a:lnTo>
                      <a:lnTo>
                        <a:pt x="58" y="154"/>
                      </a:lnTo>
                      <a:lnTo>
                        <a:pt x="58" y="455"/>
                      </a:lnTo>
                      <a:lnTo>
                        <a:pt x="59" y="465"/>
                      </a:lnTo>
                      <a:lnTo>
                        <a:pt x="60" y="475"/>
                      </a:lnTo>
                      <a:lnTo>
                        <a:pt x="62" y="484"/>
                      </a:lnTo>
                      <a:lnTo>
                        <a:pt x="66" y="492"/>
                      </a:lnTo>
                      <a:lnTo>
                        <a:pt x="69" y="501"/>
                      </a:lnTo>
                      <a:lnTo>
                        <a:pt x="75" y="509"/>
                      </a:lnTo>
                      <a:lnTo>
                        <a:pt x="79" y="516"/>
                      </a:lnTo>
                      <a:lnTo>
                        <a:pt x="86" y="522"/>
                      </a:lnTo>
                      <a:lnTo>
                        <a:pt x="93" y="528"/>
                      </a:lnTo>
                      <a:lnTo>
                        <a:pt x="100" y="534"/>
                      </a:lnTo>
                      <a:lnTo>
                        <a:pt x="108" y="538"/>
                      </a:lnTo>
                      <a:lnTo>
                        <a:pt x="116" y="543"/>
                      </a:lnTo>
                      <a:lnTo>
                        <a:pt x="125" y="545"/>
                      </a:lnTo>
                      <a:lnTo>
                        <a:pt x="134" y="547"/>
                      </a:lnTo>
                      <a:lnTo>
                        <a:pt x="143" y="550"/>
                      </a:lnTo>
                      <a:lnTo>
                        <a:pt x="152" y="550"/>
                      </a:lnTo>
                      <a:lnTo>
                        <a:pt x="454" y="550"/>
                      </a:lnTo>
                      <a:lnTo>
                        <a:pt x="464" y="550"/>
                      </a:lnTo>
                      <a:lnTo>
                        <a:pt x="473" y="547"/>
                      </a:lnTo>
                      <a:lnTo>
                        <a:pt x="482" y="545"/>
                      </a:lnTo>
                      <a:lnTo>
                        <a:pt x="491" y="543"/>
                      </a:lnTo>
                      <a:lnTo>
                        <a:pt x="499" y="538"/>
                      </a:lnTo>
                      <a:lnTo>
                        <a:pt x="507" y="534"/>
                      </a:lnTo>
                      <a:lnTo>
                        <a:pt x="514" y="528"/>
                      </a:lnTo>
                      <a:lnTo>
                        <a:pt x="521" y="522"/>
                      </a:lnTo>
                      <a:lnTo>
                        <a:pt x="527" y="516"/>
                      </a:lnTo>
                      <a:lnTo>
                        <a:pt x="532" y="508"/>
                      </a:lnTo>
                      <a:lnTo>
                        <a:pt x="537" y="501"/>
                      </a:lnTo>
                      <a:lnTo>
                        <a:pt x="541" y="492"/>
                      </a:lnTo>
                      <a:lnTo>
                        <a:pt x="545" y="484"/>
                      </a:lnTo>
                      <a:lnTo>
                        <a:pt x="547" y="475"/>
                      </a:lnTo>
                      <a:lnTo>
                        <a:pt x="548" y="465"/>
                      </a:lnTo>
                      <a:lnTo>
                        <a:pt x="548" y="455"/>
                      </a:lnTo>
                      <a:lnTo>
                        <a:pt x="548" y="154"/>
                      </a:lnTo>
                      <a:lnTo>
                        <a:pt x="548" y="145"/>
                      </a:lnTo>
                      <a:lnTo>
                        <a:pt x="547" y="135"/>
                      </a:lnTo>
                      <a:lnTo>
                        <a:pt x="545" y="126"/>
                      </a:lnTo>
                      <a:lnTo>
                        <a:pt x="541" y="118"/>
                      </a:lnTo>
                      <a:lnTo>
                        <a:pt x="537" y="110"/>
                      </a:lnTo>
                      <a:lnTo>
                        <a:pt x="532" y="102"/>
                      </a:lnTo>
                      <a:lnTo>
                        <a:pt x="527" y="94"/>
                      </a:lnTo>
                      <a:lnTo>
                        <a:pt x="521" y="88"/>
                      </a:lnTo>
                      <a:lnTo>
                        <a:pt x="521" y="87"/>
                      </a:lnTo>
                      <a:lnTo>
                        <a:pt x="514" y="81"/>
                      </a:lnTo>
                      <a:lnTo>
                        <a:pt x="507" y="76"/>
                      </a:lnTo>
                      <a:lnTo>
                        <a:pt x="499" y="71"/>
                      </a:lnTo>
                      <a:lnTo>
                        <a:pt x="491" y="68"/>
                      </a:lnTo>
                      <a:lnTo>
                        <a:pt x="482" y="64"/>
                      </a:lnTo>
                      <a:lnTo>
                        <a:pt x="473" y="62"/>
                      </a:lnTo>
                      <a:lnTo>
                        <a:pt x="464" y="61"/>
                      </a:lnTo>
                      <a:lnTo>
                        <a:pt x="454" y="60"/>
                      </a:lnTo>
                      <a:close/>
                    </a:path>
                  </a:pathLst>
                </a:custGeom>
                <a:gradFill flip="none" rotWithShape="1">
                  <a:gsLst>
                    <a:gs pos="46000">
                      <a:srgbClr val="FFFFFF"/>
                    </a:gs>
                    <a:gs pos="56000">
                      <a:schemeClr val="bg1">
                        <a:alpha val="45000"/>
                      </a:schemeClr>
                    </a:gs>
                    <a:gs pos="100000">
                      <a:srgbClr val="FFFFFF"/>
                    </a:gs>
                    <a:gs pos="0">
                      <a:schemeClr val="bg1">
                        <a:alpha val="97000"/>
                      </a:schemeClr>
                    </a:gs>
                  </a:gsLst>
                  <a:lin ang="18900000" scaled="1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" name="Freeform 42"/>
                <p:cNvSpPr>
                  <a:spLocks/>
                </p:cNvSpPr>
                <p:nvPr/>
              </p:nvSpPr>
              <p:spPr bwMode="auto">
                <a:xfrm>
                  <a:off x="5940539" y="5287836"/>
                  <a:ext cx="371944" cy="178479"/>
                </a:xfrm>
                <a:custGeom>
                  <a:avLst/>
                  <a:gdLst>
                    <a:gd name="T0" fmla="*/ 1635 w 1638"/>
                    <a:gd name="T1" fmla="*/ 43 h 786"/>
                    <a:gd name="T2" fmla="*/ 1625 w 1638"/>
                    <a:gd name="T3" fmla="*/ 122 h 786"/>
                    <a:gd name="T4" fmla="*/ 1605 w 1638"/>
                    <a:gd name="T5" fmla="*/ 199 h 786"/>
                    <a:gd name="T6" fmla="*/ 1580 w 1638"/>
                    <a:gd name="T7" fmla="*/ 273 h 786"/>
                    <a:gd name="T8" fmla="*/ 1547 w 1638"/>
                    <a:gd name="T9" fmla="*/ 344 h 786"/>
                    <a:gd name="T10" fmla="*/ 1508 w 1638"/>
                    <a:gd name="T11" fmla="*/ 410 h 786"/>
                    <a:gd name="T12" fmla="*/ 1464 w 1638"/>
                    <a:gd name="T13" fmla="*/ 473 h 786"/>
                    <a:gd name="T14" fmla="*/ 1414 w 1638"/>
                    <a:gd name="T15" fmla="*/ 531 h 786"/>
                    <a:gd name="T16" fmla="*/ 1359 w 1638"/>
                    <a:gd name="T17" fmla="*/ 584 h 786"/>
                    <a:gd name="T18" fmla="*/ 1298 w 1638"/>
                    <a:gd name="T19" fmla="*/ 631 h 786"/>
                    <a:gd name="T20" fmla="*/ 1235 w 1638"/>
                    <a:gd name="T21" fmla="*/ 674 h 786"/>
                    <a:gd name="T22" fmla="*/ 1166 w 1638"/>
                    <a:gd name="T23" fmla="*/ 710 h 786"/>
                    <a:gd name="T24" fmla="*/ 1094 w 1638"/>
                    <a:gd name="T25" fmla="*/ 740 h 786"/>
                    <a:gd name="T26" fmla="*/ 1019 w 1638"/>
                    <a:gd name="T27" fmla="*/ 763 h 786"/>
                    <a:gd name="T28" fmla="*/ 940 w 1638"/>
                    <a:gd name="T29" fmla="*/ 777 h 786"/>
                    <a:gd name="T30" fmla="*/ 861 w 1638"/>
                    <a:gd name="T31" fmla="*/ 785 h 786"/>
                    <a:gd name="T32" fmla="*/ 778 w 1638"/>
                    <a:gd name="T33" fmla="*/ 785 h 786"/>
                    <a:gd name="T34" fmla="*/ 697 w 1638"/>
                    <a:gd name="T35" fmla="*/ 777 h 786"/>
                    <a:gd name="T36" fmla="*/ 619 w 1638"/>
                    <a:gd name="T37" fmla="*/ 763 h 786"/>
                    <a:gd name="T38" fmla="*/ 543 w 1638"/>
                    <a:gd name="T39" fmla="*/ 740 h 786"/>
                    <a:gd name="T40" fmla="*/ 472 w 1638"/>
                    <a:gd name="T41" fmla="*/ 710 h 786"/>
                    <a:gd name="T42" fmla="*/ 403 w 1638"/>
                    <a:gd name="T43" fmla="*/ 674 h 786"/>
                    <a:gd name="T44" fmla="*/ 338 w 1638"/>
                    <a:gd name="T45" fmla="*/ 631 h 786"/>
                    <a:gd name="T46" fmla="*/ 279 w 1638"/>
                    <a:gd name="T47" fmla="*/ 584 h 786"/>
                    <a:gd name="T48" fmla="*/ 223 w 1638"/>
                    <a:gd name="T49" fmla="*/ 530 h 786"/>
                    <a:gd name="T50" fmla="*/ 173 w 1638"/>
                    <a:gd name="T51" fmla="*/ 472 h 786"/>
                    <a:gd name="T52" fmla="*/ 128 w 1638"/>
                    <a:gd name="T53" fmla="*/ 409 h 786"/>
                    <a:gd name="T54" fmla="*/ 89 w 1638"/>
                    <a:gd name="T55" fmla="*/ 342 h 786"/>
                    <a:gd name="T56" fmla="*/ 58 w 1638"/>
                    <a:gd name="T57" fmla="*/ 271 h 786"/>
                    <a:gd name="T58" fmla="*/ 32 w 1638"/>
                    <a:gd name="T59" fmla="*/ 197 h 786"/>
                    <a:gd name="T60" fmla="*/ 14 w 1638"/>
                    <a:gd name="T61" fmla="*/ 120 h 786"/>
                    <a:gd name="T62" fmla="*/ 3 w 1638"/>
                    <a:gd name="T63" fmla="*/ 40 h 786"/>
                    <a:gd name="T64" fmla="*/ 48 w 1638"/>
                    <a:gd name="T65" fmla="*/ 6 h 786"/>
                    <a:gd name="T66" fmla="*/ 146 w 1638"/>
                    <a:gd name="T67" fmla="*/ 18 h 786"/>
                    <a:gd name="T68" fmla="*/ 246 w 1638"/>
                    <a:gd name="T69" fmla="*/ 28 h 786"/>
                    <a:gd name="T70" fmla="*/ 348 w 1638"/>
                    <a:gd name="T71" fmla="*/ 37 h 786"/>
                    <a:gd name="T72" fmla="*/ 452 w 1638"/>
                    <a:gd name="T73" fmla="*/ 44 h 786"/>
                    <a:gd name="T74" fmla="*/ 557 w 1638"/>
                    <a:gd name="T75" fmla="*/ 50 h 786"/>
                    <a:gd name="T76" fmla="*/ 664 w 1638"/>
                    <a:gd name="T77" fmla="*/ 53 h 786"/>
                    <a:gd name="T78" fmla="*/ 774 w 1638"/>
                    <a:gd name="T79" fmla="*/ 56 h 786"/>
                    <a:gd name="T80" fmla="*/ 882 w 1638"/>
                    <a:gd name="T81" fmla="*/ 56 h 786"/>
                    <a:gd name="T82" fmla="*/ 988 w 1638"/>
                    <a:gd name="T83" fmla="*/ 53 h 786"/>
                    <a:gd name="T84" fmla="*/ 1093 w 1638"/>
                    <a:gd name="T85" fmla="*/ 50 h 786"/>
                    <a:gd name="T86" fmla="*/ 1196 w 1638"/>
                    <a:gd name="T87" fmla="*/ 45 h 786"/>
                    <a:gd name="T88" fmla="*/ 1297 w 1638"/>
                    <a:gd name="T89" fmla="*/ 39 h 786"/>
                    <a:gd name="T90" fmla="*/ 1398 w 1638"/>
                    <a:gd name="T91" fmla="*/ 30 h 786"/>
                    <a:gd name="T92" fmla="*/ 1495 w 1638"/>
                    <a:gd name="T93" fmla="*/ 20 h 786"/>
                    <a:gd name="T94" fmla="*/ 1590 w 1638"/>
                    <a:gd name="T95" fmla="*/ 9 h 7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1638" h="786">
                      <a:moveTo>
                        <a:pt x="1638" y="2"/>
                      </a:moveTo>
                      <a:lnTo>
                        <a:pt x="1635" y="43"/>
                      </a:lnTo>
                      <a:lnTo>
                        <a:pt x="1630" y="83"/>
                      </a:lnTo>
                      <a:lnTo>
                        <a:pt x="1625" y="122"/>
                      </a:lnTo>
                      <a:lnTo>
                        <a:pt x="1616" y="161"/>
                      </a:lnTo>
                      <a:lnTo>
                        <a:pt x="1605" y="199"/>
                      </a:lnTo>
                      <a:lnTo>
                        <a:pt x="1594" y="237"/>
                      </a:lnTo>
                      <a:lnTo>
                        <a:pt x="1580" y="273"/>
                      </a:lnTo>
                      <a:lnTo>
                        <a:pt x="1564" y="309"/>
                      </a:lnTo>
                      <a:lnTo>
                        <a:pt x="1547" y="344"/>
                      </a:lnTo>
                      <a:lnTo>
                        <a:pt x="1529" y="377"/>
                      </a:lnTo>
                      <a:lnTo>
                        <a:pt x="1508" y="410"/>
                      </a:lnTo>
                      <a:lnTo>
                        <a:pt x="1488" y="442"/>
                      </a:lnTo>
                      <a:lnTo>
                        <a:pt x="1464" y="473"/>
                      </a:lnTo>
                      <a:lnTo>
                        <a:pt x="1440" y="503"/>
                      </a:lnTo>
                      <a:lnTo>
                        <a:pt x="1414" y="531"/>
                      </a:lnTo>
                      <a:lnTo>
                        <a:pt x="1387" y="558"/>
                      </a:lnTo>
                      <a:lnTo>
                        <a:pt x="1359" y="584"/>
                      </a:lnTo>
                      <a:lnTo>
                        <a:pt x="1329" y="609"/>
                      </a:lnTo>
                      <a:lnTo>
                        <a:pt x="1298" y="631"/>
                      </a:lnTo>
                      <a:lnTo>
                        <a:pt x="1268" y="654"/>
                      </a:lnTo>
                      <a:lnTo>
                        <a:pt x="1235" y="674"/>
                      </a:lnTo>
                      <a:lnTo>
                        <a:pt x="1200" y="693"/>
                      </a:lnTo>
                      <a:lnTo>
                        <a:pt x="1166" y="710"/>
                      </a:lnTo>
                      <a:lnTo>
                        <a:pt x="1131" y="726"/>
                      </a:lnTo>
                      <a:lnTo>
                        <a:pt x="1094" y="740"/>
                      </a:lnTo>
                      <a:lnTo>
                        <a:pt x="1057" y="752"/>
                      </a:lnTo>
                      <a:lnTo>
                        <a:pt x="1019" y="763"/>
                      </a:lnTo>
                      <a:lnTo>
                        <a:pt x="980" y="771"/>
                      </a:lnTo>
                      <a:lnTo>
                        <a:pt x="940" y="777"/>
                      </a:lnTo>
                      <a:lnTo>
                        <a:pt x="900" y="783"/>
                      </a:lnTo>
                      <a:lnTo>
                        <a:pt x="861" y="785"/>
                      </a:lnTo>
                      <a:lnTo>
                        <a:pt x="819" y="786"/>
                      </a:lnTo>
                      <a:lnTo>
                        <a:pt x="778" y="785"/>
                      </a:lnTo>
                      <a:lnTo>
                        <a:pt x="737" y="783"/>
                      </a:lnTo>
                      <a:lnTo>
                        <a:pt x="697" y="777"/>
                      </a:lnTo>
                      <a:lnTo>
                        <a:pt x="657" y="771"/>
                      </a:lnTo>
                      <a:lnTo>
                        <a:pt x="619" y="763"/>
                      </a:lnTo>
                      <a:lnTo>
                        <a:pt x="581" y="752"/>
                      </a:lnTo>
                      <a:lnTo>
                        <a:pt x="543" y="740"/>
                      </a:lnTo>
                      <a:lnTo>
                        <a:pt x="507" y="725"/>
                      </a:lnTo>
                      <a:lnTo>
                        <a:pt x="472" y="710"/>
                      </a:lnTo>
                      <a:lnTo>
                        <a:pt x="436" y="693"/>
                      </a:lnTo>
                      <a:lnTo>
                        <a:pt x="403" y="674"/>
                      </a:lnTo>
                      <a:lnTo>
                        <a:pt x="370" y="653"/>
                      </a:lnTo>
                      <a:lnTo>
                        <a:pt x="338" y="631"/>
                      </a:lnTo>
                      <a:lnTo>
                        <a:pt x="308" y="607"/>
                      </a:lnTo>
                      <a:lnTo>
                        <a:pt x="279" y="584"/>
                      </a:lnTo>
                      <a:lnTo>
                        <a:pt x="250" y="557"/>
                      </a:lnTo>
                      <a:lnTo>
                        <a:pt x="223" y="530"/>
                      </a:lnTo>
                      <a:lnTo>
                        <a:pt x="198" y="501"/>
                      </a:lnTo>
                      <a:lnTo>
                        <a:pt x="173" y="472"/>
                      </a:lnTo>
                      <a:lnTo>
                        <a:pt x="150" y="441"/>
                      </a:lnTo>
                      <a:lnTo>
                        <a:pt x="128" y="409"/>
                      </a:lnTo>
                      <a:lnTo>
                        <a:pt x="109" y="376"/>
                      </a:lnTo>
                      <a:lnTo>
                        <a:pt x="89" y="342"/>
                      </a:lnTo>
                      <a:lnTo>
                        <a:pt x="73" y="308"/>
                      </a:lnTo>
                      <a:lnTo>
                        <a:pt x="58" y="271"/>
                      </a:lnTo>
                      <a:lnTo>
                        <a:pt x="44" y="235"/>
                      </a:lnTo>
                      <a:lnTo>
                        <a:pt x="32" y="197"/>
                      </a:lnTo>
                      <a:lnTo>
                        <a:pt x="22" y="159"/>
                      </a:lnTo>
                      <a:lnTo>
                        <a:pt x="14" y="120"/>
                      </a:lnTo>
                      <a:lnTo>
                        <a:pt x="7" y="81"/>
                      </a:lnTo>
                      <a:lnTo>
                        <a:pt x="3" y="40"/>
                      </a:lnTo>
                      <a:lnTo>
                        <a:pt x="0" y="0"/>
                      </a:lnTo>
                      <a:lnTo>
                        <a:pt x="48" y="6"/>
                      </a:lnTo>
                      <a:lnTo>
                        <a:pt x="96" y="12"/>
                      </a:lnTo>
                      <a:lnTo>
                        <a:pt x="146" y="18"/>
                      </a:lnTo>
                      <a:lnTo>
                        <a:pt x="196" y="24"/>
                      </a:lnTo>
                      <a:lnTo>
                        <a:pt x="246" y="28"/>
                      </a:lnTo>
                      <a:lnTo>
                        <a:pt x="297" y="33"/>
                      </a:lnTo>
                      <a:lnTo>
                        <a:pt x="348" y="37"/>
                      </a:lnTo>
                      <a:lnTo>
                        <a:pt x="400" y="41"/>
                      </a:lnTo>
                      <a:lnTo>
                        <a:pt x="452" y="44"/>
                      </a:lnTo>
                      <a:lnTo>
                        <a:pt x="505" y="48"/>
                      </a:lnTo>
                      <a:lnTo>
                        <a:pt x="557" y="50"/>
                      </a:lnTo>
                      <a:lnTo>
                        <a:pt x="611" y="52"/>
                      </a:lnTo>
                      <a:lnTo>
                        <a:pt x="664" y="53"/>
                      </a:lnTo>
                      <a:lnTo>
                        <a:pt x="719" y="55"/>
                      </a:lnTo>
                      <a:lnTo>
                        <a:pt x="774" y="56"/>
                      </a:lnTo>
                      <a:lnTo>
                        <a:pt x="829" y="56"/>
                      </a:lnTo>
                      <a:lnTo>
                        <a:pt x="882" y="56"/>
                      </a:lnTo>
                      <a:lnTo>
                        <a:pt x="936" y="55"/>
                      </a:lnTo>
                      <a:lnTo>
                        <a:pt x="988" y="53"/>
                      </a:lnTo>
                      <a:lnTo>
                        <a:pt x="1041" y="52"/>
                      </a:lnTo>
                      <a:lnTo>
                        <a:pt x="1093" y="50"/>
                      </a:lnTo>
                      <a:lnTo>
                        <a:pt x="1145" y="48"/>
                      </a:lnTo>
                      <a:lnTo>
                        <a:pt x="1196" y="45"/>
                      </a:lnTo>
                      <a:lnTo>
                        <a:pt x="1247" y="42"/>
                      </a:lnTo>
                      <a:lnTo>
                        <a:pt x="1297" y="39"/>
                      </a:lnTo>
                      <a:lnTo>
                        <a:pt x="1348" y="34"/>
                      </a:lnTo>
                      <a:lnTo>
                        <a:pt x="1398" y="30"/>
                      </a:lnTo>
                      <a:lnTo>
                        <a:pt x="1447" y="25"/>
                      </a:lnTo>
                      <a:lnTo>
                        <a:pt x="1495" y="20"/>
                      </a:lnTo>
                      <a:lnTo>
                        <a:pt x="1544" y="15"/>
                      </a:lnTo>
                      <a:lnTo>
                        <a:pt x="1590" y="9"/>
                      </a:lnTo>
                      <a:lnTo>
                        <a:pt x="1638" y="2"/>
                      </a:lnTo>
                      <a:close/>
                    </a:path>
                  </a:pathLst>
                </a:custGeom>
                <a:gradFill>
                  <a:gsLst>
                    <a:gs pos="100000">
                      <a:schemeClr val="bg1">
                        <a:alpha val="45000"/>
                      </a:schemeClr>
                    </a:gs>
                    <a:gs pos="0">
                      <a:schemeClr val="bg1">
                        <a:alpha val="20000"/>
                      </a:schemeClr>
                    </a:gs>
                  </a:gsLst>
                  <a:lin ang="5400000" scaled="1"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4" name="Group 13"/>
            <p:cNvGrpSpPr/>
            <p:nvPr/>
          </p:nvGrpSpPr>
          <p:grpSpPr>
            <a:xfrm flipH="1">
              <a:off x="2127780" y="1561801"/>
              <a:ext cx="1229923" cy="3540185"/>
              <a:chOff x="3000179" y="211125"/>
              <a:chExt cx="1292141" cy="3719266"/>
            </a:xfrm>
          </p:grpSpPr>
          <p:sp>
            <p:nvSpPr>
              <p:cNvPr id="15" name="Freeform 26"/>
              <p:cNvSpPr>
                <a:spLocks/>
              </p:cNvSpPr>
              <p:nvPr/>
            </p:nvSpPr>
            <p:spPr bwMode="auto">
              <a:xfrm>
                <a:off x="3038276" y="211125"/>
                <a:ext cx="1254044" cy="3719266"/>
              </a:xfrm>
              <a:custGeom>
                <a:avLst/>
                <a:gdLst>
                  <a:gd name="T0" fmla="*/ 0 w 4741"/>
                  <a:gd name="T1" fmla="*/ 0 h 14059"/>
                  <a:gd name="T2" fmla="*/ 3656 w 4741"/>
                  <a:gd name="T3" fmla="*/ 0 h 14059"/>
                  <a:gd name="T4" fmla="*/ 3712 w 4741"/>
                  <a:gd name="T5" fmla="*/ 1 h 14059"/>
                  <a:gd name="T6" fmla="*/ 3767 w 4741"/>
                  <a:gd name="T7" fmla="*/ 4 h 14059"/>
                  <a:gd name="T8" fmla="*/ 3820 w 4741"/>
                  <a:gd name="T9" fmla="*/ 12 h 14059"/>
                  <a:gd name="T10" fmla="*/ 3874 w 4741"/>
                  <a:gd name="T11" fmla="*/ 22 h 14059"/>
                  <a:gd name="T12" fmla="*/ 3926 w 4741"/>
                  <a:gd name="T13" fmla="*/ 34 h 14059"/>
                  <a:gd name="T14" fmla="*/ 3978 w 4741"/>
                  <a:gd name="T15" fmla="*/ 49 h 14059"/>
                  <a:gd name="T16" fmla="*/ 4028 w 4741"/>
                  <a:gd name="T17" fmla="*/ 66 h 14059"/>
                  <a:gd name="T18" fmla="*/ 4077 w 4741"/>
                  <a:gd name="T19" fmla="*/ 85 h 14059"/>
                  <a:gd name="T20" fmla="*/ 4125 w 4741"/>
                  <a:gd name="T21" fmla="*/ 107 h 14059"/>
                  <a:gd name="T22" fmla="*/ 4172 w 4741"/>
                  <a:gd name="T23" fmla="*/ 131 h 14059"/>
                  <a:gd name="T24" fmla="*/ 4217 w 4741"/>
                  <a:gd name="T25" fmla="*/ 157 h 14059"/>
                  <a:gd name="T26" fmla="*/ 4262 w 4741"/>
                  <a:gd name="T27" fmla="*/ 186 h 14059"/>
                  <a:gd name="T28" fmla="*/ 4304 w 4741"/>
                  <a:gd name="T29" fmla="*/ 215 h 14059"/>
                  <a:gd name="T30" fmla="*/ 4345 w 4741"/>
                  <a:gd name="T31" fmla="*/ 247 h 14059"/>
                  <a:gd name="T32" fmla="*/ 4385 w 4741"/>
                  <a:gd name="T33" fmla="*/ 281 h 14059"/>
                  <a:gd name="T34" fmla="*/ 4422 w 4741"/>
                  <a:gd name="T35" fmla="*/ 318 h 14059"/>
                  <a:gd name="T36" fmla="*/ 4458 w 4741"/>
                  <a:gd name="T37" fmla="*/ 356 h 14059"/>
                  <a:gd name="T38" fmla="*/ 4492 w 4741"/>
                  <a:gd name="T39" fmla="*/ 395 h 14059"/>
                  <a:gd name="T40" fmla="*/ 4525 w 4741"/>
                  <a:gd name="T41" fmla="*/ 436 h 14059"/>
                  <a:gd name="T42" fmla="*/ 4555 w 4741"/>
                  <a:gd name="T43" fmla="*/ 479 h 14059"/>
                  <a:gd name="T44" fmla="*/ 4583 w 4741"/>
                  <a:gd name="T45" fmla="*/ 523 h 14059"/>
                  <a:gd name="T46" fmla="*/ 4609 w 4741"/>
                  <a:gd name="T47" fmla="*/ 568 h 14059"/>
                  <a:gd name="T48" fmla="*/ 4633 w 4741"/>
                  <a:gd name="T49" fmla="*/ 614 h 14059"/>
                  <a:gd name="T50" fmla="*/ 4655 w 4741"/>
                  <a:gd name="T51" fmla="*/ 662 h 14059"/>
                  <a:gd name="T52" fmla="*/ 4675 w 4741"/>
                  <a:gd name="T53" fmla="*/ 712 h 14059"/>
                  <a:gd name="T54" fmla="*/ 4692 w 4741"/>
                  <a:gd name="T55" fmla="*/ 763 h 14059"/>
                  <a:gd name="T56" fmla="*/ 4706 w 4741"/>
                  <a:gd name="T57" fmla="*/ 814 h 14059"/>
                  <a:gd name="T58" fmla="*/ 4719 w 4741"/>
                  <a:gd name="T59" fmla="*/ 866 h 14059"/>
                  <a:gd name="T60" fmla="*/ 4728 w 4741"/>
                  <a:gd name="T61" fmla="*/ 919 h 14059"/>
                  <a:gd name="T62" fmla="*/ 4735 w 4741"/>
                  <a:gd name="T63" fmla="*/ 973 h 14059"/>
                  <a:gd name="T64" fmla="*/ 4740 w 4741"/>
                  <a:gd name="T65" fmla="*/ 1028 h 14059"/>
                  <a:gd name="T66" fmla="*/ 4741 w 4741"/>
                  <a:gd name="T67" fmla="*/ 1084 h 14059"/>
                  <a:gd name="T68" fmla="*/ 4741 w 4741"/>
                  <a:gd name="T69" fmla="*/ 14059 h 14059"/>
                  <a:gd name="T70" fmla="*/ 0 w 4741"/>
                  <a:gd name="T71" fmla="*/ 0 h 140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741" h="14059">
                    <a:moveTo>
                      <a:pt x="0" y="0"/>
                    </a:moveTo>
                    <a:lnTo>
                      <a:pt x="3656" y="0"/>
                    </a:lnTo>
                    <a:lnTo>
                      <a:pt x="3712" y="1"/>
                    </a:lnTo>
                    <a:lnTo>
                      <a:pt x="3767" y="4"/>
                    </a:lnTo>
                    <a:lnTo>
                      <a:pt x="3820" y="12"/>
                    </a:lnTo>
                    <a:lnTo>
                      <a:pt x="3874" y="22"/>
                    </a:lnTo>
                    <a:lnTo>
                      <a:pt x="3926" y="34"/>
                    </a:lnTo>
                    <a:lnTo>
                      <a:pt x="3978" y="49"/>
                    </a:lnTo>
                    <a:lnTo>
                      <a:pt x="4028" y="66"/>
                    </a:lnTo>
                    <a:lnTo>
                      <a:pt x="4077" y="85"/>
                    </a:lnTo>
                    <a:lnTo>
                      <a:pt x="4125" y="107"/>
                    </a:lnTo>
                    <a:lnTo>
                      <a:pt x="4172" y="131"/>
                    </a:lnTo>
                    <a:lnTo>
                      <a:pt x="4217" y="157"/>
                    </a:lnTo>
                    <a:lnTo>
                      <a:pt x="4262" y="186"/>
                    </a:lnTo>
                    <a:lnTo>
                      <a:pt x="4304" y="215"/>
                    </a:lnTo>
                    <a:lnTo>
                      <a:pt x="4345" y="247"/>
                    </a:lnTo>
                    <a:lnTo>
                      <a:pt x="4385" y="281"/>
                    </a:lnTo>
                    <a:lnTo>
                      <a:pt x="4422" y="318"/>
                    </a:lnTo>
                    <a:lnTo>
                      <a:pt x="4458" y="356"/>
                    </a:lnTo>
                    <a:lnTo>
                      <a:pt x="4492" y="395"/>
                    </a:lnTo>
                    <a:lnTo>
                      <a:pt x="4525" y="436"/>
                    </a:lnTo>
                    <a:lnTo>
                      <a:pt x="4555" y="479"/>
                    </a:lnTo>
                    <a:lnTo>
                      <a:pt x="4583" y="523"/>
                    </a:lnTo>
                    <a:lnTo>
                      <a:pt x="4609" y="568"/>
                    </a:lnTo>
                    <a:lnTo>
                      <a:pt x="4633" y="614"/>
                    </a:lnTo>
                    <a:lnTo>
                      <a:pt x="4655" y="662"/>
                    </a:lnTo>
                    <a:lnTo>
                      <a:pt x="4675" y="712"/>
                    </a:lnTo>
                    <a:lnTo>
                      <a:pt x="4692" y="763"/>
                    </a:lnTo>
                    <a:lnTo>
                      <a:pt x="4706" y="814"/>
                    </a:lnTo>
                    <a:lnTo>
                      <a:pt x="4719" y="866"/>
                    </a:lnTo>
                    <a:lnTo>
                      <a:pt x="4728" y="919"/>
                    </a:lnTo>
                    <a:lnTo>
                      <a:pt x="4735" y="973"/>
                    </a:lnTo>
                    <a:lnTo>
                      <a:pt x="4740" y="1028"/>
                    </a:lnTo>
                    <a:lnTo>
                      <a:pt x="4741" y="1084"/>
                    </a:lnTo>
                    <a:lnTo>
                      <a:pt x="4741" y="14059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65000">
                    <a:schemeClr val="bg1">
                      <a:alpha val="0"/>
                    </a:schemeClr>
                  </a:gs>
                  <a:gs pos="0">
                    <a:schemeClr val="bg1">
                      <a:alpha val="50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Freeform 27"/>
              <p:cNvSpPr>
                <a:spLocks/>
              </p:cNvSpPr>
              <p:nvPr/>
            </p:nvSpPr>
            <p:spPr bwMode="auto">
              <a:xfrm>
                <a:off x="3000179" y="531778"/>
                <a:ext cx="430185" cy="88894"/>
              </a:xfrm>
              <a:custGeom>
                <a:avLst/>
                <a:gdLst>
                  <a:gd name="T0" fmla="*/ 1456 w 1626"/>
                  <a:gd name="T1" fmla="*/ 0 h 338"/>
                  <a:gd name="T2" fmla="*/ 1490 w 1626"/>
                  <a:gd name="T3" fmla="*/ 3 h 338"/>
                  <a:gd name="T4" fmla="*/ 1522 w 1626"/>
                  <a:gd name="T5" fmla="*/ 12 h 338"/>
                  <a:gd name="T6" fmla="*/ 1550 w 1626"/>
                  <a:gd name="T7" fmla="*/ 28 h 338"/>
                  <a:gd name="T8" fmla="*/ 1576 w 1626"/>
                  <a:gd name="T9" fmla="*/ 49 h 338"/>
                  <a:gd name="T10" fmla="*/ 1597 w 1626"/>
                  <a:gd name="T11" fmla="*/ 74 h 338"/>
                  <a:gd name="T12" fmla="*/ 1612 w 1626"/>
                  <a:gd name="T13" fmla="*/ 104 h 338"/>
                  <a:gd name="T14" fmla="*/ 1622 w 1626"/>
                  <a:gd name="T15" fmla="*/ 135 h 338"/>
                  <a:gd name="T16" fmla="*/ 1626 w 1626"/>
                  <a:gd name="T17" fmla="*/ 169 h 338"/>
                  <a:gd name="T18" fmla="*/ 1625 w 1626"/>
                  <a:gd name="T19" fmla="*/ 187 h 338"/>
                  <a:gd name="T20" fmla="*/ 1618 w 1626"/>
                  <a:gd name="T21" fmla="*/ 220 h 338"/>
                  <a:gd name="T22" fmla="*/ 1605 w 1626"/>
                  <a:gd name="T23" fmla="*/ 249 h 338"/>
                  <a:gd name="T24" fmla="*/ 1587 w 1626"/>
                  <a:gd name="T25" fmla="*/ 277 h 338"/>
                  <a:gd name="T26" fmla="*/ 1564 w 1626"/>
                  <a:gd name="T27" fmla="*/ 300 h 338"/>
                  <a:gd name="T28" fmla="*/ 1537 w 1626"/>
                  <a:gd name="T29" fmla="*/ 318 h 338"/>
                  <a:gd name="T30" fmla="*/ 1506 w 1626"/>
                  <a:gd name="T31" fmla="*/ 330 h 338"/>
                  <a:gd name="T32" fmla="*/ 1474 w 1626"/>
                  <a:gd name="T33" fmla="*/ 337 h 338"/>
                  <a:gd name="T34" fmla="*/ 170 w 1626"/>
                  <a:gd name="T35" fmla="*/ 338 h 338"/>
                  <a:gd name="T36" fmla="*/ 136 w 1626"/>
                  <a:gd name="T37" fmla="*/ 335 h 338"/>
                  <a:gd name="T38" fmla="*/ 104 w 1626"/>
                  <a:gd name="T39" fmla="*/ 325 h 338"/>
                  <a:gd name="T40" fmla="*/ 76 w 1626"/>
                  <a:gd name="T41" fmla="*/ 310 h 338"/>
                  <a:gd name="T42" fmla="*/ 51 w 1626"/>
                  <a:gd name="T43" fmla="*/ 288 h 338"/>
                  <a:gd name="T44" fmla="*/ 30 w 1626"/>
                  <a:gd name="T45" fmla="*/ 263 h 338"/>
                  <a:gd name="T46" fmla="*/ 14 w 1626"/>
                  <a:gd name="T47" fmla="*/ 235 h 338"/>
                  <a:gd name="T48" fmla="*/ 4 w 1626"/>
                  <a:gd name="T49" fmla="*/ 203 h 338"/>
                  <a:gd name="T50" fmla="*/ 0 w 1626"/>
                  <a:gd name="T51" fmla="*/ 169 h 338"/>
                  <a:gd name="T52" fmla="*/ 1 w 1626"/>
                  <a:gd name="T53" fmla="*/ 151 h 338"/>
                  <a:gd name="T54" fmla="*/ 8 w 1626"/>
                  <a:gd name="T55" fmla="*/ 118 h 338"/>
                  <a:gd name="T56" fmla="*/ 21 w 1626"/>
                  <a:gd name="T57" fmla="*/ 89 h 338"/>
                  <a:gd name="T58" fmla="*/ 39 w 1626"/>
                  <a:gd name="T59" fmla="*/ 61 h 338"/>
                  <a:gd name="T60" fmla="*/ 62 w 1626"/>
                  <a:gd name="T61" fmla="*/ 39 h 338"/>
                  <a:gd name="T62" fmla="*/ 89 w 1626"/>
                  <a:gd name="T63" fmla="*/ 20 h 338"/>
                  <a:gd name="T64" fmla="*/ 120 w 1626"/>
                  <a:gd name="T65" fmla="*/ 7 h 338"/>
                  <a:gd name="T66" fmla="*/ 153 w 1626"/>
                  <a:gd name="T67" fmla="*/ 1 h 3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626" h="338">
                    <a:moveTo>
                      <a:pt x="170" y="0"/>
                    </a:moveTo>
                    <a:lnTo>
                      <a:pt x="1456" y="0"/>
                    </a:lnTo>
                    <a:lnTo>
                      <a:pt x="1474" y="1"/>
                    </a:lnTo>
                    <a:lnTo>
                      <a:pt x="1490" y="3"/>
                    </a:lnTo>
                    <a:lnTo>
                      <a:pt x="1506" y="7"/>
                    </a:lnTo>
                    <a:lnTo>
                      <a:pt x="1522" y="12"/>
                    </a:lnTo>
                    <a:lnTo>
                      <a:pt x="1537" y="20"/>
                    </a:lnTo>
                    <a:lnTo>
                      <a:pt x="1550" y="28"/>
                    </a:lnTo>
                    <a:lnTo>
                      <a:pt x="1564" y="39"/>
                    </a:lnTo>
                    <a:lnTo>
                      <a:pt x="1576" y="49"/>
                    </a:lnTo>
                    <a:lnTo>
                      <a:pt x="1587" y="61"/>
                    </a:lnTo>
                    <a:lnTo>
                      <a:pt x="1597" y="74"/>
                    </a:lnTo>
                    <a:lnTo>
                      <a:pt x="1605" y="89"/>
                    </a:lnTo>
                    <a:lnTo>
                      <a:pt x="1612" y="104"/>
                    </a:lnTo>
                    <a:lnTo>
                      <a:pt x="1618" y="118"/>
                    </a:lnTo>
                    <a:lnTo>
                      <a:pt x="1622" y="135"/>
                    </a:lnTo>
                    <a:lnTo>
                      <a:pt x="1625" y="151"/>
                    </a:lnTo>
                    <a:lnTo>
                      <a:pt x="1626" y="169"/>
                    </a:lnTo>
                    <a:lnTo>
                      <a:pt x="1626" y="169"/>
                    </a:lnTo>
                    <a:lnTo>
                      <a:pt x="1625" y="187"/>
                    </a:lnTo>
                    <a:lnTo>
                      <a:pt x="1622" y="203"/>
                    </a:lnTo>
                    <a:lnTo>
                      <a:pt x="1618" y="220"/>
                    </a:lnTo>
                    <a:lnTo>
                      <a:pt x="1612" y="235"/>
                    </a:lnTo>
                    <a:lnTo>
                      <a:pt x="1605" y="249"/>
                    </a:lnTo>
                    <a:lnTo>
                      <a:pt x="1597" y="263"/>
                    </a:lnTo>
                    <a:lnTo>
                      <a:pt x="1587" y="277"/>
                    </a:lnTo>
                    <a:lnTo>
                      <a:pt x="1576" y="288"/>
                    </a:lnTo>
                    <a:lnTo>
                      <a:pt x="1564" y="300"/>
                    </a:lnTo>
                    <a:lnTo>
                      <a:pt x="1550" y="310"/>
                    </a:lnTo>
                    <a:lnTo>
                      <a:pt x="1537" y="318"/>
                    </a:lnTo>
                    <a:lnTo>
                      <a:pt x="1522" y="325"/>
                    </a:lnTo>
                    <a:lnTo>
                      <a:pt x="1506" y="330"/>
                    </a:lnTo>
                    <a:lnTo>
                      <a:pt x="1490" y="335"/>
                    </a:lnTo>
                    <a:lnTo>
                      <a:pt x="1474" y="337"/>
                    </a:lnTo>
                    <a:lnTo>
                      <a:pt x="1456" y="338"/>
                    </a:lnTo>
                    <a:lnTo>
                      <a:pt x="170" y="338"/>
                    </a:lnTo>
                    <a:lnTo>
                      <a:pt x="153" y="337"/>
                    </a:lnTo>
                    <a:lnTo>
                      <a:pt x="136" y="335"/>
                    </a:lnTo>
                    <a:lnTo>
                      <a:pt x="120" y="330"/>
                    </a:lnTo>
                    <a:lnTo>
                      <a:pt x="104" y="325"/>
                    </a:lnTo>
                    <a:lnTo>
                      <a:pt x="89" y="318"/>
                    </a:lnTo>
                    <a:lnTo>
                      <a:pt x="76" y="310"/>
                    </a:lnTo>
                    <a:lnTo>
                      <a:pt x="62" y="300"/>
                    </a:lnTo>
                    <a:lnTo>
                      <a:pt x="51" y="288"/>
                    </a:lnTo>
                    <a:lnTo>
                      <a:pt x="39" y="277"/>
                    </a:lnTo>
                    <a:lnTo>
                      <a:pt x="30" y="263"/>
                    </a:lnTo>
                    <a:lnTo>
                      <a:pt x="21" y="249"/>
                    </a:lnTo>
                    <a:lnTo>
                      <a:pt x="14" y="235"/>
                    </a:lnTo>
                    <a:lnTo>
                      <a:pt x="8" y="220"/>
                    </a:lnTo>
                    <a:lnTo>
                      <a:pt x="4" y="203"/>
                    </a:lnTo>
                    <a:lnTo>
                      <a:pt x="1" y="187"/>
                    </a:lnTo>
                    <a:lnTo>
                      <a:pt x="0" y="169"/>
                    </a:lnTo>
                    <a:lnTo>
                      <a:pt x="0" y="169"/>
                    </a:lnTo>
                    <a:lnTo>
                      <a:pt x="1" y="151"/>
                    </a:lnTo>
                    <a:lnTo>
                      <a:pt x="4" y="135"/>
                    </a:lnTo>
                    <a:lnTo>
                      <a:pt x="8" y="118"/>
                    </a:lnTo>
                    <a:lnTo>
                      <a:pt x="14" y="104"/>
                    </a:lnTo>
                    <a:lnTo>
                      <a:pt x="21" y="89"/>
                    </a:lnTo>
                    <a:lnTo>
                      <a:pt x="30" y="74"/>
                    </a:lnTo>
                    <a:lnTo>
                      <a:pt x="39" y="61"/>
                    </a:lnTo>
                    <a:lnTo>
                      <a:pt x="51" y="49"/>
                    </a:lnTo>
                    <a:lnTo>
                      <a:pt x="62" y="39"/>
                    </a:lnTo>
                    <a:lnTo>
                      <a:pt x="76" y="28"/>
                    </a:lnTo>
                    <a:lnTo>
                      <a:pt x="89" y="20"/>
                    </a:lnTo>
                    <a:lnTo>
                      <a:pt x="104" y="12"/>
                    </a:lnTo>
                    <a:lnTo>
                      <a:pt x="120" y="7"/>
                    </a:lnTo>
                    <a:lnTo>
                      <a:pt x="136" y="3"/>
                    </a:lnTo>
                    <a:lnTo>
                      <a:pt x="153" y="1"/>
                    </a:lnTo>
                    <a:lnTo>
                      <a:pt x="170" y="0"/>
                    </a:lnTo>
                    <a:close/>
                  </a:path>
                </a:pathLst>
              </a:custGeom>
              <a:gradFill flip="none" rotWithShape="1">
                <a:gsLst>
                  <a:gs pos="100000">
                    <a:srgbClr val="060606"/>
                  </a:gs>
                  <a:gs pos="62000">
                    <a:srgbClr val="3C3C3C"/>
                  </a:gs>
                  <a:gs pos="45000">
                    <a:schemeClr val="tx1">
                      <a:lumMod val="75000"/>
                      <a:lumOff val="25000"/>
                    </a:schemeClr>
                  </a:gs>
                  <a:gs pos="0">
                    <a:schemeClr val="tx1"/>
                  </a:gs>
                </a:gsLst>
                <a:lin ang="54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Freeform 28"/>
              <p:cNvSpPr>
                <a:spLocks/>
              </p:cNvSpPr>
              <p:nvPr/>
            </p:nvSpPr>
            <p:spPr bwMode="auto">
              <a:xfrm>
                <a:off x="3025576" y="546063"/>
                <a:ext cx="379388" cy="52385"/>
              </a:xfrm>
              <a:custGeom>
                <a:avLst/>
                <a:gdLst>
                  <a:gd name="T0" fmla="*/ 1360 w 1434"/>
                  <a:gd name="T1" fmla="*/ 0 h 200"/>
                  <a:gd name="T2" fmla="*/ 1375 w 1434"/>
                  <a:gd name="T3" fmla="*/ 3 h 200"/>
                  <a:gd name="T4" fmla="*/ 1388 w 1434"/>
                  <a:gd name="T5" fmla="*/ 6 h 200"/>
                  <a:gd name="T6" fmla="*/ 1401 w 1434"/>
                  <a:gd name="T7" fmla="*/ 13 h 200"/>
                  <a:gd name="T8" fmla="*/ 1412 w 1434"/>
                  <a:gd name="T9" fmla="*/ 22 h 200"/>
                  <a:gd name="T10" fmla="*/ 1421 w 1434"/>
                  <a:gd name="T11" fmla="*/ 33 h 200"/>
                  <a:gd name="T12" fmla="*/ 1428 w 1434"/>
                  <a:gd name="T13" fmla="*/ 46 h 200"/>
                  <a:gd name="T14" fmla="*/ 1433 w 1434"/>
                  <a:gd name="T15" fmla="*/ 60 h 200"/>
                  <a:gd name="T16" fmla="*/ 1434 w 1434"/>
                  <a:gd name="T17" fmla="*/ 75 h 200"/>
                  <a:gd name="T18" fmla="*/ 1434 w 1434"/>
                  <a:gd name="T19" fmla="*/ 134 h 200"/>
                  <a:gd name="T20" fmla="*/ 1430 w 1434"/>
                  <a:gd name="T21" fmla="*/ 147 h 200"/>
                  <a:gd name="T22" fmla="*/ 1425 w 1434"/>
                  <a:gd name="T23" fmla="*/ 161 h 200"/>
                  <a:gd name="T24" fmla="*/ 1417 w 1434"/>
                  <a:gd name="T25" fmla="*/ 172 h 200"/>
                  <a:gd name="T26" fmla="*/ 1407 w 1434"/>
                  <a:gd name="T27" fmla="*/ 183 h 200"/>
                  <a:gd name="T28" fmla="*/ 1395 w 1434"/>
                  <a:gd name="T29" fmla="*/ 191 h 200"/>
                  <a:gd name="T30" fmla="*/ 1381 w 1434"/>
                  <a:gd name="T31" fmla="*/ 196 h 200"/>
                  <a:gd name="T32" fmla="*/ 1367 w 1434"/>
                  <a:gd name="T33" fmla="*/ 200 h 200"/>
                  <a:gd name="T34" fmla="*/ 75 w 1434"/>
                  <a:gd name="T35" fmla="*/ 200 h 200"/>
                  <a:gd name="T36" fmla="*/ 59 w 1434"/>
                  <a:gd name="T37" fmla="*/ 199 h 200"/>
                  <a:gd name="T38" fmla="*/ 46 w 1434"/>
                  <a:gd name="T39" fmla="*/ 194 h 200"/>
                  <a:gd name="T40" fmla="*/ 33 w 1434"/>
                  <a:gd name="T41" fmla="*/ 187 h 200"/>
                  <a:gd name="T42" fmla="*/ 22 w 1434"/>
                  <a:gd name="T43" fmla="*/ 178 h 200"/>
                  <a:gd name="T44" fmla="*/ 13 w 1434"/>
                  <a:gd name="T45" fmla="*/ 167 h 200"/>
                  <a:gd name="T46" fmla="*/ 6 w 1434"/>
                  <a:gd name="T47" fmla="*/ 154 h 200"/>
                  <a:gd name="T48" fmla="*/ 2 w 1434"/>
                  <a:gd name="T49" fmla="*/ 140 h 200"/>
                  <a:gd name="T50" fmla="*/ 0 w 1434"/>
                  <a:gd name="T51" fmla="*/ 126 h 200"/>
                  <a:gd name="T52" fmla="*/ 1 w 1434"/>
                  <a:gd name="T53" fmla="*/ 68 h 200"/>
                  <a:gd name="T54" fmla="*/ 4 w 1434"/>
                  <a:gd name="T55" fmla="*/ 53 h 200"/>
                  <a:gd name="T56" fmla="*/ 9 w 1434"/>
                  <a:gd name="T57" fmla="*/ 39 h 200"/>
                  <a:gd name="T58" fmla="*/ 17 w 1434"/>
                  <a:gd name="T59" fmla="*/ 28 h 200"/>
                  <a:gd name="T60" fmla="*/ 28 w 1434"/>
                  <a:gd name="T61" fmla="*/ 17 h 200"/>
                  <a:gd name="T62" fmla="*/ 40 w 1434"/>
                  <a:gd name="T63" fmla="*/ 9 h 200"/>
                  <a:gd name="T64" fmla="*/ 53 w 1434"/>
                  <a:gd name="T65" fmla="*/ 4 h 200"/>
                  <a:gd name="T66" fmla="*/ 67 w 1434"/>
                  <a:gd name="T67" fmla="*/ 1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434" h="200">
                    <a:moveTo>
                      <a:pt x="75" y="0"/>
                    </a:moveTo>
                    <a:lnTo>
                      <a:pt x="1360" y="0"/>
                    </a:lnTo>
                    <a:lnTo>
                      <a:pt x="1367" y="1"/>
                    </a:lnTo>
                    <a:lnTo>
                      <a:pt x="1375" y="3"/>
                    </a:lnTo>
                    <a:lnTo>
                      <a:pt x="1381" y="4"/>
                    </a:lnTo>
                    <a:lnTo>
                      <a:pt x="1388" y="6"/>
                    </a:lnTo>
                    <a:lnTo>
                      <a:pt x="1395" y="9"/>
                    </a:lnTo>
                    <a:lnTo>
                      <a:pt x="1401" y="13"/>
                    </a:lnTo>
                    <a:lnTo>
                      <a:pt x="1407" y="17"/>
                    </a:lnTo>
                    <a:lnTo>
                      <a:pt x="1412" y="22"/>
                    </a:lnTo>
                    <a:lnTo>
                      <a:pt x="1417" y="28"/>
                    </a:lnTo>
                    <a:lnTo>
                      <a:pt x="1421" y="33"/>
                    </a:lnTo>
                    <a:lnTo>
                      <a:pt x="1425" y="39"/>
                    </a:lnTo>
                    <a:lnTo>
                      <a:pt x="1428" y="46"/>
                    </a:lnTo>
                    <a:lnTo>
                      <a:pt x="1430" y="53"/>
                    </a:lnTo>
                    <a:lnTo>
                      <a:pt x="1433" y="60"/>
                    </a:lnTo>
                    <a:lnTo>
                      <a:pt x="1434" y="68"/>
                    </a:lnTo>
                    <a:lnTo>
                      <a:pt x="1434" y="75"/>
                    </a:lnTo>
                    <a:lnTo>
                      <a:pt x="1434" y="126"/>
                    </a:lnTo>
                    <a:lnTo>
                      <a:pt x="1434" y="134"/>
                    </a:lnTo>
                    <a:lnTo>
                      <a:pt x="1433" y="140"/>
                    </a:lnTo>
                    <a:lnTo>
                      <a:pt x="1430" y="147"/>
                    </a:lnTo>
                    <a:lnTo>
                      <a:pt x="1428" y="154"/>
                    </a:lnTo>
                    <a:lnTo>
                      <a:pt x="1425" y="161"/>
                    </a:lnTo>
                    <a:lnTo>
                      <a:pt x="1421" y="167"/>
                    </a:lnTo>
                    <a:lnTo>
                      <a:pt x="1417" y="172"/>
                    </a:lnTo>
                    <a:lnTo>
                      <a:pt x="1412" y="178"/>
                    </a:lnTo>
                    <a:lnTo>
                      <a:pt x="1407" y="183"/>
                    </a:lnTo>
                    <a:lnTo>
                      <a:pt x="1401" y="187"/>
                    </a:lnTo>
                    <a:lnTo>
                      <a:pt x="1395" y="191"/>
                    </a:lnTo>
                    <a:lnTo>
                      <a:pt x="1388" y="194"/>
                    </a:lnTo>
                    <a:lnTo>
                      <a:pt x="1381" y="196"/>
                    </a:lnTo>
                    <a:lnTo>
                      <a:pt x="1375" y="199"/>
                    </a:lnTo>
                    <a:lnTo>
                      <a:pt x="1367" y="200"/>
                    </a:lnTo>
                    <a:lnTo>
                      <a:pt x="1360" y="200"/>
                    </a:lnTo>
                    <a:lnTo>
                      <a:pt x="75" y="200"/>
                    </a:lnTo>
                    <a:lnTo>
                      <a:pt x="67" y="200"/>
                    </a:lnTo>
                    <a:lnTo>
                      <a:pt x="59" y="199"/>
                    </a:lnTo>
                    <a:lnTo>
                      <a:pt x="53" y="196"/>
                    </a:lnTo>
                    <a:lnTo>
                      <a:pt x="46" y="194"/>
                    </a:lnTo>
                    <a:lnTo>
                      <a:pt x="40" y="191"/>
                    </a:lnTo>
                    <a:lnTo>
                      <a:pt x="33" y="187"/>
                    </a:lnTo>
                    <a:lnTo>
                      <a:pt x="28" y="183"/>
                    </a:lnTo>
                    <a:lnTo>
                      <a:pt x="22" y="178"/>
                    </a:lnTo>
                    <a:lnTo>
                      <a:pt x="17" y="172"/>
                    </a:lnTo>
                    <a:lnTo>
                      <a:pt x="13" y="167"/>
                    </a:lnTo>
                    <a:lnTo>
                      <a:pt x="9" y="161"/>
                    </a:lnTo>
                    <a:lnTo>
                      <a:pt x="6" y="154"/>
                    </a:lnTo>
                    <a:lnTo>
                      <a:pt x="4" y="147"/>
                    </a:lnTo>
                    <a:lnTo>
                      <a:pt x="2" y="140"/>
                    </a:lnTo>
                    <a:lnTo>
                      <a:pt x="1" y="134"/>
                    </a:lnTo>
                    <a:lnTo>
                      <a:pt x="0" y="126"/>
                    </a:lnTo>
                    <a:lnTo>
                      <a:pt x="0" y="75"/>
                    </a:lnTo>
                    <a:lnTo>
                      <a:pt x="1" y="68"/>
                    </a:lnTo>
                    <a:lnTo>
                      <a:pt x="2" y="60"/>
                    </a:lnTo>
                    <a:lnTo>
                      <a:pt x="4" y="53"/>
                    </a:lnTo>
                    <a:lnTo>
                      <a:pt x="6" y="46"/>
                    </a:lnTo>
                    <a:lnTo>
                      <a:pt x="9" y="39"/>
                    </a:lnTo>
                    <a:lnTo>
                      <a:pt x="13" y="33"/>
                    </a:lnTo>
                    <a:lnTo>
                      <a:pt x="17" y="28"/>
                    </a:lnTo>
                    <a:lnTo>
                      <a:pt x="22" y="22"/>
                    </a:lnTo>
                    <a:lnTo>
                      <a:pt x="28" y="17"/>
                    </a:lnTo>
                    <a:lnTo>
                      <a:pt x="33" y="13"/>
                    </a:lnTo>
                    <a:lnTo>
                      <a:pt x="40" y="9"/>
                    </a:lnTo>
                    <a:lnTo>
                      <a:pt x="46" y="6"/>
                    </a:lnTo>
                    <a:lnTo>
                      <a:pt x="53" y="4"/>
                    </a:lnTo>
                    <a:lnTo>
                      <a:pt x="59" y="3"/>
                    </a:lnTo>
                    <a:lnTo>
                      <a:pt x="67" y="1"/>
                    </a:lnTo>
                    <a:lnTo>
                      <a:pt x="75" y="0"/>
                    </a:lnTo>
                    <a:close/>
                  </a:path>
                </a:pathLst>
              </a:custGeom>
              <a:pattFill prst="pct60">
                <a:fgClr>
                  <a:schemeClr val="tx1">
                    <a:lumMod val="65000"/>
                    <a:lumOff val="35000"/>
                  </a:schemeClr>
                </a:fgClr>
                <a:bgClr>
                  <a:schemeClr val="tx1">
                    <a:lumMod val="85000"/>
                    <a:lumOff val="15000"/>
                  </a:schemeClr>
                </a:bgClr>
              </a:patt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Freeform 29"/>
              <p:cNvSpPr>
                <a:spLocks/>
              </p:cNvSpPr>
              <p:nvPr/>
            </p:nvSpPr>
            <p:spPr bwMode="auto">
              <a:xfrm>
                <a:off x="3173201" y="353990"/>
                <a:ext cx="92069" cy="90482"/>
              </a:xfrm>
              <a:custGeom>
                <a:avLst/>
                <a:gdLst>
                  <a:gd name="T0" fmla="*/ 189 w 345"/>
                  <a:gd name="T1" fmla="*/ 1 h 344"/>
                  <a:gd name="T2" fmla="*/ 224 w 345"/>
                  <a:gd name="T3" fmla="*/ 8 h 344"/>
                  <a:gd name="T4" fmla="*/ 254 w 345"/>
                  <a:gd name="T5" fmla="*/ 21 h 344"/>
                  <a:gd name="T6" fmla="*/ 282 w 345"/>
                  <a:gd name="T7" fmla="*/ 39 h 344"/>
                  <a:gd name="T8" fmla="*/ 305 w 345"/>
                  <a:gd name="T9" fmla="*/ 63 h 344"/>
                  <a:gd name="T10" fmla="*/ 324 w 345"/>
                  <a:gd name="T11" fmla="*/ 90 h 344"/>
                  <a:gd name="T12" fmla="*/ 337 w 345"/>
                  <a:gd name="T13" fmla="*/ 121 h 344"/>
                  <a:gd name="T14" fmla="*/ 343 w 345"/>
                  <a:gd name="T15" fmla="*/ 154 h 344"/>
                  <a:gd name="T16" fmla="*/ 343 w 345"/>
                  <a:gd name="T17" fmla="*/ 189 h 344"/>
                  <a:gd name="T18" fmla="*/ 337 w 345"/>
                  <a:gd name="T19" fmla="*/ 224 h 344"/>
                  <a:gd name="T20" fmla="*/ 324 w 345"/>
                  <a:gd name="T21" fmla="*/ 254 h 344"/>
                  <a:gd name="T22" fmla="*/ 305 w 345"/>
                  <a:gd name="T23" fmla="*/ 282 h 344"/>
                  <a:gd name="T24" fmla="*/ 282 w 345"/>
                  <a:gd name="T25" fmla="*/ 304 h 344"/>
                  <a:gd name="T26" fmla="*/ 254 w 345"/>
                  <a:gd name="T27" fmla="*/ 324 h 344"/>
                  <a:gd name="T28" fmla="*/ 224 w 345"/>
                  <a:gd name="T29" fmla="*/ 336 h 344"/>
                  <a:gd name="T30" fmla="*/ 189 w 345"/>
                  <a:gd name="T31" fmla="*/ 343 h 344"/>
                  <a:gd name="T32" fmla="*/ 155 w 345"/>
                  <a:gd name="T33" fmla="*/ 343 h 344"/>
                  <a:gd name="T34" fmla="*/ 121 w 345"/>
                  <a:gd name="T35" fmla="*/ 336 h 344"/>
                  <a:gd name="T36" fmla="*/ 90 w 345"/>
                  <a:gd name="T37" fmla="*/ 324 h 344"/>
                  <a:gd name="T38" fmla="*/ 63 w 345"/>
                  <a:gd name="T39" fmla="*/ 304 h 344"/>
                  <a:gd name="T40" fmla="*/ 39 w 345"/>
                  <a:gd name="T41" fmla="*/ 282 h 344"/>
                  <a:gd name="T42" fmla="*/ 21 w 345"/>
                  <a:gd name="T43" fmla="*/ 254 h 344"/>
                  <a:gd name="T44" fmla="*/ 8 w 345"/>
                  <a:gd name="T45" fmla="*/ 224 h 344"/>
                  <a:gd name="T46" fmla="*/ 1 w 345"/>
                  <a:gd name="T47" fmla="*/ 189 h 344"/>
                  <a:gd name="T48" fmla="*/ 1 w 345"/>
                  <a:gd name="T49" fmla="*/ 154 h 344"/>
                  <a:gd name="T50" fmla="*/ 8 w 345"/>
                  <a:gd name="T51" fmla="*/ 121 h 344"/>
                  <a:gd name="T52" fmla="*/ 21 w 345"/>
                  <a:gd name="T53" fmla="*/ 90 h 344"/>
                  <a:gd name="T54" fmla="*/ 39 w 345"/>
                  <a:gd name="T55" fmla="*/ 63 h 344"/>
                  <a:gd name="T56" fmla="*/ 63 w 345"/>
                  <a:gd name="T57" fmla="*/ 39 h 344"/>
                  <a:gd name="T58" fmla="*/ 90 w 345"/>
                  <a:gd name="T59" fmla="*/ 21 h 344"/>
                  <a:gd name="T60" fmla="*/ 121 w 345"/>
                  <a:gd name="T61" fmla="*/ 8 h 344"/>
                  <a:gd name="T62" fmla="*/ 155 w 345"/>
                  <a:gd name="T63" fmla="*/ 1 h 3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345" h="344">
                    <a:moveTo>
                      <a:pt x="172" y="0"/>
                    </a:moveTo>
                    <a:lnTo>
                      <a:pt x="189" y="1"/>
                    </a:lnTo>
                    <a:lnTo>
                      <a:pt x="207" y="3"/>
                    </a:lnTo>
                    <a:lnTo>
                      <a:pt x="224" y="8"/>
                    </a:lnTo>
                    <a:lnTo>
                      <a:pt x="240" y="14"/>
                    </a:lnTo>
                    <a:lnTo>
                      <a:pt x="254" y="21"/>
                    </a:lnTo>
                    <a:lnTo>
                      <a:pt x="268" y="30"/>
                    </a:lnTo>
                    <a:lnTo>
                      <a:pt x="282" y="39"/>
                    </a:lnTo>
                    <a:lnTo>
                      <a:pt x="294" y="50"/>
                    </a:lnTo>
                    <a:lnTo>
                      <a:pt x="305" y="63"/>
                    </a:lnTo>
                    <a:lnTo>
                      <a:pt x="315" y="75"/>
                    </a:lnTo>
                    <a:lnTo>
                      <a:pt x="324" y="90"/>
                    </a:lnTo>
                    <a:lnTo>
                      <a:pt x="331" y="105"/>
                    </a:lnTo>
                    <a:lnTo>
                      <a:pt x="337" y="121"/>
                    </a:lnTo>
                    <a:lnTo>
                      <a:pt x="341" y="137"/>
                    </a:lnTo>
                    <a:lnTo>
                      <a:pt x="343" y="154"/>
                    </a:lnTo>
                    <a:lnTo>
                      <a:pt x="345" y="172"/>
                    </a:lnTo>
                    <a:lnTo>
                      <a:pt x="343" y="189"/>
                    </a:lnTo>
                    <a:lnTo>
                      <a:pt x="341" y="206"/>
                    </a:lnTo>
                    <a:lnTo>
                      <a:pt x="337" y="224"/>
                    </a:lnTo>
                    <a:lnTo>
                      <a:pt x="331" y="239"/>
                    </a:lnTo>
                    <a:lnTo>
                      <a:pt x="324" y="254"/>
                    </a:lnTo>
                    <a:lnTo>
                      <a:pt x="315" y="268"/>
                    </a:lnTo>
                    <a:lnTo>
                      <a:pt x="305" y="282"/>
                    </a:lnTo>
                    <a:lnTo>
                      <a:pt x="294" y="294"/>
                    </a:lnTo>
                    <a:lnTo>
                      <a:pt x="282" y="304"/>
                    </a:lnTo>
                    <a:lnTo>
                      <a:pt x="268" y="315"/>
                    </a:lnTo>
                    <a:lnTo>
                      <a:pt x="254" y="324"/>
                    </a:lnTo>
                    <a:lnTo>
                      <a:pt x="240" y="331"/>
                    </a:lnTo>
                    <a:lnTo>
                      <a:pt x="224" y="336"/>
                    </a:lnTo>
                    <a:lnTo>
                      <a:pt x="207" y="341"/>
                    </a:lnTo>
                    <a:lnTo>
                      <a:pt x="189" y="343"/>
                    </a:lnTo>
                    <a:lnTo>
                      <a:pt x="172" y="344"/>
                    </a:lnTo>
                    <a:lnTo>
                      <a:pt x="155" y="343"/>
                    </a:lnTo>
                    <a:lnTo>
                      <a:pt x="138" y="341"/>
                    </a:lnTo>
                    <a:lnTo>
                      <a:pt x="121" y="336"/>
                    </a:lnTo>
                    <a:lnTo>
                      <a:pt x="105" y="331"/>
                    </a:lnTo>
                    <a:lnTo>
                      <a:pt x="90" y="324"/>
                    </a:lnTo>
                    <a:lnTo>
                      <a:pt x="76" y="315"/>
                    </a:lnTo>
                    <a:lnTo>
                      <a:pt x="63" y="304"/>
                    </a:lnTo>
                    <a:lnTo>
                      <a:pt x="50" y="294"/>
                    </a:lnTo>
                    <a:lnTo>
                      <a:pt x="39" y="282"/>
                    </a:lnTo>
                    <a:lnTo>
                      <a:pt x="30" y="268"/>
                    </a:lnTo>
                    <a:lnTo>
                      <a:pt x="21" y="254"/>
                    </a:lnTo>
                    <a:lnTo>
                      <a:pt x="14" y="239"/>
                    </a:lnTo>
                    <a:lnTo>
                      <a:pt x="8" y="224"/>
                    </a:lnTo>
                    <a:lnTo>
                      <a:pt x="3" y="206"/>
                    </a:lnTo>
                    <a:lnTo>
                      <a:pt x="1" y="189"/>
                    </a:lnTo>
                    <a:lnTo>
                      <a:pt x="0" y="172"/>
                    </a:lnTo>
                    <a:lnTo>
                      <a:pt x="1" y="154"/>
                    </a:lnTo>
                    <a:lnTo>
                      <a:pt x="3" y="137"/>
                    </a:lnTo>
                    <a:lnTo>
                      <a:pt x="8" y="121"/>
                    </a:lnTo>
                    <a:lnTo>
                      <a:pt x="14" y="105"/>
                    </a:lnTo>
                    <a:lnTo>
                      <a:pt x="21" y="90"/>
                    </a:lnTo>
                    <a:lnTo>
                      <a:pt x="30" y="75"/>
                    </a:lnTo>
                    <a:lnTo>
                      <a:pt x="39" y="63"/>
                    </a:lnTo>
                    <a:lnTo>
                      <a:pt x="50" y="50"/>
                    </a:lnTo>
                    <a:lnTo>
                      <a:pt x="63" y="39"/>
                    </a:lnTo>
                    <a:lnTo>
                      <a:pt x="76" y="30"/>
                    </a:lnTo>
                    <a:lnTo>
                      <a:pt x="90" y="21"/>
                    </a:lnTo>
                    <a:lnTo>
                      <a:pt x="105" y="14"/>
                    </a:lnTo>
                    <a:lnTo>
                      <a:pt x="121" y="8"/>
                    </a:lnTo>
                    <a:lnTo>
                      <a:pt x="138" y="3"/>
                    </a:lnTo>
                    <a:lnTo>
                      <a:pt x="155" y="1"/>
                    </a:lnTo>
                    <a:lnTo>
                      <a:pt x="172" y="0"/>
                    </a:lnTo>
                    <a:close/>
                  </a:path>
                </a:pathLst>
              </a:custGeom>
              <a:gradFill flip="none" rotWithShape="1">
                <a:gsLst>
                  <a:gs pos="65000">
                    <a:schemeClr val="tx1">
                      <a:lumMod val="75000"/>
                      <a:lumOff val="25000"/>
                    </a:schemeClr>
                  </a:gs>
                  <a:gs pos="0">
                    <a:schemeClr val="tx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Freeform 30"/>
              <p:cNvSpPr>
                <a:spLocks/>
              </p:cNvSpPr>
              <p:nvPr/>
            </p:nvSpPr>
            <p:spPr bwMode="auto">
              <a:xfrm>
                <a:off x="3197034" y="376211"/>
                <a:ext cx="44447" cy="44447"/>
              </a:xfrm>
              <a:custGeom>
                <a:avLst/>
                <a:gdLst>
                  <a:gd name="T0" fmla="*/ 93 w 169"/>
                  <a:gd name="T1" fmla="*/ 0 h 169"/>
                  <a:gd name="T2" fmla="*/ 109 w 169"/>
                  <a:gd name="T3" fmla="*/ 3 h 169"/>
                  <a:gd name="T4" fmla="*/ 124 w 169"/>
                  <a:gd name="T5" fmla="*/ 10 h 169"/>
                  <a:gd name="T6" fmla="*/ 138 w 169"/>
                  <a:gd name="T7" fmla="*/ 19 h 169"/>
                  <a:gd name="T8" fmla="*/ 149 w 169"/>
                  <a:gd name="T9" fmla="*/ 31 h 169"/>
                  <a:gd name="T10" fmla="*/ 158 w 169"/>
                  <a:gd name="T11" fmla="*/ 43 h 169"/>
                  <a:gd name="T12" fmla="*/ 165 w 169"/>
                  <a:gd name="T13" fmla="*/ 59 h 169"/>
                  <a:gd name="T14" fmla="*/ 169 w 169"/>
                  <a:gd name="T15" fmla="*/ 75 h 169"/>
                  <a:gd name="T16" fmla="*/ 169 w 169"/>
                  <a:gd name="T17" fmla="*/ 92 h 169"/>
                  <a:gd name="T18" fmla="*/ 165 w 169"/>
                  <a:gd name="T19" fmla="*/ 109 h 169"/>
                  <a:gd name="T20" fmla="*/ 158 w 169"/>
                  <a:gd name="T21" fmla="*/ 124 h 169"/>
                  <a:gd name="T22" fmla="*/ 149 w 169"/>
                  <a:gd name="T23" fmla="*/ 138 h 169"/>
                  <a:gd name="T24" fmla="*/ 138 w 169"/>
                  <a:gd name="T25" fmla="*/ 149 h 169"/>
                  <a:gd name="T26" fmla="*/ 124 w 169"/>
                  <a:gd name="T27" fmla="*/ 158 h 169"/>
                  <a:gd name="T28" fmla="*/ 109 w 169"/>
                  <a:gd name="T29" fmla="*/ 165 h 169"/>
                  <a:gd name="T30" fmla="*/ 93 w 169"/>
                  <a:gd name="T31" fmla="*/ 169 h 169"/>
                  <a:gd name="T32" fmla="*/ 75 w 169"/>
                  <a:gd name="T33" fmla="*/ 169 h 169"/>
                  <a:gd name="T34" fmla="*/ 59 w 169"/>
                  <a:gd name="T35" fmla="*/ 165 h 169"/>
                  <a:gd name="T36" fmla="*/ 44 w 169"/>
                  <a:gd name="T37" fmla="*/ 158 h 169"/>
                  <a:gd name="T38" fmla="*/ 31 w 169"/>
                  <a:gd name="T39" fmla="*/ 149 h 169"/>
                  <a:gd name="T40" fmla="*/ 19 w 169"/>
                  <a:gd name="T41" fmla="*/ 138 h 169"/>
                  <a:gd name="T42" fmla="*/ 10 w 169"/>
                  <a:gd name="T43" fmla="*/ 124 h 169"/>
                  <a:gd name="T44" fmla="*/ 3 w 169"/>
                  <a:gd name="T45" fmla="*/ 109 h 169"/>
                  <a:gd name="T46" fmla="*/ 0 w 169"/>
                  <a:gd name="T47" fmla="*/ 92 h 169"/>
                  <a:gd name="T48" fmla="*/ 0 w 169"/>
                  <a:gd name="T49" fmla="*/ 75 h 169"/>
                  <a:gd name="T50" fmla="*/ 3 w 169"/>
                  <a:gd name="T51" fmla="*/ 59 h 169"/>
                  <a:gd name="T52" fmla="*/ 10 w 169"/>
                  <a:gd name="T53" fmla="*/ 43 h 169"/>
                  <a:gd name="T54" fmla="*/ 19 w 169"/>
                  <a:gd name="T55" fmla="*/ 31 h 169"/>
                  <a:gd name="T56" fmla="*/ 31 w 169"/>
                  <a:gd name="T57" fmla="*/ 19 h 169"/>
                  <a:gd name="T58" fmla="*/ 44 w 169"/>
                  <a:gd name="T59" fmla="*/ 10 h 169"/>
                  <a:gd name="T60" fmla="*/ 59 w 169"/>
                  <a:gd name="T61" fmla="*/ 3 h 169"/>
                  <a:gd name="T62" fmla="*/ 75 w 169"/>
                  <a:gd name="T63" fmla="*/ 0 h 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69" h="169">
                    <a:moveTo>
                      <a:pt x="84" y="0"/>
                    </a:moveTo>
                    <a:lnTo>
                      <a:pt x="93" y="0"/>
                    </a:lnTo>
                    <a:lnTo>
                      <a:pt x="101" y="1"/>
                    </a:lnTo>
                    <a:lnTo>
                      <a:pt x="109" y="3"/>
                    </a:lnTo>
                    <a:lnTo>
                      <a:pt x="117" y="6"/>
                    </a:lnTo>
                    <a:lnTo>
                      <a:pt x="124" y="10"/>
                    </a:lnTo>
                    <a:lnTo>
                      <a:pt x="132" y="14"/>
                    </a:lnTo>
                    <a:lnTo>
                      <a:pt x="138" y="19"/>
                    </a:lnTo>
                    <a:lnTo>
                      <a:pt x="145" y="24"/>
                    </a:lnTo>
                    <a:lnTo>
                      <a:pt x="149" y="31"/>
                    </a:lnTo>
                    <a:lnTo>
                      <a:pt x="155" y="36"/>
                    </a:lnTo>
                    <a:lnTo>
                      <a:pt x="158" y="43"/>
                    </a:lnTo>
                    <a:lnTo>
                      <a:pt x="162" y="51"/>
                    </a:lnTo>
                    <a:lnTo>
                      <a:pt x="165" y="59"/>
                    </a:lnTo>
                    <a:lnTo>
                      <a:pt x="168" y="67"/>
                    </a:lnTo>
                    <a:lnTo>
                      <a:pt x="169" y="75"/>
                    </a:lnTo>
                    <a:lnTo>
                      <a:pt x="169" y="84"/>
                    </a:lnTo>
                    <a:lnTo>
                      <a:pt x="169" y="92"/>
                    </a:lnTo>
                    <a:lnTo>
                      <a:pt x="168" y="101"/>
                    </a:lnTo>
                    <a:lnTo>
                      <a:pt x="165" y="109"/>
                    </a:lnTo>
                    <a:lnTo>
                      <a:pt x="162" y="117"/>
                    </a:lnTo>
                    <a:lnTo>
                      <a:pt x="158" y="124"/>
                    </a:lnTo>
                    <a:lnTo>
                      <a:pt x="155" y="131"/>
                    </a:lnTo>
                    <a:lnTo>
                      <a:pt x="149" y="138"/>
                    </a:lnTo>
                    <a:lnTo>
                      <a:pt x="145" y="143"/>
                    </a:lnTo>
                    <a:lnTo>
                      <a:pt x="138" y="149"/>
                    </a:lnTo>
                    <a:lnTo>
                      <a:pt x="132" y="155"/>
                    </a:lnTo>
                    <a:lnTo>
                      <a:pt x="124" y="158"/>
                    </a:lnTo>
                    <a:lnTo>
                      <a:pt x="117" y="162"/>
                    </a:lnTo>
                    <a:lnTo>
                      <a:pt x="109" y="165"/>
                    </a:lnTo>
                    <a:lnTo>
                      <a:pt x="101" y="167"/>
                    </a:lnTo>
                    <a:lnTo>
                      <a:pt x="93" y="169"/>
                    </a:lnTo>
                    <a:lnTo>
                      <a:pt x="84" y="169"/>
                    </a:lnTo>
                    <a:lnTo>
                      <a:pt x="75" y="169"/>
                    </a:lnTo>
                    <a:lnTo>
                      <a:pt x="67" y="167"/>
                    </a:lnTo>
                    <a:lnTo>
                      <a:pt x="59" y="165"/>
                    </a:lnTo>
                    <a:lnTo>
                      <a:pt x="51" y="162"/>
                    </a:lnTo>
                    <a:lnTo>
                      <a:pt x="44" y="158"/>
                    </a:lnTo>
                    <a:lnTo>
                      <a:pt x="36" y="155"/>
                    </a:lnTo>
                    <a:lnTo>
                      <a:pt x="31" y="149"/>
                    </a:lnTo>
                    <a:lnTo>
                      <a:pt x="24" y="143"/>
                    </a:lnTo>
                    <a:lnTo>
                      <a:pt x="19" y="138"/>
                    </a:lnTo>
                    <a:lnTo>
                      <a:pt x="14" y="131"/>
                    </a:lnTo>
                    <a:lnTo>
                      <a:pt x="10" y="124"/>
                    </a:lnTo>
                    <a:lnTo>
                      <a:pt x="6" y="117"/>
                    </a:lnTo>
                    <a:lnTo>
                      <a:pt x="3" y="109"/>
                    </a:lnTo>
                    <a:lnTo>
                      <a:pt x="1" y="101"/>
                    </a:lnTo>
                    <a:lnTo>
                      <a:pt x="0" y="92"/>
                    </a:lnTo>
                    <a:lnTo>
                      <a:pt x="0" y="84"/>
                    </a:lnTo>
                    <a:lnTo>
                      <a:pt x="0" y="75"/>
                    </a:lnTo>
                    <a:lnTo>
                      <a:pt x="1" y="67"/>
                    </a:lnTo>
                    <a:lnTo>
                      <a:pt x="3" y="59"/>
                    </a:lnTo>
                    <a:lnTo>
                      <a:pt x="6" y="51"/>
                    </a:lnTo>
                    <a:lnTo>
                      <a:pt x="10" y="43"/>
                    </a:lnTo>
                    <a:lnTo>
                      <a:pt x="14" y="36"/>
                    </a:lnTo>
                    <a:lnTo>
                      <a:pt x="19" y="31"/>
                    </a:lnTo>
                    <a:lnTo>
                      <a:pt x="24" y="24"/>
                    </a:lnTo>
                    <a:lnTo>
                      <a:pt x="31" y="19"/>
                    </a:lnTo>
                    <a:lnTo>
                      <a:pt x="36" y="14"/>
                    </a:lnTo>
                    <a:lnTo>
                      <a:pt x="44" y="10"/>
                    </a:lnTo>
                    <a:lnTo>
                      <a:pt x="51" y="6"/>
                    </a:lnTo>
                    <a:lnTo>
                      <a:pt x="59" y="3"/>
                    </a:lnTo>
                    <a:lnTo>
                      <a:pt x="67" y="1"/>
                    </a:lnTo>
                    <a:lnTo>
                      <a:pt x="75" y="0"/>
                    </a:lnTo>
                    <a:lnTo>
                      <a:pt x="84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00B0F0"/>
                  </a:gs>
                  <a:gs pos="74000">
                    <a:srgbClr val="00206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Freeform 31"/>
              <p:cNvSpPr>
                <a:spLocks/>
              </p:cNvSpPr>
              <p:nvPr/>
            </p:nvSpPr>
            <p:spPr bwMode="auto">
              <a:xfrm>
                <a:off x="3203377" y="393675"/>
                <a:ext cx="12699" cy="12699"/>
              </a:xfrm>
              <a:custGeom>
                <a:avLst/>
                <a:gdLst>
                  <a:gd name="T0" fmla="*/ 23 w 46"/>
                  <a:gd name="T1" fmla="*/ 0 h 47"/>
                  <a:gd name="T2" fmla="*/ 27 w 46"/>
                  <a:gd name="T3" fmla="*/ 1 h 47"/>
                  <a:gd name="T4" fmla="*/ 32 w 46"/>
                  <a:gd name="T5" fmla="*/ 2 h 47"/>
                  <a:gd name="T6" fmla="*/ 35 w 46"/>
                  <a:gd name="T7" fmla="*/ 5 h 47"/>
                  <a:gd name="T8" fmla="*/ 39 w 46"/>
                  <a:gd name="T9" fmla="*/ 7 h 47"/>
                  <a:gd name="T10" fmla="*/ 42 w 46"/>
                  <a:gd name="T11" fmla="*/ 10 h 47"/>
                  <a:gd name="T12" fmla="*/ 45 w 46"/>
                  <a:gd name="T13" fmla="*/ 15 h 47"/>
                  <a:gd name="T14" fmla="*/ 46 w 46"/>
                  <a:gd name="T15" fmla="*/ 18 h 47"/>
                  <a:gd name="T16" fmla="*/ 46 w 46"/>
                  <a:gd name="T17" fmla="*/ 24 h 47"/>
                  <a:gd name="T18" fmla="*/ 46 w 46"/>
                  <a:gd name="T19" fmla="*/ 28 h 47"/>
                  <a:gd name="T20" fmla="*/ 45 w 46"/>
                  <a:gd name="T21" fmla="*/ 32 h 47"/>
                  <a:gd name="T22" fmla="*/ 42 w 46"/>
                  <a:gd name="T23" fmla="*/ 36 h 47"/>
                  <a:gd name="T24" fmla="*/ 39 w 46"/>
                  <a:gd name="T25" fmla="*/ 40 h 47"/>
                  <a:gd name="T26" fmla="*/ 35 w 46"/>
                  <a:gd name="T27" fmla="*/ 42 h 47"/>
                  <a:gd name="T28" fmla="*/ 32 w 46"/>
                  <a:gd name="T29" fmla="*/ 44 h 47"/>
                  <a:gd name="T30" fmla="*/ 27 w 46"/>
                  <a:gd name="T31" fmla="*/ 46 h 47"/>
                  <a:gd name="T32" fmla="*/ 23 w 46"/>
                  <a:gd name="T33" fmla="*/ 47 h 47"/>
                  <a:gd name="T34" fmla="*/ 18 w 46"/>
                  <a:gd name="T35" fmla="*/ 46 h 47"/>
                  <a:gd name="T36" fmla="*/ 14 w 46"/>
                  <a:gd name="T37" fmla="*/ 44 h 47"/>
                  <a:gd name="T38" fmla="*/ 10 w 46"/>
                  <a:gd name="T39" fmla="*/ 42 h 47"/>
                  <a:gd name="T40" fmla="*/ 7 w 46"/>
                  <a:gd name="T41" fmla="*/ 40 h 47"/>
                  <a:gd name="T42" fmla="*/ 4 w 46"/>
                  <a:gd name="T43" fmla="*/ 36 h 47"/>
                  <a:gd name="T44" fmla="*/ 1 w 46"/>
                  <a:gd name="T45" fmla="*/ 32 h 47"/>
                  <a:gd name="T46" fmla="*/ 0 w 46"/>
                  <a:gd name="T47" fmla="*/ 28 h 47"/>
                  <a:gd name="T48" fmla="*/ 0 w 46"/>
                  <a:gd name="T49" fmla="*/ 24 h 47"/>
                  <a:gd name="T50" fmla="*/ 0 w 46"/>
                  <a:gd name="T51" fmla="*/ 18 h 47"/>
                  <a:gd name="T52" fmla="*/ 1 w 46"/>
                  <a:gd name="T53" fmla="*/ 15 h 47"/>
                  <a:gd name="T54" fmla="*/ 4 w 46"/>
                  <a:gd name="T55" fmla="*/ 10 h 47"/>
                  <a:gd name="T56" fmla="*/ 7 w 46"/>
                  <a:gd name="T57" fmla="*/ 7 h 47"/>
                  <a:gd name="T58" fmla="*/ 10 w 46"/>
                  <a:gd name="T59" fmla="*/ 5 h 47"/>
                  <a:gd name="T60" fmla="*/ 14 w 46"/>
                  <a:gd name="T61" fmla="*/ 2 h 47"/>
                  <a:gd name="T62" fmla="*/ 18 w 46"/>
                  <a:gd name="T63" fmla="*/ 1 h 47"/>
                  <a:gd name="T64" fmla="*/ 23 w 46"/>
                  <a:gd name="T65" fmla="*/ 0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6" h="47">
                    <a:moveTo>
                      <a:pt x="23" y="0"/>
                    </a:moveTo>
                    <a:lnTo>
                      <a:pt x="27" y="1"/>
                    </a:lnTo>
                    <a:lnTo>
                      <a:pt x="32" y="2"/>
                    </a:lnTo>
                    <a:lnTo>
                      <a:pt x="35" y="5"/>
                    </a:lnTo>
                    <a:lnTo>
                      <a:pt x="39" y="7"/>
                    </a:lnTo>
                    <a:lnTo>
                      <a:pt x="42" y="10"/>
                    </a:lnTo>
                    <a:lnTo>
                      <a:pt x="45" y="15"/>
                    </a:lnTo>
                    <a:lnTo>
                      <a:pt x="46" y="18"/>
                    </a:lnTo>
                    <a:lnTo>
                      <a:pt x="46" y="24"/>
                    </a:lnTo>
                    <a:lnTo>
                      <a:pt x="46" y="28"/>
                    </a:lnTo>
                    <a:lnTo>
                      <a:pt x="45" y="32"/>
                    </a:lnTo>
                    <a:lnTo>
                      <a:pt x="42" y="36"/>
                    </a:lnTo>
                    <a:lnTo>
                      <a:pt x="39" y="40"/>
                    </a:lnTo>
                    <a:lnTo>
                      <a:pt x="35" y="42"/>
                    </a:lnTo>
                    <a:lnTo>
                      <a:pt x="32" y="44"/>
                    </a:lnTo>
                    <a:lnTo>
                      <a:pt x="27" y="46"/>
                    </a:lnTo>
                    <a:lnTo>
                      <a:pt x="23" y="47"/>
                    </a:lnTo>
                    <a:lnTo>
                      <a:pt x="18" y="46"/>
                    </a:lnTo>
                    <a:lnTo>
                      <a:pt x="14" y="44"/>
                    </a:lnTo>
                    <a:lnTo>
                      <a:pt x="10" y="42"/>
                    </a:lnTo>
                    <a:lnTo>
                      <a:pt x="7" y="40"/>
                    </a:lnTo>
                    <a:lnTo>
                      <a:pt x="4" y="36"/>
                    </a:lnTo>
                    <a:lnTo>
                      <a:pt x="1" y="32"/>
                    </a:lnTo>
                    <a:lnTo>
                      <a:pt x="0" y="28"/>
                    </a:lnTo>
                    <a:lnTo>
                      <a:pt x="0" y="24"/>
                    </a:lnTo>
                    <a:lnTo>
                      <a:pt x="0" y="18"/>
                    </a:lnTo>
                    <a:lnTo>
                      <a:pt x="1" y="15"/>
                    </a:lnTo>
                    <a:lnTo>
                      <a:pt x="4" y="10"/>
                    </a:lnTo>
                    <a:lnTo>
                      <a:pt x="7" y="7"/>
                    </a:lnTo>
                    <a:lnTo>
                      <a:pt x="10" y="5"/>
                    </a:lnTo>
                    <a:lnTo>
                      <a:pt x="14" y="2"/>
                    </a:lnTo>
                    <a:lnTo>
                      <a:pt x="18" y="1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E6E7E8">
                  <a:alpha val="5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Freeform 32"/>
              <p:cNvSpPr>
                <a:spLocks/>
              </p:cNvSpPr>
              <p:nvPr/>
            </p:nvSpPr>
            <p:spPr bwMode="auto">
              <a:xfrm>
                <a:off x="3224213" y="387350"/>
                <a:ext cx="7938" cy="7938"/>
              </a:xfrm>
              <a:custGeom>
                <a:avLst/>
                <a:gdLst>
                  <a:gd name="T0" fmla="*/ 15 w 30"/>
                  <a:gd name="T1" fmla="*/ 0 h 31"/>
                  <a:gd name="T2" fmla="*/ 18 w 30"/>
                  <a:gd name="T3" fmla="*/ 0 h 31"/>
                  <a:gd name="T4" fmla="*/ 20 w 30"/>
                  <a:gd name="T5" fmla="*/ 1 h 31"/>
                  <a:gd name="T6" fmla="*/ 24 w 30"/>
                  <a:gd name="T7" fmla="*/ 2 h 31"/>
                  <a:gd name="T8" fmla="*/ 26 w 30"/>
                  <a:gd name="T9" fmla="*/ 4 h 31"/>
                  <a:gd name="T10" fmla="*/ 27 w 30"/>
                  <a:gd name="T11" fmla="*/ 7 h 31"/>
                  <a:gd name="T12" fmla="*/ 29 w 30"/>
                  <a:gd name="T13" fmla="*/ 9 h 31"/>
                  <a:gd name="T14" fmla="*/ 29 w 30"/>
                  <a:gd name="T15" fmla="*/ 11 h 31"/>
                  <a:gd name="T16" fmla="*/ 30 w 30"/>
                  <a:gd name="T17" fmla="*/ 15 h 31"/>
                  <a:gd name="T18" fmla="*/ 29 w 30"/>
                  <a:gd name="T19" fmla="*/ 18 h 31"/>
                  <a:gd name="T20" fmla="*/ 29 w 30"/>
                  <a:gd name="T21" fmla="*/ 20 h 31"/>
                  <a:gd name="T22" fmla="*/ 27 w 30"/>
                  <a:gd name="T23" fmla="*/ 24 h 31"/>
                  <a:gd name="T24" fmla="*/ 26 w 30"/>
                  <a:gd name="T25" fmla="*/ 26 h 31"/>
                  <a:gd name="T26" fmla="*/ 24 w 30"/>
                  <a:gd name="T27" fmla="*/ 27 h 31"/>
                  <a:gd name="T28" fmla="*/ 20 w 30"/>
                  <a:gd name="T29" fmla="*/ 28 h 31"/>
                  <a:gd name="T30" fmla="*/ 18 w 30"/>
                  <a:gd name="T31" fmla="*/ 30 h 31"/>
                  <a:gd name="T32" fmla="*/ 15 w 30"/>
                  <a:gd name="T33" fmla="*/ 31 h 31"/>
                  <a:gd name="T34" fmla="*/ 11 w 30"/>
                  <a:gd name="T35" fmla="*/ 30 h 31"/>
                  <a:gd name="T36" fmla="*/ 9 w 30"/>
                  <a:gd name="T37" fmla="*/ 28 h 31"/>
                  <a:gd name="T38" fmla="*/ 7 w 30"/>
                  <a:gd name="T39" fmla="*/ 27 h 31"/>
                  <a:gd name="T40" fmla="*/ 4 w 30"/>
                  <a:gd name="T41" fmla="*/ 26 h 31"/>
                  <a:gd name="T42" fmla="*/ 2 w 30"/>
                  <a:gd name="T43" fmla="*/ 24 h 31"/>
                  <a:gd name="T44" fmla="*/ 1 w 30"/>
                  <a:gd name="T45" fmla="*/ 20 h 31"/>
                  <a:gd name="T46" fmla="*/ 0 w 30"/>
                  <a:gd name="T47" fmla="*/ 18 h 31"/>
                  <a:gd name="T48" fmla="*/ 0 w 30"/>
                  <a:gd name="T49" fmla="*/ 15 h 31"/>
                  <a:gd name="T50" fmla="*/ 0 w 30"/>
                  <a:gd name="T51" fmla="*/ 11 h 31"/>
                  <a:gd name="T52" fmla="*/ 1 w 30"/>
                  <a:gd name="T53" fmla="*/ 9 h 31"/>
                  <a:gd name="T54" fmla="*/ 2 w 30"/>
                  <a:gd name="T55" fmla="*/ 7 h 31"/>
                  <a:gd name="T56" fmla="*/ 4 w 30"/>
                  <a:gd name="T57" fmla="*/ 4 h 31"/>
                  <a:gd name="T58" fmla="*/ 7 w 30"/>
                  <a:gd name="T59" fmla="*/ 2 h 31"/>
                  <a:gd name="T60" fmla="*/ 9 w 30"/>
                  <a:gd name="T61" fmla="*/ 1 h 31"/>
                  <a:gd name="T62" fmla="*/ 11 w 30"/>
                  <a:gd name="T63" fmla="*/ 0 h 31"/>
                  <a:gd name="T64" fmla="*/ 15 w 30"/>
                  <a:gd name="T65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0" h="31">
                    <a:moveTo>
                      <a:pt x="15" y="0"/>
                    </a:moveTo>
                    <a:lnTo>
                      <a:pt x="18" y="0"/>
                    </a:lnTo>
                    <a:lnTo>
                      <a:pt x="20" y="1"/>
                    </a:lnTo>
                    <a:lnTo>
                      <a:pt x="24" y="2"/>
                    </a:lnTo>
                    <a:lnTo>
                      <a:pt x="26" y="4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29" y="11"/>
                    </a:lnTo>
                    <a:lnTo>
                      <a:pt x="30" y="15"/>
                    </a:lnTo>
                    <a:lnTo>
                      <a:pt x="29" y="18"/>
                    </a:lnTo>
                    <a:lnTo>
                      <a:pt x="29" y="20"/>
                    </a:lnTo>
                    <a:lnTo>
                      <a:pt x="27" y="24"/>
                    </a:lnTo>
                    <a:lnTo>
                      <a:pt x="26" y="26"/>
                    </a:lnTo>
                    <a:lnTo>
                      <a:pt x="24" y="27"/>
                    </a:lnTo>
                    <a:lnTo>
                      <a:pt x="20" y="28"/>
                    </a:lnTo>
                    <a:lnTo>
                      <a:pt x="18" y="30"/>
                    </a:lnTo>
                    <a:lnTo>
                      <a:pt x="15" y="31"/>
                    </a:lnTo>
                    <a:lnTo>
                      <a:pt x="11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E6E7E8">
                  <a:alpha val="50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4200" y="207285"/>
            <a:ext cx="10896600" cy="7270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200" b="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900" y="1201511"/>
            <a:ext cx="10896600" cy="435133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500" y="6492875"/>
            <a:ext cx="698500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1DAFBFA-C652-4E4B-AC31-FEFC406FA02E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596900" y="0"/>
            <a:ext cx="731072" cy="185255"/>
            <a:chOff x="-374958" y="1010653"/>
            <a:chExt cx="1835087" cy="914400"/>
          </a:xfrm>
        </p:grpSpPr>
        <p:sp>
          <p:nvSpPr>
            <p:cNvPr id="8" name="Rectangle 7"/>
            <p:cNvSpPr/>
            <p:nvPr userDrawn="1"/>
          </p:nvSpPr>
          <p:spPr>
            <a:xfrm>
              <a:off x="-374958" y="1010653"/>
              <a:ext cx="914400" cy="914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45728" y="1010653"/>
              <a:ext cx="914401" cy="914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56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4675348" y="2189224"/>
            <a:ext cx="1744542" cy="3076726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9932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1413968" y="6502407"/>
            <a:ext cx="778036" cy="3555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 userDrawn="1"/>
        </p:nvSpPr>
        <p:spPr>
          <a:xfrm>
            <a:off x="10627365" y="6502407"/>
            <a:ext cx="878839" cy="3555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11506196" y="6485664"/>
            <a:ext cx="685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41DAFBFA-C652-4E4B-AC31-FEFC406FA02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8" y="6502400"/>
            <a:ext cx="10706097" cy="355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11" name="Rectangle 10"/>
          <p:cNvSpPr/>
          <p:nvPr userDrawn="1"/>
        </p:nvSpPr>
        <p:spPr>
          <a:xfrm>
            <a:off x="8882014" y="6532904"/>
            <a:ext cx="130901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rgbClr val="505555"/>
                </a:solidFill>
                <a:latin typeface="+mj-lt"/>
                <a:ea typeface="Roboto" panose="02000000000000000000" pitchFamily="2" charset="0"/>
              </a:rPr>
              <a:t>www.comany.com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10771237" y="6529728"/>
            <a:ext cx="66982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200" dirty="0" smtClean="0">
                <a:solidFill>
                  <a:schemeClr val="bg1"/>
                </a:solidFill>
                <a:latin typeface="+mj-lt"/>
                <a:ea typeface="Roboto" panose="02000000000000000000" pitchFamily="2" charset="0"/>
              </a:rPr>
              <a:t>Logo</a:t>
            </a:r>
            <a:endParaRPr lang="en-US" sz="1200" dirty="0">
              <a:solidFill>
                <a:schemeClr val="bg1"/>
              </a:solidFill>
              <a:latin typeface="+mj-lt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199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74" r:id="rId2"/>
    <p:sldLayoutId id="2147483675" r:id="rId3"/>
    <p:sldLayoutId id="2147483705" r:id="rId4"/>
    <p:sldLayoutId id="2147483703" r:id="rId5"/>
    <p:sldLayoutId id="2147483702" r:id="rId6"/>
    <p:sldLayoutId id="2147483701" r:id="rId7"/>
    <p:sldLayoutId id="2147483700" r:id="rId8"/>
    <p:sldLayoutId id="2147483699" r:id="rId9"/>
    <p:sldLayoutId id="2147483698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704" r:id="rId1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1"/>
          </a:solidFill>
          <a:latin typeface="Bebas Neue" panose="020B0606020202050201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Open Sans Light" panose="020B0306030504020204" pitchFamily="34" charset="0"/>
          <a:cs typeface="Open Sans Light" panose="020B03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Open Sans Light" panose="020B0306030504020204" pitchFamily="34" charset="0"/>
          <a:cs typeface="Open Sans Light" panose="020B03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Open Sans Light" panose="020B0306030504020204" pitchFamily="34" charset="0"/>
          <a:cs typeface="Open Sans Light" panose="020B03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Open Sans Light" panose="020B0306030504020204" pitchFamily="34" charset="0"/>
          <a:cs typeface="Open Sans Light" panose="020B03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Open Sans Light" panose="020B0306030504020204" pitchFamily="34" charset="0"/>
          <a:cs typeface="Open Sans Light" panose="020B03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B4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933463" y="320446"/>
            <a:ext cx="8325073" cy="807178"/>
          </a:xfrm>
          <a:prstGeom prst="rect">
            <a:avLst/>
          </a:prstGeom>
        </p:spPr>
        <p:txBody>
          <a:bodyPr wrap="none" anchor="ctr"/>
          <a:lstStyle/>
          <a:p>
            <a:pPr algn="ctr">
              <a:defRPr/>
            </a:pPr>
            <a:r>
              <a:rPr lang="en-US" sz="5400" noProof="1" smtClean="0">
                <a:solidFill>
                  <a:schemeClr val="bg1"/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12 Life experiences</a:t>
            </a:r>
            <a:endParaRPr lang="en-US" sz="5400" noProof="1">
              <a:solidFill>
                <a:schemeClr val="bg1"/>
              </a:solidFill>
              <a:latin typeface="Bebas Neue" panose="020B0606020202050201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8" name="Slide Number Placeholder 3"/>
          <p:cNvSpPr txBox="1">
            <a:spLocks/>
          </p:cNvSpPr>
          <p:nvPr/>
        </p:nvSpPr>
        <p:spPr>
          <a:xfrm>
            <a:off x="11493500" y="6492875"/>
            <a:ext cx="6985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>
                <a:solidFill>
                  <a:schemeClr val="bg1"/>
                </a:solidFill>
              </a:rPr>
              <a:t>1</a:t>
            </a:r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16" name="Picture 4" descr="C:\Program Files (x86)\Microsoft Office\MEDIA\CAGCAT10\j0299125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327" y="2195411"/>
            <a:ext cx="458737" cy="752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Program Files (x86)\Microsoft Office\MEDIA\CAGCAT10\j0299125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957" y="2195411"/>
            <a:ext cx="458737" cy="752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C:\Program Files (x86)\Microsoft Office\MEDIA\CAGCAT10\j0299125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939" y="2195411"/>
            <a:ext cx="458737" cy="752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Program Files (x86)\Microsoft Office\MEDIA\CAGCAT10\j0299125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273" y="2195411"/>
            <a:ext cx="458737" cy="752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Rectangle 31"/>
          <p:cNvSpPr/>
          <p:nvPr/>
        </p:nvSpPr>
        <p:spPr>
          <a:xfrm>
            <a:off x="1922583" y="3866154"/>
            <a:ext cx="8346834" cy="83099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buClr>
                <a:srgbClr val="E24848"/>
              </a:buClr>
              <a:defRPr/>
            </a:pPr>
            <a:r>
              <a:rPr lang="en-US" sz="4800" noProof="1" smtClean="0">
                <a:solidFill>
                  <a:schemeClr val="bg1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rPr>
              <a:t>12A World records</a:t>
            </a:r>
            <a:endParaRPr lang="en-US" sz="4800" noProof="1">
              <a:solidFill>
                <a:schemeClr val="bg1"/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12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Perfect positive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make the positive present perfect tense, </a:t>
            </a:r>
            <a:r>
              <a:rPr lang="en-US" dirty="0" err="1"/>
              <a:t>use:</a:t>
            </a:r>
            <a:r>
              <a:rPr lang="en-US" b="1" dirty="0" err="1"/>
              <a:t>'have</a:t>
            </a:r>
            <a:r>
              <a:rPr lang="en-US" b="1" dirty="0"/>
              <a:t>' / 'has'</a:t>
            </a:r>
            <a:r>
              <a:rPr lang="en-US" dirty="0"/>
              <a:t> + the </a:t>
            </a:r>
            <a:r>
              <a:rPr lang="en-US" b="1" dirty="0"/>
              <a:t>past participle</a:t>
            </a:r>
            <a:endParaRPr lang="en-US" dirty="0"/>
          </a:p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38200" y="2523014"/>
          <a:ext cx="10515600" cy="2956560"/>
        </p:xfrm>
        <a:graphic>
          <a:graphicData uri="http://schemas.openxmlformats.org/drawingml/2006/table">
            <a:tbl>
              <a:tblPr/>
              <a:tblGrid>
                <a:gridCol w="5257800"/>
                <a:gridCol w="5257800"/>
              </a:tblGrid>
              <a:tr h="0">
                <a:tc>
                  <a:txBody>
                    <a:bodyPr/>
                    <a:lstStyle/>
                    <a:p>
                      <a:r>
                        <a:rPr lang="sr-Latn-RS" b="1" dirty="0">
                          <a:solidFill>
                            <a:srgbClr val="FF6600"/>
                          </a:solidFill>
                          <a:effectLst/>
                        </a:rPr>
                        <a:t>Positive</a:t>
                      </a:r>
                      <a:endParaRPr lang="sr-Latn-RS" dirty="0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Positive Short Form</a:t>
                      </a:r>
                      <a:endParaRPr lang="sr-Latn-RS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r-Latn-RS" dirty="0"/>
                        <a:t>I </a:t>
                      </a:r>
                      <a:r>
                        <a:rPr lang="sr-Latn-RS" b="1" dirty="0">
                          <a:solidFill>
                            <a:srgbClr val="FF6600"/>
                          </a:solidFill>
                          <a:effectLst/>
                        </a:rPr>
                        <a:t>have</a:t>
                      </a:r>
                      <a:r>
                        <a:rPr lang="sr-Latn-RS" dirty="0"/>
                        <a:t> </a:t>
                      </a:r>
                      <a:r>
                        <a:rPr lang="sr-Latn-RS" b="1" dirty="0">
                          <a:solidFill>
                            <a:srgbClr val="FF6600"/>
                          </a:solidFill>
                          <a:effectLst/>
                        </a:rPr>
                        <a:t>played</a:t>
                      </a:r>
                      <a:endParaRPr lang="sr-Latn-RS" dirty="0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/>
                        <a:t>I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've</a:t>
                      </a:r>
                      <a:r>
                        <a:rPr lang="sr-Latn-RS"/>
                        <a:t> 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played</a:t>
                      </a:r>
                      <a:endParaRPr lang="sr-Latn-RS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r-Latn-RS"/>
                        <a:t>you 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have</a:t>
                      </a:r>
                      <a:r>
                        <a:rPr lang="sr-Latn-RS"/>
                        <a:t> 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worked</a:t>
                      </a:r>
                      <a:endParaRPr lang="sr-Latn-RS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/>
                        <a:t>you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've</a:t>
                      </a:r>
                      <a:r>
                        <a:rPr lang="sr-Latn-RS"/>
                        <a:t> 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worked</a:t>
                      </a:r>
                      <a:endParaRPr lang="sr-Latn-RS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r-Latn-RS"/>
                        <a:t>he 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has</a:t>
                      </a:r>
                      <a:r>
                        <a:rPr lang="sr-Latn-RS"/>
                        <a:t> 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written</a:t>
                      </a:r>
                      <a:endParaRPr lang="sr-Latn-RS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/>
                        <a:t>he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's</a:t>
                      </a:r>
                      <a:r>
                        <a:rPr lang="sr-Latn-RS"/>
                        <a:t> 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written</a:t>
                      </a:r>
                      <a:endParaRPr lang="sr-Latn-RS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r-Latn-RS"/>
                        <a:t>she 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has</a:t>
                      </a:r>
                      <a:r>
                        <a:rPr lang="sr-Latn-RS"/>
                        <a:t> 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walked</a:t>
                      </a:r>
                      <a:endParaRPr lang="sr-Latn-RS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/>
                        <a:t>she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's</a:t>
                      </a:r>
                      <a:r>
                        <a:rPr lang="sr-Latn-RS"/>
                        <a:t> 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walked</a:t>
                      </a:r>
                      <a:endParaRPr lang="sr-Latn-RS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r-Latn-RS"/>
                        <a:t>it 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has</a:t>
                      </a:r>
                      <a:r>
                        <a:rPr lang="sr-Latn-RS"/>
                        <a:t> 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rained</a:t>
                      </a:r>
                      <a:endParaRPr lang="sr-Latn-RS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/>
                        <a:t>it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's</a:t>
                      </a:r>
                      <a:r>
                        <a:rPr lang="sr-Latn-RS"/>
                        <a:t> 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rained</a:t>
                      </a:r>
                      <a:endParaRPr lang="sr-Latn-RS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r-Latn-RS"/>
                        <a:t>we 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have</a:t>
                      </a:r>
                      <a:r>
                        <a:rPr lang="sr-Latn-RS"/>
                        <a:t> 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travelled</a:t>
                      </a:r>
                      <a:endParaRPr lang="sr-Latn-RS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/>
                        <a:t>we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've</a:t>
                      </a:r>
                      <a:r>
                        <a:rPr lang="sr-Latn-RS"/>
                        <a:t> 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travelled</a:t>
                      </a:r>
                      <a:endParaRPr lang="sr-Latn-RS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r-Latn-RS"/>
                        <a:t>they 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have</a:t>
                      </a:r>
                      <a:r>
                        <a:rPr lang="sr-Latn-RS"/>
                        <a:t> 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studied</a:t>
                      </a:r>
                      <a:endParaRPr lang="sr-Latn-RS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they</a:t>
                      </a:r>
                      <a:r>
                        <a:rPr lang="sr-Latn-RS" b="1" dirty="0">
                          <a:solidFill>
                            <a:srgbClr val="FF6600"/>
                          </a:solidFill>
                          <a:effectLst/>
                        </a:rPr>
                        <a:t>'ve</a:t>
                      </a:r>
                      <a:r>
                        <a:rPr lang="sr-Latn-RS" dirty="0"/>
                        <a:t> </a:t>
                      </a:r>
                      <a:r>
                        <a:rPr lang="sr-Latn-RS" b="1" dirty="0">
                          <a:solidFill>
                            <a:srgbClr val="FF6600"/>
                          </a:solidFill>
                          <a:effectLst/>
                        </a:rPr>
                        <a:t>studied</a:t>
                      </a:r>
                      <a:endParaRPr lang="sr-Latn-RS" dirty="0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8888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 Perfect </a:t>
            </a:r>
            <a:r>
              <a:rPr lang="en-US" dirty="0" smtClean="0"/>
              <a:t>negative</a:t>
            </a:r>
            <a:endParaRPr lang="sr-Latn-R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787400" y="1899126"/>
          <a:ext cx="10515600" cy="2956560"/>
        </p:xfrm>
        <a:graphic>
          <a:graphicData uri="http://schemas.openxmlformats.org/drawingml/2006/table">
            <a:tbl>
              <a:tblPr/>
              <a:tblGrid>
                <a:gridCol w="5257800"/>
                <a:gridCol w="5257800"/>
              </a:tblGrid>
              <a:tr h="0">
                <a:tc>
                  <a:txBody>
                    <a:bodyPr/>
                    <a:lstStyle/>
                    <a:p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Negative</a:t>
                      </a:r>
                      <a:endParaRPr lang="sr-Latn-RS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Negative Short Form</a:t>
                      </a:r>
                      <a:endParaRPr lang="sr-Latn-RS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I </a:t>
                      </a:r>
                      <a:r>
                        <a:rPr lang="en-US" b="1">
                          <a:solidFill>
                            <a:srgbClr val="FF6600"/>
                          </a:solidFill>
                          <a:effectLst/>
                        </a:rPr>
                        <a:t>have not</a:t>
                      </a:r>
                      <a:r>
                        <a:rPr lang="en-US"/>
                        <a:t> </a:t>
                      </a:r>
                      <a:r>
                        <a:rPr lang="en-US" b="1">
                          <a:solidFill>
                            <a:srgbClr val="FF6600"/>
                          </a:solidFill>
                          <a:effectLst/>
                        </a:rPr>
                        <a:t>eaten</a:t>
                      </a:r>
                      <a:r>
                        <a:rPr lang="en-US"/>
                        <a:t> breakfast today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/>
                        <a:t>I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 haven't</a:t>
                      </a:r>
                      <a:r>
                        <a:rPr lang="sr-Latn-RS"/>
                        <a:t> 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eaten</a:t>
                      </a:r>
                      <a:endParaRPr lang="sr-Latn-RS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you </a:t>
                      </a:r>
                      <a:r>
                        <a:rPr lang="en-US" b="1">
                          <a:solidFill>
                            <a:srgbClr val="FF6600"/>
                          </a:solidFill>
                          <a:effectLst/>
                        </a:rPr>
                        <a:t>have not</a:t>
                      </a:r>
                      <a:r>
                        <a:rPr lang="en-US"/>
                        <a:t> </a:t>
                      </a:r>
                      <a:r>
                        <a:rPr lang="en-US" b="1">
                          <a:solidFill>
                            <a:srgbClr val="FF6600"/>
                          </a:solidFill>
                          <a:effectLst/>
                        </a:rPr>
                        <a:t>been</a:t>
                      </a:r>
                      <a:r>
                        <a:rPr lang="en-US"/>
                        <a:t> to Asia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/>
                        <a:t>you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 haven't</a:t>
                      </a:r>
                      <a:r>
                        <a:rPr lang="sr-Latn-RS"/>
                        <a:t> 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been</a:t>
                      </a:r>
                      <a:endParaRPr lang="sr-Latn-RS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he </a:t>
                      </a:r>
                      <a:r>
                        <a:rPr lang="en-US" b="1">
                          <a:solidFill>
                            <a:srgbClr val="FF6600"/>
                          </a:solidFill>
                          <a:effectLst/>
                        </a:rPr>
                        <a:t>has not</a:t>
                      </a:r>
                      <a:r>
                        <a:rPr lang="en-US"/>
                        <a:t> </a:t>
                      </a:r>
                      <a:r>
                        <a:rPr lang="en-US" b="1">
                          <a:solidFill>
                            <a:srgbClr val="FF6600"/>
                          </a:solidFill>
                          <a:effectLst/>
                        </a:rPr>
                        <a:t>seen</a:t>
                      </a:r>
                      <a:r>
                        <a:rPr lang="en-US"/>
                        <a:t> the new film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/>
                        <a:t>he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 hasn't</a:t>
                      </a:r>
                      <a:r>
                        <a:rPr lang="sr-Latn-RS"/>
                        <a:t> 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seen</a:t>
                      </a:r>
                      <a:endParaRPr lang="sr-Latn-RS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she </a:t>
                      </a:r>
                      <a:r>
                        <a:rPr lang="en-US" b="1">
                          <a:solidFill>
                            <a:srgbClr val="FF6600"/>
                          </a:solidFill>
                          <a:effectLst/>
                        </a:rPr>
                        <a:t>has not</a:t>
                      </a:r>
                      <a:r>
                        <a:rPr lang="en-US"/>
                        <a:t> </a:t>
                      </a:r>
                      <a:r>
                        <a:rPr lang="en-US" b="1">
                          <a:solidFill>
                            <a:srgbClr val="FF6600"/>
                          </a:solidFill>
                          <a:effectLst/>
                        </a:rPr>
                        <a:t>played</a:t>
                      </a:r>
                      <a:r>
                        <a:rPr lang="en-US"/>
                        <a:t> tennis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/>
                        <a:t>she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 hasn't</a:t>
                      </a:r>
                      <a:r>
                        <a:rPr lang="sr-Latn-RS"/>
                        <a:t> 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played</a:t>
                      </a:r>
                      <a:endParaRPr lang="sr-Latn-RS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it </a:t>
                      </a:r>
                      <a:r>
                        <a:rPr lang="en-US" b="1">
                          <a:solidFill>
                            <a:srgbClr val="FF6600"/>
                          </a:solidFill>
                          <a:effectLst/>
                        </a:rPr>
                        <a:t>has not</a:t>
                      </a:r>
                      <a:r>
                        <a:rPr lang="en-US"/>
                        <a:t> </a:t>
                      </a:r>
                      <a:r>
                        <a:rPr lang="en-US" b="1">
                          <a:solidFill>
                            <a:srgbClr val="FF6600"/>
                          </a:solidFill>
                          <a:effectLst/>
                        </a:rPr>
                        <a:t>snowed</a:t>
                      </a:r>
                      <a:r>
                        <a:rPr lang="en-US"/>
                        <a:t> this winter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/>
                        <a:t>it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 hasn't</a:t>
                      </a:r>
                      <a:r>
                        <a:rPr lang="sr-Latn-RS"/>
                        <a:t> 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snowed</a:t>
                      </a:r>
                      <a:endParaRPr lang="sr-Latn-RS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we </a:t>
                      </a:r>
                      <a:r>
                        <a:rPr lang="en-US" b="1">
                          <a:solidFill>
                            <a:srgbClr val="FF6600"/>
                          </a:solidFill>
                          <a:effectLst/>
                        </a:rPr>
                        <a:t>have not</a:t>
                      </a:r>
                      <a:r>
                        <a:rPr lang="en-US"/>
                        <a:t> </a:t>
                      </a:r>
                      <a:r>
                        <a:rPr lang="en-US" b="1">
                          <a:solidFill>
                            <a:srgbClr val="FF6600"/>
                          </a:solidFill>
                          <a:effectLst/>
                        </a:rPr>
                        <a:t>slept</a:t>
                      </a:r>
                      <a:r>
                        <a:rPr lang="en-US"/>
                        <a:t> all night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/>
                        <a:t>we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 haven't</a:t>
                      </a:r>
                      <a:r>
                        <a:rPr lang="sr-Latn-RS"/>
                        <a:t> </a:t>
                      </a:r>
                      <a:r>
                        <a:rPr lang="sr-Latn-RS" b="1">
                          <a:solidFill>
                            <a:srgbClr val="FF6600"/>
                          </a:solidFill>
                          <a:effectLst/>
                        </a:rPr>
                        <a:t>slept</a:t>
                      </a:r>
                      <a:endParaRPr lang="sr-Latn-RS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they </a:t>
                      </a:r>
                      <a:r>
                        <a:rPr lang="en-US" b="1">
                          <a:solidFill>
                            <a:srgbClr val="FF6600"/>
                          </a:solidFill>
                          <a:effectLst/>
                        </a:rPr>
                        <a:t>have not</a:t>
                      </a:r>
                      <a:r>
                        <a:rPr lang="en-US"/>
                        <a:t> </a:t>
                      </a:r>
                      <a:r>
                        <a:rPr lang="en-US" b="1">
                          <a:solidFill>
                            <a:srgbClr val="FF6600"/>
                          </a:solidFill>
                          <a:effectLst/>
                        </a:rPr>
                        <a:t>tried</a:t>
                      </a:r>
                      <a:r>
                        <a:rPr lang="en-US"/>
                        <a:t> the food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they</a:t>
                      </a:r>
                      <a:r>
                        <a:rPr lang="sr-Latn-RS" b="1" dirty="0">
                          <a:solidFill>
                            <a:srgbClr val="FF6600"/>
                          </a:solidFill>
                          <a:effectLst/>
                        </a:rPr>
                        <a:t> haven't</a:t>
                      </a:r>
                      <a:r>
                        <a:rPr lang="sr-Latn-RS" dirty="0"/>
                        <a:t> </a:t>
                      </a:r>
                      <a:r>
                        <a:rPr lang="sr-Latn-RS" b="1" dirty="0">
                          <a:solidFill>
                            <a:srgbClr val="FF6600"/>
                          </a:solidFill>
                          <a:effectLst/>
                        </a:rPr>
                        <a:t>tried</a:t>
                      </a:r>
                      <a:endParaRPr lang="sr-Latn-RS" dirty="0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713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 Perfect </a:t>
            </a:r>
            <a:r>
              <a:rPr lang="en-US" dirty="0" smtClean="0"/>
              <a:t>questions</a:t>
            </a:r>
            <a:endParaRPr lang="sr-Latn-R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0679622"/>
              </p:ext>
            </p:extLst>
          </p:nvPr>
        </p:nvGraphicFramePr>
        <p:xfrm>
          <a:off x="700585" y="2294912"/>
          <a:ext cx="10515600" cy="2956560"/>
        </p:xfrm>
        <a:graphic>
          <a:graphicData uri="http://schemas.openxmlformats.org/drawingml/2006/table">
            <a:tbl>
              <a:tblPr/>
              <a:tblGrid>
                <a:gridCol w="10515600"/>
              </a:tblGrid>
              <a:tr h="0">
                <a:tc>
                  <a:txBody>
                    <a:bodyPr/>
                    <a:lstStyle/>
                    <a:p>
                      <a:r>
                        <a:rPr lang="sr-Latn-RS" b="1" dirty="0">
                          <a:solidFill>
                            <a:srgbClr val="FF6600"/>
                          </a:solidFill>
                          <a:effectLst/>
                        </a:rPr>
                        <a:t>'Yes / No' Questions</a:t>
                      </a:r>
                      <a:endParaRPr lang="sr-Latn-RS" dirty="0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6600"/>
                          </a:solidFill>
                          <a:effectLst/>
                        </a:rPr>
                        <a:t>Have</a:t>
                      </a:r>
                      <a:r>
                        <a:rPr lang="en-US" dirty="0"/>
                        <a:t> I </a:t>
                      </a:r>
                      <a:r>
                        <a:rPr lang="en-US" b="1" dirty="0">
                          <a:solidFill>
                            <a:srgbClr val="FF6600"/>
                          </a:solidFill>
                          <a:effectLst/>
                        </a:rPr>
                        <a:t>missed</a:t>
                      </a:r>
                      <a:r>
                        <a:rPr lang="en-US" dirty="0"/>
                        <a:t> the bus?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6600"/>
                          </a:solidFill>
                          <a:effectLst/>
                        </a:rPr>
                        <a:t>H</a:t>
                      </a:r>
                      <a:r>
                        <a:rPr lang="sr-Latn-RS" b="1" dirty="0" smtClean="0">
                          <a:solidFill>
                            <a:srgbClr val="FF6600"/>
                          </a:solidFill>
                          <a:effectLst/>
                        </a:rPr>
                        <a:t>ave</a:t>
                      </a:r>
                      <a:r>
                        <a:rPr lang="sr-Latn-RS" dirty="0"/>
                        <a:t> you </a:t>
                      </a:r>
                      <a:r>
                        <a:rPr lang="sr-Latn-RS" b="1" dirty="0">
                          <a:solidFill>
                            <a:srgbClr val="FF6600"/>
                          </a:solidFill>
                          <a:effectLst/>
                        </a:rPr>
                        <a:t>visited</a:t>
                      </a:r>
                      <a:r>
                        <a:rPr lang="sr-Latn-RS" dirty="0"/>
                        <a:t> London?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6600"/>
                          </a:solidFill>
                          <a:effectLst/>
                        </a:rPr>
                        <a:t>Has</a:t>
                      </a:r>
                      <a:r>
                        <a:rPr lang="en-US" dirty="0"/>
                        <a:t> he </a:t>
                      </a:r>
                      <a:r>
                        <a:rPr lang="en-US" b="1" dirty="0">
                          <a:solidFill>
                            <a:srgbClr val="FF6600"/>
                          </a:solidFill>
                          <a:effectLst/>
                        </a:rPr>
                        <a:t>worked</a:t>
                      </a:r>
                      <a:r>
                        <a:rPr lang="en-US" dirty="0"/>
                        <a:t> as a waiter before?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6600"/>
                          </a:solidFill>
                          <a:effectLst/>
                        </a:rPr>
                        <a:t>H</a:t>
                      </a:r>
                      <a:r>
                        <a:rPr lang="sr-Latn-RS" b="1" dirty="0" smtClean="0">
                          <a:solidFill>
                            <a:srgbClr val="FF6600"/>
                          </a:solidFill>
                          <a:effectLst/>
                        </a:rPr>
                        <a:t>as</a:t>
                      </a:r>
                      <a:r>
                        <a:rPr lang="sr-Latn-RS" dirty="0"/>
                        <a:t> she </a:t>
                      </a:r>
                      <a:r>
                        <a:rPr lang="sr-Latn-RS" b="1" dirty="0">
                          <a:solidFill>
                            <a:srgbClr val="FF6600"/>
                          </a:solidFill>
                          <a:effectLst/>
                        </a:rPr>
                        <a:t>met</a:t>
                      </a:r>
                      <a:r>
                        <a:rPr lang="sr-Latn-RS" dirty="0"/>
                        <a:t> John?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6600"/>
                          </a:solidFill>
                          <a:effectLst/>
                        </a:rPr>
                        <a:t>Has</a:t>
                      </a:r>
                      <a:r>
                        <a:rPr lang="en-US" dirty="0"/>
                        <a:t> it </a:t>
                      </a:r>
                      <a:r>
                        <a:rPr lang="en-US" b="1" dirty="0">
                          <a:solidFill>
                            <a:srgbClr val="FF6600"/>
                          </a:solidFill>
                          <a:effectLst/>
                        </a:rPr>
                        <a:t>been</a:t>
                      </a:r>
                      <a:r>
                        <a:rPr lang="en-US" dirty="0"/>
                        <a:t> cold this week?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6600"/>
                          </a:solidFill>
                          <a:effectLst/>
                        </a:rPr>
                        <a:t>Have</a:t>
                      </a:r>
                      <a:r>
                        <a:rPr lang="en-US" dirty="0"/>
                        <a:t> we </a:t>
                      </a:r>
                      <a:r>
                        <a:rPr lang="en-US" b="1" dirty="0">
                          <a:solidFill>
                            <a:srgbClr val="FF6600"/>
                          </a:solidFill>
                          <a:effectLst/>
                        </a:rPr>
                        <a:t>arrived</a:t>
                      </a:r>
                      <a:r>
                        <a:rPr lang="en-US" dirty="0"/>
                        <a:t> too early?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6600"/>
                          </a:solidFill>
                          <a:effectLst/>
                        </a:rPr>
                        <a:t>Have</a:t>
                      </a:r>
                      <a:r>
                        <a:rPr lang="en-US" dirty="0"/>
                        <a:t> they </a:t>
                      </a:r>
                      <a:r>
                        <a:rPr lang="en-US" b="1" dirty="0">
                          <a:solidFill>
                            <a:srgbClr val="FF6600"/>
                          </a:solidFill>
                          <a:effectLst/>
                        </a:rPr>
                        <a:t>studied</a:t>
                      </a:r>
                      <a:r>
                        <a:rPr lang="en-US" dirty="0"/>
                        <a:t> English grammar before?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00585" y="1354540"/>
            <a:ext cx="72151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Georgia"/>
              </a:rPr>
              <a:t>To make a question, put 'have' or 'has' in front of the subject:</a:t>
            </a:r>
            <a:endParaRPr lang="sr-Latn-RS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937912"/>
              </p:ext>
            </p:extLst>
          </p:nvPr>
        </p:nvGraphicFramePr>
        <p:xfrm>
          <a:off x="5763904" y="2242488"/>
          <a:ext cx="6246125" cy="2956560"/>
        </p:xfrm>
        <a:graphic>
          <a:graphicData uri="http://schemas.openxmlformats.org/drawingml/2006/table">
            <a:tbl>
              <a:tblPr/>
              <a:tblGrid>
                <a:gridCol w="6246125"/>
              </a:tblGrid>
              <a:tr h="0">
                <a:tc>
                  <a:txBody>
                    <a:bodyPr/>
                    <a:lstStyle/>
                    <a:p>
                      <a:r>
                        <a:rPr lang="sr-Latn-RS" b="1" dirty="0">
                          <a:solidFill>
                            <a:srgbClr val="FF6600"/>
                          </a:solidFill>
                          <a:effectLst/>
                        </a:rPr>
                        <a:t>'Wh' Questions</a:t>
                      </a:r>
                      <a:endParaRPr lang="sr-Latn-RS" dirty="0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Where</a:t>
                      </a:r>
                      <a:r>
                        <a:rPr lang="en-US" dirty="0"/>
                        <a:t> </a:t>
                      </a:r>
                      <a:r>
                        <a:rPr lang="en-US" b="1" dirty="0">
                          <a:solidFill>
                            <a:srgbClr val="FF6600"/>
                          </a:solidFill>
                          <a:effectLst/>
                        </a:rPr>
                        <a:t>have</a:t>
                      </a:r>
                      <a:r>
                        <a:rPr lang="en-US" dirty="0"/>
                        <a:t> I </a:t>
                      </a:r>
                      <a:r>
                        <a:rPr lang="en-US" b="1" dirty="0">
                          <a:solidFill>
                            <a:srgbClr val="FF6600"/>
                          </a:solidFill>
                          <a:effectLst/>
                        </a:rPr>
                        <a:t>left</a:t>
                      </a:r>
                      <a:r>
                        <a:rPr lang="en-US" dirty="0"/>
                        <a:t> my umbrella?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What</a:t>
                      </a:r>
                      <a:r>
                        <a:rPr lang="en-US" dirty="0"/>
                        <a:t> </a:t>
                      </a:r>
                      <a:r>
                        <a:rPr lang="en-US" b="1" dirty="0">
                          <a:solidFill>
                            <a:srgbClr val="FF6600"/>
                          </a:solidFill>
                          <a:effectLst/>
                        </a:rPr>
                        <a:t>have</a:t>
                      </a:r>
                      <a:r>
                        <a:rPr lang="en-US" dirty="0"/>
                        <a:t> you </a:t>
                      </a:r>
                      <a:r>
                        <a:rPr lang="en-US" b="1" dirty="0">
                          <a:solidFill>
                            <a:srgbClr val="FF6600"/>
                          </a:solidFill>
                          <a:effectLst/>
                        </a:rPr>
                        <a:t>done</a:t>
                      </a:r>
                      <a:r>
                        <a:rPr lang="en-US" dirty="0"/>
                        <a:t> today?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Why</a:t>
                      </a:r>
                      <a:r>
                        <a:rPr lang="en-US" dirty="0"/>
                        <a:t> </a:t>
                      </a:r>
                      <a:r>
                        <a:rPr lang="en-US" b="1" dirty="0">
                          <a:solidFill>
                            <a:srgbClr val="FF6600"/>
                          </a:solidFill>
                          <a:effectLst/>
                        </a:rPr>
                        <a:t>has</a:t>
                      </a:r>
                      <a:r>
                        <a:rPr lang="en-US" dirty="0"/>
                        <a:t> he </a:t>
                      </a:r>
                      <a:r>
                        <a:rPr lang="en-US" b="1" dirty="0">
                          <a:solidFill>
                            <a:srgbClr val="FF6600"/>
                          </a:solidFill>
                          <a:effectLst/>
                        </a:rPr>
                        <a:t>gone</a:t>
                      </a:r>
                      <a:r>
                        <a:rPr lang="en-US" dirty="0"/>
                        <a:t> already?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Where</a:t>
                      </a:r>
                      <a:r>
                        <a:rPr lang="en-US" dirty="0"/>
                        <a:t> </a:t>
                      </a:r>
                      <a:r>
                        <a:rPr lang="en-US" b="1" dirty="0">
                          <a:solidFill>
                            <a:srgbClr val="FF6600"/>
                          </a:solidFill>
                          <a:effectLst/>
                        </a:rPr>
                        <a:t>has</a:t>
                      </a:r>
                      <a:r>
                        <a:rPr lang="en-US" dirty="0"/>
                        <a:t> she </a:t>
                      </a:r>
                      <a:r>
                        <a:rPr lang="en-US" b="1" dirty="0">
                          <a:solidFill>
                            <a:srgbClr val="FF6600"/>
                          </a:solidFill>
                          <a:effectLst/>
                        </a:rPr>
                        <a:t>been</a:t>
                      </a:r>
                      <a:r>
                        <a:rPr lang="en-US" dirty="0"/>
                        <a:t> in the UK?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Why</a:t>
                      </a:r>
                      <a:r>
                        <a:rPr lang="en-US" dirty="0"/>
                        <a:t> </a:t>
                      </a:r>
                      <a:r>
                        <a:rPr lang="en-US" b="1" dirty="0">
                          <a:solidFill>
                            <a:srgbClr val="FF6600"/>
                          </a:solidFill>
                          <a:effectLst/>
                        </a:rPr>
                        <a:t>has</a:t>
                      </a:r>
                      <a:r>
                        <a:rPr lang="en-US" dirty="0"/>
                        <a:t> it </a:t>
                      </a:r>
                      <a:r>
                        <a:rPr lang="en-US" b="1" dirty="0">
                          <a:solidFill>
                            <a:srgbClr val="FF6600"/>
                          </a:solidFill>
                          <a:effectLst/>
                        </a:rPr>
                        <a:t>rained</a:t>
                      </a:r>
                      <a:r>
                        <a:rPr lang="en-US" dirty="0"/>
                        <a:t> so much this summer?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r>
                        <a:rPr lang="sr-Latn-RS" dirty="0" smtClean="0"/>
                        <a:t>hat</a:t>
                      </a:r>
                      <a:r>
                        <a:rPr lang="sr-Latn-RS" dirty="0"/>
                        <a:t> </a:t>
                      </a:r>
                      <a:r>
                        <a:rPr lang="sr-Latn-RS" b="1" dirty="0">
                          <a:solidFill>
                            <a:srgbClr val="FF6600"/>
                          </a:solidFill>
                          <a:effectLst/>
                        </a:rPr>
                        <a:t>have</a:t>
                      </a:r>
                      <a:r>
                        <a:rPr lang="sr-Latn-RS" dirty="0"/>
                        <a:t> we </a:t>
                      </a:r>
                      <a:r>
                        <a:rPr lang="sr-Latn-RS" b="1" dirty="0">
                          <a:solidFill>
                            <a:srgbClr val="FF6600"/>
                          </a:solidFill>
                          <a:effectLst/>
                        </a:rPr>
                        <a:t>done</a:t>
                      </a:r>
                      <a:r>
                        <a:rPr lang="sr-Latn-RS" dirty="0"/>
                        <a:t>?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Where</a:t>
                      </a:r>
                      <a:r>
                        <a:rPr lang="en-US" dirty="0"/>
                        <a:t> </a:t>
                      </a:r>
                      <a:r>
                        <a:rPr lang="en-US" b="1" dirty="0">
                          <a:solidFill>
                            <a:srgbClr val="FF6600"/>
                          </a:solidFill>
                          <a:effectLst/>
                        </a:rPr>
                        <a:t>have</a:t>
                      </a:r>
                      <a:r>
                        <a:rPr lang="en-US" dirty="0"/>
                        <a:t> they </a:t>
                      </a:r>
                      <a:r>
                        <a:rPr lang="en-US" b="1" dirty="0">
                          <a:solidFill>
                            <a:srgbClr val="FF6600"/>
                          </a:solidFill>
                          <a:effectLst/>
                        </a:rPr>
                        <a:t>learned</a:t>
                      </a:r>
                      <a:r>
                        <a:rPr lang="en-US" dirty="0"/>
                        <a:t> English before?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29985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Have you ever…</a:t>
            </a:r>
            <a:endParaRPr lang="sr-Latn-R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6778" y="887104"/>
            <a:ext cx="6073254" cy="5540991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36099" y="2997447"/>
            <a:ext cx="5759734" cy="7270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Have you ever meaning any time in your life until now</a:t>
            </a:r>
          </a:p>
          <a:p>
            <a:endParaRPr lang="en-US" dirty="0" smtClean="0"/>
          </a:p>
          <a:p>
            <a:r>
              <a:rPr lang="en-US" dirty="0" smtClean="0"/>
              <a:t>Have you ever been to Paris</a:t>
            </a:r>
            <a:br>
              <a:rPr lang="en-US" dirty="0" smtClean="0"/>
            </a:br>
            <a:r>
              <a:rPr lang="en-US" dirty="0" smtClean="0"/>
              <a:t>- Yes I have.</a:t>
            </a:r>
            <a:br>
              <a:rPr lang="en-US" dirty="0" smtClean="0"/>
            </a:br>
            <a:r>
              <a:rPr lang="en-US" dirty="0" smtClean="0"/>
              <a:t>Did you have a good time?</a:t>
            </a:r>
            <a:br>
              <a:rPr lang="en-US" dirty="0" smtClean="0"/>
            </a:br>
            <a:r>
              <a:rPr lang="en-US" dirty="0" smtClean="0"/>
              <a:t>- Yes I did.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34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roup 68"/>
          <p:cNvGrpSpPr/>
          <p:nvPr/>
        </p:nvGrpSpPr>
        <p:grpSpPr>
          <a:xfrm>
            <a:off x="-7527" y="2632224"/>
            <a:ext cx="12211574" cy="1622979"/>
            <a:chOff x="685800" y="2700871"/>
            <a:chExt cx="7683500" cy="983892"/>
          </a:xfrm>
          <a:solidFill>
            <a:schemeClr val="bg1">
              <a:alpha val="48000"/>
            </a:schemeClr>
          </a:solidFill>
        </p:grpSpPr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4648200" y="2700871"/>
              <a:ext cx="3721100" cy="962025"/>
            </a:xfrm>
            <a:custGeom>
              <a:avLst/>
              <a:gdLst>
                <a:gd name="T0" fmla="*/ 2285 w 2344"/>
                <a:gd name="T1" fmla="*/ 502 h 606"/>
                <a:gd name="T2" fmla="*/ 2271 w 2344"/>
                <a:gd name="T3" fmla="*/ 405 h 606"/>
                <a:gd name="T4" fmla="*/ 2226 w 2344"/>
                <a:gd name="T5" fmla="*/ 384 h 606"/>
                <a:gd name="T6" fmla="*/ 2118 w 2344"/>
                <a:gd name="T7" fmla="*/ 396 h 606"/>
                <a:gd name="T8" fmla="*/ 2094 w 2344"/>
                <a:gd name="T9" fmla="*/ 436 h 606"/>
                <a:gd name="T10" fmla="*/ 2071 w 2344"/>
                <a:gd name="T11" fmla="*/ 502 h 606"/>
                <a:gd name="T12" fmla="*/ 2059 w 2344"/>
                <a:gd name="T13" fmla="*/ 455 h 606"/>
                <a:gd name="T14" fmla="*/ 2042 w 2344"/>
                <a:gd name="T15" fmla="*/ 490 h 606"/>
                <a:gd name="T16" fmla="*/ 2000 w 2344"/>
                <a:gd name="T17" fmla="*/ 490 h 606"/>
                <a:gd name="T18" fmla="*/ 1918 w 2344"/>
                <a:gd name="T19" fmla="*/ 368 h 606"/>
                <a:gd name="T20" fmla="*/ 1774 w 2344"/>
                <a:gd name="T21" fmla="*/ 361 h 606"/>
                <a:gd name="T22" fmla="*/ 1668 w 2344"/>
                <a:gd name="T23" fmla="*/ 349 h 606"/>
                <a:gd name="T24" fmla="*/ 1574 w 2344"/>
                <a:gd name="T25" fmla="*/ 356 h 606"/>
                <a:gd name="T26" fmla="*/ 1526 w 2344"/>
                <a:gd name="T27" fmla="*/ 384 h 606"/>
                <a:gd name="T28" fmla="*/ 1371 w 2344"/>
                <a:gd name="T29" fmla="*/ 431 h 606"/>
                <a:gd name="T30" fmla="*/ 1253 w 2344"/>
                <a:gd name="T31" fmla="*/ 313 h 606"/>
                <a:gd name="T32" fmla="*/ 1253 w 2344"/>
                <a:gd name="T33" fmla="*/ 104 h 606"/>
                <a:gd name="T34" fmla="*/ 1100 w 2344"/>
                <a:gd name="T35" fmla="*/ 115 h 606"/>
                <a:gd name="T36" fmla="*/ 1100 w 2344"/>
                <a:gd name="T37" fmla="*/ 361 h 606"/>
                <a:gd name="T38" fmla="*/ 1017 w 2344"/>
                <a:gd name="T39" fmla="*/ 443 h 606"/>
                <a:gd name="T40" fmla="*/ 850 w 2344"/>
                <a:gd name="T41" fmla="*/ 337 h 606"/>
                <a:gd name="T42" fmla="*/ 744 w 2344"/>
                <a:gd name="T43" fmla="*/ 302 h 606"/>
                <a:gd name="T44" fmla="*/ 744 w 2344"/>
                <a:gd name="T45" fmla="*/ 490 h 606"/>
                <a:gd name="T46" fmla="*/ 650 w 2344"/>
                <a:gd name="T47" fmla="*/ 502 h 606"/>
                <a:gd name="T48" fmla="*/ 636 w 2344"/>
                <a:gd name="T49" fmla="*/ 525 h 606"/>
                <a:gd name="T50" fmla="*/ 603 w 2344"/>
                <a:gd name="T51" fmla="*/ 408 h 606"/>
                <a:gd name="T52" fmla="*/ 542 w 2344"/>
                <a:gd name="T53" fmla="*/ 361 h 606"/>
                <a:gd name="T54" fmla="*/ 494 w 2344"/>
                <a:gd name="T55" fmla="*/ 419 h 606"/>
                <a:gd name="T56" fmla="*/ 483 w 2344"/>
                <a:gd name="T57" fmla="*/ 535 h 606"/>
                <a:gd name="T58" fmla="*/ 459 w 2344"/>
                <a:gd name="T59" fmla="*/ 525 h 606"/>
                <a:gd name="T60" fmla="*/ 355 w 2344"/>
                <a:gd name="T61" fmla="*/ 514 h 606"/>
                <a:gd name="T62" fmla="*/ 341 w 2344"/>
                <a:gd name="T63" fmla="*/ 490 h 606"/>
                <a:gd name="T64" fmla="*/ 318 w 2344"/>
                <a:gd name="T65" fmla="*/ 467 h 606"/>
                <a:gd name="T66" fmla="*/ 318 w 2344"/>
                <a:gd name="T67" fmla="*/ 269 h 606"/>
                <a:gd name="T68" fmla="*/ 247 w 2344"/>
                <a:gd name="T69" fmla="*/ 92 h 606"/>
                <a:gd name="T70" fmla="*/ 223 w 2344"/>
                <a:gd name="T71" fmla="*/ 0 h 606"/>
                <a:gd name="T72" fmla="*/ 223 w 2344"/>
                <a:gd name="T73" fmla="*/ 80 h 606"/>
                <a:gd name="T74" fmla="*/ 162 w 2344"/>
                <a:gd name="T75" fmla="*/ 92 h 606"/>
                <a:gd name="T76" fmla="*/ 162 w 2344"/>
                <a:gd name="T77" fmla="*/ 12 h 606"/>
                <a:gd name="T78" fmla="*/ 150 w 2344"/>
                <a:gd name="T79" fmla="*/ 68 h 606"/>
                <a:gd name="T80" fmla="*/ 56 w 2344"/>
                <a:gd name="T81" fmla="*/ 104 h 606"/>
                <a:gd name="T82" fmla="*/ 56 w 2344"/>
                <a:gd name="T83" fmla="*/ 349 h 606"/>
                <a:gd name="T84" fmla="*/ 56 w 2344"/>
                <a:gd name="T85" fmla="*/ 471 h 606"/>
                <a:gd name="T86" fmla="*/ 4 w 2344"/>
                <a:gd name="T87" fmla="*/ 490 h 606"/>
                <a:gd name="T88" fmla="*/ 127 w 2344"/>
                <a:gd name="T89" fmla="*/ 606 h 606"/>
                <a:gd name="T90" fmla="*/ 271 w 2344"/>
                <a:gd name="T91" fmla="*/ 606 h 606"/>
                <a:gd name="T92" fmla="*/ 412 w 2344"/>
                <a:gd name="T93" fmla="*/ 606 h 606"/>
                <a:gd name="T94" fmla="*/ 565 w 2344"/>
                <a:gd name="T95" fmla="*/ 606 h 606"/>
                <a:gd name="T96" fmla="*/ 709 w 2344"/>
                <a:gd name="T97" fmla="*/ 606 h 606"/>
                <a:gd name="T98" fmla="*/ 850 w 2344"/>
                <a:gd name="T99" fmla="*/ 606 h 606"/>
                <a:gd name="T100" fmla="*/ 994 w 2344"/>
                <a:gd name="T101" fmla="*/ 606 h 606"/>
                <a:gd name="T102" fmla="*/ 1135 w 2344"/>
                <a:gd name="T103" fmla="*/ 606 h 606"/>
                <a:gd name="T104" fmla="*/ 1277 w 2344"/>
                <a:gd name="T105" fmla="*/ 606 h 606"/>
                <a:gd name="T106" fmla="*/ 1432 w 2344"/>
                <a:gd name="T107" fmla="*/ 606 h 606"/>
                <a:gd name="T108" fmla="*/ 1574 w 2344"/>
                <a:gd name="T109" fmla="*/ 606 h 606"/>
                <a:gd name="T110" fmla="*/ 1715 w 2344"/>
                <a:gd name="T111" fmla="*/ 606 h 606"/>
                <a:gd name="T112" fmla="*/ 1859 w 2344"/>
                <a:gd name="T113" fmla="*/ 606 h 606"/>
                <a:gd name="T114" fmla="*/ 2000 w 2344"/>
                <a:gd name="T115" fmla="*/ 606 h 606"/>
                <a:gd name="T116" fmla="*/ 2141 w 2344"/>
                <a:gd name="T117" fmla="*/ 606 h 606"/>
                <a:gd name="T118" fmla="*/ 2297 w 2344"/>
                <a:gd name="T119" fmla="*/ 606 h 6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344" h="606">
                  <a:moveTo>
                    <a:pt x="2344" y="514"/>
                  </a:moveTo>
                  <a:lnTo>
                    <a:pt x="2344" y="514"/>
                  </a:lnTo>
                  <a:lnTo>
                    <a:pt x="2332" y="514"/>
                  </a:lnTo>
                  <a:lnTo>
                    <a:pt x="2332" y="514"/>
                  </a:lnTo>
                  <a:lnTo>
                    <a:pt x="2320" y="514"/>
                  </a:lnTo>
                  <a:lnTo>
                    <a:pt x="2320" y="514"/>
                  </a:lnTo>
                  <a:lnTo>
                    <a:pt x="2309" y="514"/>
                  </a:lnTo>
                  <a:lnTo>
                    <a:pt x="2309" y="514"/>
                  </a:lnTo>
                  <a:lnTo>
                    <a:pt x="2302" y="514"/>
                  </a:lnTo>
                  <a:lnTo>
                    <a:pt x="2297" y="514"/>
                  </a:lnTo>
                  <a:lnTo>
                    <a:pt x="2297" y="514"/>
                  </a:lnTo>
                  <a:lnTo>
                    <a:pt x="2297" y="507"/>
                  </a:lnTo>
                  <a:lnTo>
                    <a:pt x="2297" y="502"/>
                  </a:lnTo>
                  <a:lnTo>
                    <a:pt x="2297" y="502"/>
                  </a:lnTo>
                  <a:lnTo>
                    <a:pt x="2290" y="502"/>
                  </a:lnTo>
                  <a:lnTo>
                    <a:pt x="2285" y="502"/>
                  </a:lnTo>
                  <a:lnTo>
                    <a:pt x="2285" y="502"/>
                  </a:lnTo>
                  <a:lnTo>
                    <a:pt x="2285" y="490"/>
                  </a:lnTo>
                  <a:lnTo>
                    <a:pt x="2285" y="490"/>
                  </a:lnTo>
                  <a:lnTo>
                    <a:pt x="2285" y="443"/>
                  </a:lnTo>
                  <a:lnTo>
                    <a:pt x="2285" y="443"/>
                  </a:lnTo>
                  <a:lnTo>
                    <a:pt x="2285" y="431"/>
                  </a:lnTo>
                  <a:lnTo>
                    <a:pt x="2285" y="431"/>
                  </a:lnTo>
                  <a:lnTo>
                    <a:pt x="2285" y="419"/>
                  </a:lnTo>
                  <a:lnTo>
                    <a:pt x="2285" y="419"/>
                  </a:lnTo>
                  <a:lnTo>
                    <a:pt x="2285" y="412"/>
                  </a:lnTo>
                  <a:lnTo>
                    <a:pt x="2285" y="408"/>
                  </a:lnTo>
                  <a:lnTo>
                    <a:pt x="2285" y="408"/>
                  </a:lnTo>
                  <a:lnTo>
                    <a:pt x="2278" y="408"/>
                  </a:lnTo>
                  <a:lnTo>
                    <a:pt x="2273" y="408"/>
                  </a:lnTo>
                  <a:lnTo>
                    <a:pt x="2273" y="408"/>
                  </a:lnTo>
                  <a:lnTo>
                    <a:pt x="2271" y="405"/>
                  </a:lnTo>
                  <a:lnTo>
                    <a:pt x="2273" y="403"/>
                  </a:lnTo>
                  <a:lnTo>
                    <a:pt x="2273" y="396"/>
                  </a:lnTo>
                  <a:lnTo>
                    <a:pt x="2273" y="396"/>
                  </a:lnTo>
                  <a:lnTo>
                    <a:pt x="2266" y="396"/>
                  </a:lnTo>
                  <a:lnTo>
                    <a:pt x="2262" y="396"/>
                  </a:lnTo>
                  <a:lnTo>
                    <a:pt x="2262" y="396"/>
                  </a:lnTo>
                  <a:lnTo>
                    <a:pt x="2262" y="391"/>
                  </a:lnTo>
                  <a:lnTo>
                    <a:pt x="2262" y="384"/>
                  </a:lnTo>
                  <a:lnTo>
                    <a:pt x="2262" y="384"/>
                  </a:lnTo>
                  <a:lnTo>
                    <a:pt x="2254" y="384"/>
                  </a:lnTo>
                  <a:lnTo>
                    <a:pt x="2250" y="384"/>
                  </a:lnTo>
                  <a:lnTo>
                    <a:pt x="2250" y="384"/>
                  </a:lnTo>
                  <a:lnTo>
                    <a:pt x="2238" y="384"/>
                  </a:lnTo>
                  <a:lnTo>
                    <a:pt x="2238" y="384"/>
                  </a:lnTo>
                  <a:lnTo>
                    <a:pt x="2226" y="384"/>
                  </a:lnTo>
                  <a:lnTo>
                    <a:pt x="2226" y="384"/>
                  </a:lnTo>
                  <a:lnTo>
                    <a:pt x="2214" y="384"/>
                  </a:lnTo>
                  <a:lnTo>
                    <a:pt x="2214" y="384"/>
                  </a:lnTo>
                  <a:lnTo>
                    <a:pt x="2188" y="384"/>
                  </a:lnTo>
                  <a:lnTo>
                    <a:pt x="2188" y="384"/>
                  </a:lnTo>
                  <a:lnTo>
                    <a:pt x="2165" y="384"/>
                  </a:lnTo>
                  <a:lnTo>
                    <a:pt x="2165" y="384"/>
                  </a:lnTo>
                  <a:lnTo>
                    <a:pt x="2141" y="384"/>
                  </a:lnTo>
                  <a:lnTo>
                    <a:pt x="2141" y="384"/>
                  </a:lnTo>
                  <a:lnTo>
                    <a:pt x="2130" y="384"/>
                  </a:lnTo>
                  <a:lnTo>
                    <a:pt x="2130" y="384"/>
                  </a:lnTo>
                  <a:lnTo>
                    <a:pt x="2125" y="384"/>
                  </a:lnTo>
                  <a:lnTo>
                    <a:pt x="2118" y="384"/>
                  </a:lnTo>
                  <a:lnTo>
                    <a:pt x="2118" y="384"/>
                  </a:lnTo>
                  <a:lnTo>
                    <a:pt x="2118" y="391"/>
                  </a:lnTo>
                  <a:lnTo>
                    <a:pt x="2118" y="396"/>
                  </a:lnTo>
                  <a:lnTo>
                    <a:pt x="2118" y="396"/>
                  </a:lnTo>
                  <a:lnTo>
                    <a:pt x="2113" y="396"/>
                  </a:lnTo>
                  <a:lnTo>
                    <a:pt x="2106" y="396"/>
                  </a:lnTo>
                  <a:lnTo>
                    <a:pt x="2106" y="396"/>
                  </a:lnTo>
                  <a:lnTo>
                    <a:pt x="2106" y="408"/>
                  </a:lnTo>
                  <a:lnTo>
                    <a:pt x="2106" y="408"/>
                  </a:lnTo>
                  <a:lnTo>
                    <a:pt x="2106" y="415"/>
                  </a:lnTo>
                  <a:lnTo>
                    <a:pt x="2106" y="419"/>
                  </a:lnTo>
                  <a:lnTo>
                    <a:pt x="2106" y="419"/>
                  </a:lnTo>
                  <a:lnTo>
                    <a:pt x="2106" y="427"/>
                  </a:lnTo>
                  <a:lnTo>
                    <a:pt x="2106" y="431"/>
                  </a:lnTo>
                  <a:lnTo>
                    <a:pt x="2106" y="431"/>
                  </a:lnTo>
                  <a:lnTo>
                    <a:pt x="2101" y="431"/>
                  </a:lnTo>
                  <a:lnTo>
                    <a:pt x="2094" y="431"/>
                  </a:lnTo>
                  <a:lnTo>
                    <a:pt x="2094" y="431"/>
                  </a:lnTo>
                  <a:lnTo>
                    <a:pt x="2094" y="434"/>
                  </a:lnTo>
                  <a:lnTo>
                    <a:pt x="2094" y="436"/>
                  </a:lnTo>
                  <a:lnTo>
                    <a:pt x="2094" y="443"/>
                  </a:lnTo>
                  <a:lnTo>
                    <a:pt x="2094" y="443"/>
                  </a:lnTo>
                  <a:lnTo>
                    <a:pt x="2090" y="443"/>
                  </a:lnTo>
                  <a:lnTo>
                    <a:pt x="2082" y="443"/>
                  </a:lnTo>
                  <a:lnTo>
                    <a:pt x="2082" y="443"/>
                  </a:lnTo>
                  <a:lnTo>
                    <a:pt x="2082" y="448"/>
                  </a:lnTo>
                  <a:lnTo>
                    <a:pt x="2082" y="455"/>
                  </a:lnTo>
                  <a:lnTo>
                    <a:pt x="2082" y="455"/>
                  </a:lnTo>
                  <a:lnTo>
                    <a:pt x="2082" y="467"/>
                  </a:lnTo>
                  <a:lnTo>
                    <a:pt x="2082" y="467"/>
                  </a:lnTo>
                  <a:lnTo>
                    <a:pt x="2082" y="478"/>
                  </a:lnTo>
                  <a:lnTo>
                    <a:pt x="2082" y="478"/>
                  </a:lnTo>
                  <a:lnTo>
                    <a:pt x="2082" y="502"/>
                  </a:lnTo>
                  <a:lnTo>
                    <a:pt x="2082" y="502"/>
                  </a:lnTo>
                  <a:lnTo>
                    <a:pt x="2071" y="502"/>
                  </a:lnTo>
                  <a:lnTo>
                    <a:pt x="2071" y="502"/>
                  </a:lnTo>
                  <a:lnTo>
                    <a:pt x="2071" y="490"/>
                  </a:lnTo>
                  <a:lnTo>
                    <a:pt x="2071" y="490"/>
                  </a:lnTo>
                  <a:lnTo>
                    <a:pt x="2071" y="478"/>
                  </a:lnTo>
                  <a:lnTo>
                    <a:pt x="2071" y="478"/>
                  </a:lnTo>
                  <a:lnTo>
                    <a:pt x="2071" y="467"/>
                  </a:lnTo>
                  <a:lnTo>
                    <a:pt x="2071" y="467"/>
                  </a:lnTo>
                  <a:lnTo>
                    <a:pt x="2071" y="455"/>
                  </a:lnTo>
                  <a:lnTo>
                    <a:pt x="2071" y="455"/>
                  </a:lnTo>
                  <a:lnTo>
                    <a:pt x="2071" y="448"/>
                  </a:lnTo>
                  <a:lnTo>
                    <a:pt x="2071" y="443"/>
                  </a:lnTo>
                  <a:lnTo>
                    <a:pt x="2071" y="443"/>
                  </a:lnTo>
                  <a:lnTo>
                    <a:pt x="2059" y="443"/>
                  </a:lnTo>
                  <a:lnTo>
                    <a:pt x="2059" y="443"/>
                  </a:lnTo>
                  <a:lnTo>
                    <a:pt x="2059" y="448"/>
                  </a:lnTo>
                  <a:lnTo>
                    <a:pt x="2059" y="455"/>
                  </a:lnTo>
                  <a:lnTo>
                    <a:pt x="2059" y="455"/>
                  </a:lnTo>
                  <a:lnTo>
                    <a:pt x="2059" y="478"/>
                  </a:lnTo>
                  <a:lnTo>
                    <a:pt x="2059" y="478"/>
                  </a:lnTo>
                  <a:lnTo>
                    <a:pt x="2059" y="525"/>
                  </a:lnTo>
                  <a:lnTo>
                    <a:pt x="2059" y="525"/>
                  </a:lnTo>
                  <a:lnTo>
                    <a:pt x="2054" y="525"/>
                  </a:lnTo>
                  <a:lnTo>
                    <a:pt x="2047" y="525"/>
                  </a:lnTo>
                  <a:lnTo>
                    <a:pt x="2047" y="525"/>
                  </a:lnTo>
                  <a:lnTo>
                    <a:pt x="2047" y="518"/>
                  </a:lnTo>
                  <a:lnTo>
                    <a:pt x="2047" y="514"/>
                  </a:lnTo>
                  <a:lnTo>
                    <a:pt x="2047" y="514"/>
                  </a:lnTo>
                  <a:lnTo>
                    <a:pt x="2047" y="502"/>
                  </a:lnTo>
                  <a:lnTo>
                    <a:pt x="2047" y="502"/>
                  </a:lnTo>
                  <a:lnTo>
                    <a:pt x="2047" y="495"/>
                  </a:lnTo>
                  <a:lnTo>
                    <a:pt x="2047" y="490"/>
                  </a:lnTo>
                  <a:lnTo>
                    <a:pt x="2047" y="490"/>
                  </a:lnTo>
                  <a:lnTo>
                    <a:pt x="2042" y="490"/>
                  </a:lnTo>
                  <a:lnTo>
                    <a:pt x="2035" y="490"/>
                  </a:lnTo>
                  <a:lnTo>
                    <a:pt x="2035" y="490"/>
                  </a:lnTo>
                  <a:lnTo>
                    <a:pt x="2035" y="483"/>
                  </a:lnTo>
                  <a:lnTo>
                    <a:pt x="2035" y="478"/>
                  </a:lnTo>
                  <a:lnTo>
                    <a:pt x="2035" y="478"/>
                  </a:lnTo>
                  <a:lnTo>
                    <a:pt x="2031" y="478"/>
                  </a:lnTo>
                  <a:lnTo>
                    <a:pt x="2024" y="478"/>
                  </a:lnTo>
                  <a:lnTo>
                    <a:pt x="2024" y="478"/>
                  </a:lnTo>
                  <a:lnTo>
                    <a:pt x="2012" y="478"/>
                  </a:lnTo>
                  <a:lnTo>
                    <a:pt x="2012" y="478"/>
                  </a:lnTo>
                  <a:lnTo>
                    <a:pt x="2005" y="478"/>
                  </a:lnTo>
                  <a:lnTo>
                    <a:pt x="2000" y="478"/>
                  </a:lnTo>
                  <a:lnTo>
                    <a:pt x="2000" y="478"/>
                  </a:lnTo>
                  <a:lnTo>
                    <a:pt x="2000" y="483"/>
                  </a:lnTo>
                  <a:lnTo>
                    <a:pt x="2000" y="490"/>
                  </a:lnTo>
                  <a:lnTo>
                    <a:pt x="2000" y="490"/>
                  </a:lnTo>
                  <a:lnTo>
                    <a:pt x="1998" y="490"/>
                  </a:lnTo>
                  <a:lnTo>
                    <a:pt x="1995" y="490"/>
                  </a:lnTo>
                  <a:lnTo>
                    <a:pt x="1988" y="490"/>
                  </a:lnTo>
                  <a:lnTo>
                    <a:pt x="1988" y="490"/>
                  </a:lnTo>
                  <a:lnTo>
                    <a:pt x="1988" y="396"/>
                  </a:lnTo>
                  <a:lnTo>
                    <a:pt x="1988" y="396"/>
                  </a:lnTo>
                  <a:lnTo>
                    <a:pt x="1988" y="372"/>
                  </a:lnTo>
                  <a:lnTo>
                    <a:pt x="1988" y="372"/>
                  </a:lnTo>
                  <a:lnTo>
                    <a:pt x="1941" y="372"/>
                  </a:lnTo>
                  <a:lnTo>
                    <a:pt x="1941" y="372"/>
                  </a:lnTo>
                  <a:lnTo>
                    <a:pt x="1929" y="372"/>
                  </a:lnTo>
                  <a:lnTo>
                    <a:pt x="1929" y="372"/>
                  </a:lnTo>
                  <a:lnTo>
                    <a:pt x="1922" y="372"/>
                  </a:lnTo>
                  <a:lnTo>
                    <a:pt x="1918" y="372"/>
                  </a:lnTo>
                  <a:lnTo>
                    <a:pt x="1918" y="372"/>
                  </a:lnTo>
                  <a:lnTo>
                    <a:pt x="1918" y="368"/>
                  </a:lnTo>
                  <a:lnTo>
                    <a:pt x="1918" y="361"/>
                  </a:lnTo>
                  <a:lnTo>
                    <a:pt x="1918" y="361"/>
                  </a:lnTo>
                  <a:lnTo>
                    <a:pt x="1906" y="361"/>
                  </a:lnTo>
                  <a:lnTo>
                    <a:pt x="1906" y="361"/>
                  </a:lnTo>
                  <a:lnTo>
                    <a:pt x="1894" y="361"/>
                  </a:lnTo>
                  <a:lnTo>
                    <a:pt x="1894" y="361"/>
                  </a:lnTo>
                  <a:lnTo>
                    <a:pt x="1847" y="361"/>
                  </a:lnTo>
                  <a:lnTo>
                    <a:pt x="1847" y="361"/>
                  </a:lnTo>
                  <a:lnTo>
                    <a:pt x="1823" y="361"/>
                  </a:lnTo>
                  <a:lnTo>
                    <a:pt x="1823" y="361"/>
                  </a:lnTo>
                  <a:lnTo>
                    <a:pt x="1812" y="361"/>
                  </a:lnTo>
                  <a:lnTo>
                    <a:pt x="1812" y="361"/>
                  </a:lnTo>
                  <a:lnTo>
                    <a:pt x="1786" y="361"/>
                  </a:lnTo>
                  <a:lnTo>
                    <a:pt x="1786" y="361"/>
                  </a:lnTo>
                  <a:lnTo>
                    <a:pt x="1774" y="361"/>
                  </a:lnTo>
                  <a:lnTo>
                    <a:pt x="1774" y="361"/>
                  </a:lnTo>
                  <a:lnTo>
                    <a:pt x="1750" y="361"/>
                  </a:lnTo>
                  <a:lnTo>
                    <a:pt x="1750" y="361"/>
                  </a:lnTo>
                  <a:lnTo>
                    <a:pt x="1738" y="361"/>
                  </a:lnTo>
                  <a:lnTo>
                    <a:pt x="1738" y="361"/>
                  </a:lnTo>
                  <a:lnTo>
                    <a:pt x="1715" y="361"/>
                  </a:lnTo>
                  <a:lnTo>
                    <a:pt x="1715" y="361"/>
                  </a:lnTo>
                  <a:lnTo>
                    <a:pt x="1691" y="361"/>
                  </a:lnTo>
                  <a:lnTo>
                    <a:pt x="1691" y="361"/>
                  </a:lnTo>
                  <a:lnTo>
                    <a:pt x="1680" y="361"/>
                  </a:lnTo>
                  <a:lnTo>
                    <a:pt x="1680" y="361"/>
                  </a:lnTo>
                  <a:lnTo>
                    <a:pt x="1675" y="361"/>
                  </a:lnTo>
                  <a:lnTo>
                    <a:pt x="1668" y="361"/>
                  </a:lnTo>
                  <a:lnTo>
                    <a:pt x="1668" y="361"/>
                  </a:lnTo>
                  <a:lnTo>
                    <a:pt x="1668" y="356"/>
                  </a:lnTo>
                  <a:lnTo>
                    <a:pt x="1668" y="349"/>
                  </a:lnTo>
                  <a:lnTo>
                    <a:pt x="1668" y="349"/>
                  </a:lnTo>
                  <a:lnTo>
                    <a:pt x="1663" y="349"/>
                  </a:lnTo>
                  <a:lnTo>
                    <a:pt x="1656" y="349"/>
                  </a:lnTo>
                  <a:lnTo>
                    <a:pt x="1656" y="349"/>
                  </a:lnTo>
                  <a:lnTo>
                    <a:pt x="1644" y="349"/>
                  </a:lnTo>
                  <a:lnTo>
                    <a:pt x="1644" y="349"/>
                  </a:lnTo>
                  <a:lnTo>
                    <a:pt x="1632" y="349"/>
                  </a:lnTo>
                  <a:lnTo>
                    <a:pt x="1632" y="349"/>
                  </a:lnTo>
                  <a:lnTo>
                    <a:pt x="1609" y="349"/>
                  </a:lnTo>
                  <a:lnTo>
                    <a:pt x="1609" y="349"/>
                  </a:lnTo>
                  <a:lnTo>
                    <a:pt x="1585" y="349"/>
                  </a:lnTo>
                  <a:lnTo>
                    <a:pt x="1585" y="349"/>
                  </a:lnTo>
                  <a:lnTo>
                    <a:pt x="1578" y="349"/>
                  </a:lnTo>
                  <a:lnTo>
                    <a:pt x="1574" y="349"/>
                  </a:lnTo>
                  <a:lnTo>
                    <a:pt x="1574" y="349"/>
                  </a:lnTo>
                  <a:lnTo>
                    <a:pt x="1574" y="351"/>
                  </a:lnTo>
                  <a:lnTo>
                    <a:pt x="1574" y="356"/>
                  </a:lnTo>
                  <a:lnTo>
                    <a:pt x="1574" y="361"/>
                  </a:lnTo>
                  <a:lnTo>
                    <a:pt x="1574" y="361"/>
                  </a:lnTo>
                  <a:lnTo>
                    <a:pt x="1574" y="363"/>
                  </a:lnTo>
                  <a:lnTo>
                    <a:pt x="1574" y="368"/>
                  </a:lnTo>
                  <a:lnTo>
                    <a:pt x="1574" y="370"/>
                  </a:lnTo>
                  <a:lnTo>
                    <a:pt x="1574" y="372"/>
                  </a:lnTo>
                  <a:lnTo>
                    <a:pt x="1574" y="372"/>
                  </a:lnTo>
                  <a:lnTo>
                    <a:pt x="1562" y="372"/>
                  </a:lnTo>
                  <a:lnTo>
                    <a:pt x="1562" y="372"/>
                  </a:lnTo>
                  <a:lnTo>
                    <a:pt x="1550" y="372"/>
                  </a:lnTo>
                  <a:lnTo>
                    <a:pt x="1550" y="372"/>
                  </a:lnTo>
                  <a:lnTo>
                    <a:pt x="1526" y="372"/>
                  </a:lnTo>
                  <a:lnTo>
                    <a:pt x="1526" y="372"/>
                  </a:lnTo>
                  <a:lnTo>
                    <a:pt x="1526" y="379"/>
                  </a:lnTo>
                  <a:lnTo>
                    <a:pt x="1526" y="382"/>
                  </a:lnTo>
                  <a:lnTo>
                    <a:pt x="1526" y="384"/>
                  </a:lnTo>
                  <a:lnTo>
                    <a:pt x="1526" y="384"/>
                  </a:lnTo>
                  <a:lnTo>
                    <a:pt x="1519" y="384"/>
                  </a:lnTo>
                  <a:lnTo>
                    <a:pt x="1515" y="384"/>
                  </a:lnTo>
                  <a:lnTo>
                    <a:pt x="1515" y="384"/>
                  </a:lnTo>
                  <a:lnTo>
                    <a:pt x="1503" y="384"/>
                  </a:lnTo>
                  <a:lnTo>
                    <a:pt x="1503" y="384"/>
                  </a:lnTo>
                  <a:lnTo>
                    <a:pt x="1491" y="384"/>
                  </a:lnTo>
                  <a:lnTo>
                    <a:pt x="1491" y="384"/>
                  </a:lnTo>
                  <a:lnTo>
                    <a:pt x="1468" y="384"/>
                  </a:lnTo>
                  <a:lnTo>
                    <a:pt x="1468" y="384"/>
                  </a:lnTo>
                  <a:lnTo>
                    <a:pt x="1420" y="384"/>
                  </a:lnTo>
                  <a:lnTo>
                    <a:pt x="1420" y="384"/>
                  </a:lnTo>
                  <a:lnTo>
                    <a:pt x="1420" y="431"/>
                  </a:lnTo>
                  <a:lnTo>
                    <a:pt x="1420" y="431"/>
                  </a:lnTo>
                  <a:lnTo>
                    <a:pt x="1371" y="431"/>
                  </a:lnTo>
                  <a:lnTo>
                    <a:pt x="1371" y="431"/>
                  </a:lnTo>
                  <a:lnTo>
                    <a:pt x="1324" y="431"/>
                  </a:lnTo>
                  <a:lnTo>
                    <a:pt x="1324" y="431"/>
                  </a:lnTo>
                  <a:lnTo>
                    <a:pt x="1312" y="431"/>
                  </a:lnTo>
                  <a:lnTo>
                    <a:pt x="1312" y="431"/>
                  </a:lnTo>
                  <a:lnTo>
                    <a:pt x="1288" y="431"/>
                  </a:lnTo>
                  <a:lnTo>
                    <a:pt x="1288" y="431"/>
                  </a:lnTo>
                  <a:lnTo>
                    <a:pt x="1277" y="431"/>
                  </a:lnTo>
                  <a:lnTo>
                    <a:pt x="1277" y="431"/>
                  </a:lnTo>
                  <a:lnTo>
                    <a:pt x="1253" y="431"/>
                  </a:lnTo>
                  <a:lnTo>
                    <a:pt x="1253" y="431"/>
                  </a:lnTo>
                  <a:lnTo>
                    <a:pt x="1253" y="384"/>
                  </a:lnTo>
                  <a:lnTo>
                    <a:pt x="1253" y="384"/>
                  </a:lnTo>
                  <a:lnTo>
                    <a:pt x="1253" y="337"/>
                  </a:lnTo>
                  <a:lnTo>
                    <a:pt x="1253" y="337"/>
                  </a:lnTo>
                  <a:lnTo>
                    <a:pt x="1253" y="313"/>
                  </a:lnTo>
                  <a:lnTo>
                    <a:pt x="1253" y="313"/>
                  </a:lnTo>
                  <a:lnTo>
                    <a:pt x="1253" y="292"/>
                  </a:lnTo>
                  <a:lnTo>
                    <a:pt x="1253" y="292"/>
                  </a:lnTo>
                  <a:lnTo>
                    <a:pt x="1253" y="280"/>
                  </a:lnTo>
                  <a:lnTo>
                    <a:pt x="1253" y="280"/>
                  </a:lnTo>
                  <a:lnTo>
                    <a:pt x="1253" y="257"/>
                  </a:lnTo>
                  <a:lnTo>
                    <a:pt x="1253" y="257"/>
                  </a:lnTo>
                  <a:lnTo>
                    <a:pt x="1253" y="233"/>
                  </a:lnTo>
                  <a:lnTo>
                    <a:pt x="1253" y="233"/>
                  </a:lnTo>
                  <a:lnTo>
                    <a:pt x="1253" y="186"/>
                  </a:lnTo>
                  <a:lnTo>
                    <a:pt x="1253" y="186"/>
                  </a:lnTo>
                  <a:lnTo>
                    <a:pt x="1253" y="174"/>
                  </a:lnTo>
                  <a:lnTo>
                    <a:pt x="1253" y="174"/>
                  </a:lnTo>
                  <a:lnTo>
                    <a:pt x="1253" y="151"/>
                  </a:lnTo>
                  <a:lnTo>
                    <a:pt x="1253" y="151"/>
                  </a:lnTo>
                  <a:lnTo>
                    <a:pt x="1253" y="104"/>
                  </a:lnTo>
                  <a:lnTo>
                    <a:pt x="1253" y="104"/>
                  </a:lnTo>
                  <a:lnTo>
                    <a:pt x="1241" y="104"/>
                  </a:lnTo>
                  <a:lnTo>
                    <a:pt x="1241" y="104"/>
                  </a:lnTo>
                  <a:lnTo>
                    <a:pt x="1218" y="104"/>
                  </a:lnTo>
                  <a:lnTo>
                    <a:pt x="1218" y="104"/>
                  </a:lnTo>
                  <a:lnTo>
                    <a:pt x="1206" y="104"/>
                  </a:lnTo>
                  <a:lnTo>
                    <a:pt x="1206" y="104"/>
                  </a:lnTo>
                  <a:lnTo>
                    <a:pt x="1182" y="104"/>
                  </a:lnTo>
                  <a:lnTo>
                    <a:pt x="1182" y="104"/>
                  </a:lnTo>
                  <a:lnTo>
                    <a:pt x="1171" y="104"/>
                  </a:lnTo>
                  <a:lnTo>
                    <a:pt x="1171" y="104"/>
                  </a:lnTo>
                  <a:lnTo>
                    <a:pt x="1147" y="104"/>
                  </a:lnTo>
                  <a:lnTo>
                    <a:pt x="1147" y="104"/>
                  </a:lnTo>
                  <a:lnTo>
                    <a:pt x="1100" y="104"/>
                  </a:lnTo>
                  <a:lnTo>
                    <a:pt x="1100" y="104"/>
                  </a:lnTo>
                  <a:lnTo>
                    <a:pt x="1100" y="115"/>
                  </a:lnTo>
                  <a:lnTo>
                    <a:pt x="1100" y="115"/>
                  </a:lnTo>
                  <a:lnTo>
                    <a:pt x="1100" y="139"/>
                  </a:lnTo>
                  <a:lnTo>
                    <a:pt x="1100" y="139"/>
                  </a:lnTo>
                  <a:lnTo>
                    <a:pt x="1100" y="186"/>
                  </a:lnTo>
                  <a:lnTo>
                    <a:pt x="1100" y="186"/>
                  </a:lnTo>
                  <a:lnTo>
                    <a:pt x="1100" y="233"/>
                  </a:lnTo>
                  <a:lnTo>
                    <a:pt x="1100" y="233"/>
                  </a:lnTo>
                  <a:lnTo>
                    <a:pt x="1100" y="257"/>
                  </a:lnTo>
                  <a:lnTo>
                    <a:pt x="1100" y="257"/>
                  </a:lnTo>
                  <a:lnTo>
                    <a:pt x="1100" y="269"/>
                  </a:lnTo>
                  <a:lnTo>
                    <a:pt x="1100" y="269"/>
                  </a:lnTo>
                  <a:lnTo>
                    <a:pt x="1100" y="292"/>
                  </a:lnTo>
                  <a:lnTo>
                    <a:pt x="1100" y="292"/>
                  </a:lnTo>
                  <a:lnTo>
                    <a:pt x="1100" y="313"/>
                  </a:lnTo>
                  <a:lnTo>
                    <a:pt x="1100" y="313"/>
                  </a:lnTo>
                  <a:lnTo>
                    <a:pt x="1100" y="361"/>
                  </a:lnTo>
                  <a:lnTo>
                    <a:pt x="1100" y="361"/>
                  </a:lnTo>
                  <a:lnTo>
                    <a:pt x="1100" y="408"/>
                  </a:lnTo>
                  <a:lnTo>
                    <a:pt x="1100" y="408"/>
                  </a:lnTo>
                  <a:lnTo>
                    <a:pt x="1100" y="419"/>
                  </a:lnTo>
                  <a:lnTo>
                    <a:pt x="1100" y="419"/>
                  </a:lnTo>
                  <a:lnTo>
                    <a:pt x="1100" y="443"/>
                  </a:lnTo>
                  <a:lnTo>
                    <a:pt x="1100" y="443"/>
                  </a:lnTo>
                  <a:lnTo>
                    <a:pt x="1088" y="443"/>
                  </a:lnTo>
                  <a:lnTo>
                    <a:pt x="1088" y="443"/>
                  </a:lnTo>
                  <a:lnTo>
                    <a:pt x="1065" y="443"/>
                  </a:lnTo>
                  <a:lnTo>
                    <a:pt x="1065" y="443"/>
                  </a:lnTo>
                  <a:lnTo>
                    <a:pt x="1053" y="443"/>
                  </a:lnTo>
                  <a:lnTo>
                    <a:pt x="1053" y="443"/>
                  </a:lnTo>
                  <a:lnTo>
                    <a:pt x="1029" y="443"/>
                  </a:lnTo>
                  <a:lnTo>
                    <a:pt x="1029" y="443"/>
                  </a:lnTo>
                  <a:lnTo>
                    <a:pt x="1017" y="443"/>
                  </a:lnTo>
                  <a:lnTo>
                    <a:pt x="1017" y="443"/>
                  </a:lnTo>
                  <a:lnTo>
                    <a:pt x="994" y="443"/>
                  </a:lnTo>
                  <a:lnTo>
                    <a:pt x="994" y="443"/>
                  </a:lnTo>
                  <a:lnTo>
                    <a:pt x="968" y="443"/>
                  </a:lnTo>
                  <a:lnTo>
                    <a:pt x="968" y="443"/>
                  </a:lnTo>
                  <a:lnTo>
                    <a:pt x="944" y="443"/>
                  </a:lnTo>
                  <a:lnTo>
                    <a:pt x="944" y="443"/>
                  </a:lnTo>
                  <a:lnTo>
                    <a:pt x="897" y="443"/>
                  </a:lnTo>
                  <a:lnTo>
                    <a:pt x="897" y="443"/>
                  </a:lnTo>
                  <a:lnTo>
                    <a:pt x="850" y="443"/>
                  </a:lnTo>
                  <a:lnTo>
                    <a:pt x="850" y="443"/>
                  </a:lnTo>
                  <a:lnTo>
                    <a:pt x="850" y="431"/>
                  </a:lnTo>
                  <a:lnTo>
                    <a:pt x="850" y="431"/>
                  </a:lnTo>
                  <a:lnTo>
                    <a:pt x="850" y="384"/>
                  </a:lnTo>
                  <a:lnTo>
                    <a:pt x="850" y="384"/>
                  </a:lnTo>
                  <a:lnTo>
                    <a:pt x="850" y="337"/>
                  </a:lnTo>
                  <a:lnTo>
                    <a:pt x="850" y="337"/>
                  </a:lnTo>
                  <a:lnTo>
                    <a:pt x="850" y="245"/>
                  </a:lnTo>
                  <a:lnTo>
                    <a:pt x="850" y="245"/>
                  </a:lnTo>
                  <a:lnTo>
                    <a:pt x="827" y="245"/>
                  </a:lnTo>
                  <a:lnTo>
                    <a:pt x="827" y="245"/>
                  </a:lnTo>
                  <a:lnTo>
                    <a:pt x="815" y="245"/>
                  </a:lnTo>
                  <a:lnTo>
                    <a:pt x="815" y="245"/>
                  </a:lnTo>
                  <a:lnTo>
                    <a:pt x="791" y="245"/>
                  </a:lnTo>
                  <a:lnTo>
                    <a:pt x="791" y="245"/>
                  </a:lnTo>
                  <a:lnTo>
                    <a:pt x="744" y="245"/>
                  </a:lnTo>
                  <a:lnTo>
                    <a:pt x="744" y="245"/>
                  </a:lnTo>
                  <a:lnTo>
                    <a:pt x="744" y="269"/>
                  </a:lnTo>
                  <a:lnTo>
                    <a:pt x="744" y="269"/>
                  </a:lnTo>
                  <a:lnTo>
                    <a:pt x="744" y="280"/>
                  </a:lnTo>
                  <a:lnTo>
                    <a:pt x="744" y="280"/>
                  </a:lnTo>
                  <a:lnTo>
                    <a:pt x="744" y="302"/>
                  </a:lnTo>
                  <a:lnTo>
                    <a:pt x="744" y="302"/>
                  </a:lnTo>
                  <a:lnTo>
                    <a:pt x="744" y="325"/>
                  </a:lnTo>
                  <a:lnTo>
                    <a:pt x="744" y="325"/>
                  </a:lnTo>
                  <a:lnTo>
                    <a:pt x="744" y="337"/>
                  </a:lnTo>
                  <a:lnTo>
                    <a:pt x="744" y="337"/>
                  </a:lnTo>
                  <a:lnTo>
                    <a:pt x="744" y="361"/>
                  </a:lnTo>
                  <a:lnTo>
                    <a:pt x="744" y="361"/>
                  </a:lnTo>
                  <a:lnTo>
                    <a:pt x="744" y="372"/>
                  </a:lnTo>
                  <a:lnTo>
                    <a:pt x="744" y="372"/>
                  </a:lnTo>
                  <a:lnTo>
                    <a:pt x="744" y="396"/>
                  </a:lnTo>
                  <a:lnTo>
                    <a:pt x="744" y="396"/>
                  </a:lnTo>
                  <a:lnTo>
                    <a:pt x="744" y="419"/>
                  </a:lnTo>
                  <a:lnTo>
                    <a:pt x="744" y="419"/>
                  </a:lnTo>
                  <a:lnTo>
                    <a:pt x="744" y="467"/>
                  </a:lnTo>
                  <a:lnTo>
                    <a:pt x="744" y="467"/>
                  </a:lnTo>
                  <a:lnTo>
                    <a:pt x="744" y="490"/>
                  </a:lnTo>
                  <a:lnTo>
                    <a:pt x="744" y="490"/>
                  </a:lnTo>
                  <a:lnTo>
                    <a:pt x="732" y="490"/>
                  </a:lnTo>
                  <a:lnTo>
                    <a:pt x="732" y="490"/>
                  </a:lnTo>
                  <a:lnTo>
                    <a:pt x="709" y="490"/>
                  </a:lnTo>
                  <a:lnTo>
                    <a:pt x="709" y="490"/>
                  </a:lnTo>
                  <a:lnTo>
                    <a:pt x="709" y="495"/>
                  </a:lnTo>
                  <a:lnTo>
                    <a:pt x="709" y="500"/>
                  </a:lnTo>
                  <a:lnTo>
                    <a:pt x="709" y="502"/>
                  </a:lnTo>
                  <a:lnTo>
                    <a:pt x="709" y="502"/>
                  </a:lnTo>
                  <a:lnTo>
                    <a:pt x="702" y="502"/>
                  </a:lnTo>
                  <a:lnTo>
                    <a:pt x="697" y="502"/>
                  </a:lnTo>
                  <a:lnTo>
                    <a:pt x="697" y="502"/>
                  </a:lnTo>
                  <a:lnTo>
                    <a:pt x="685" y="502"/>
                  </a:lnTo>
                  <a:lnTo>
                    <a:pt x="685" y="502"/>
                  </a:lnTo>
                  <a:lnTo>
                    <a:pt x="673" y="502"/>
                  </a:lnTo>
                  <a:lnTo>
                    <a:pt x="673" y="502"/>
                  </a:lnTo>
                  <a:lnTo>
                    <a:pt x="650" y="502"/>
                  </a:lnTo>
                  <a:lnTo>
                    <a:pt x="650" y="502"/>
                  </a:lnTo>
                  <a:lnTo>
                    <a:pt x="650" y="507"/>
                  </a:lnTo>
                  <a:lnTo>
                    <a:pt x="650" y="511"/>
                  </a:lnTo>
                  <a:lnTo>
                    <a:pt x="650" y="514"/>
                  </a:lnTo>
                  <a:lnTo>
                    <a:pt x="650" y="514"/>
                  </a:lnTo>
                  <a:lnTo>
                    <a:pt x="648" y="514"/>
                  </a:lnTo>
                  <a:lnTo>
                    <a:pt x="643" y="514"/>
                  </a:lnTo>
                  <a:lnTo>
                    <a:pt x="640" y="511"/>
                  </a:lnTo>
                  <a:lnTo>
                    <a:pt x="638" y="514"/>
                  </a:lnTo>
                  <a:lnTo>
                    <a:pt x="638" y="514"/>
                  </a:lnTo>
                  <a:lnTo>
                    <a:pt x="636" y="516"/>
                  </a:lnTo>
                  <a:lnTo>
                    <a:pt x="638" y="518"/>
                  </a:lnTo>
                  <a:lnTo>
                    <a:pt x="638" y="523"/>
                  </a:lnTo>
                  <a:lnTo>
                    <a:pt x="638" y="525"/>
                  </a:lnTo>
                  <a:lnTo>
                    <a:pt x="638" y="525"/>
                  </a:lnTo>
                  <a:lnTo>
                    <a:pt x="636" y="525"/>
                  </a:lnTo>
                  <a:lnTo>
                    <a:pt x="631" y="525"/>
                  </a:lnTo>
                  <a:lnTo>
                    <a:pt x="626" y="525"/>
                  </a:lnTo>
                  <a:lnTo>
                    <a:pt x="626" y="525"/>
                  </a:lnTo>
                  <a:lnTo>
                    <a:pt x="603" y="525"/>
                  </a:lnTo>
                  <a:lnTo>
                    <a:pt x="603" y="525"/>
                  </a:lnTo>
                  <a:lnTo>
                    <a:pt x="603" y="502"/>
                  </a:lnTo>
                  <a:lnTo>
                    <a:pt x="603" y="502"/>
                  </a:lnTo>
                  <a:lnTo>
                    <a:pt x="603" y="490"/>
                  </a:lnTo>
                  <a:lnTo>
                    <a:pt x="603" y="490"/>
                  </a:lnTo>
                  <a:lnTo>
                    <a:pt x="603" y="467"/>
                  </a:lnTo>
                  <a:lnTo>
                    <a:pt x="603" y="467"/>
                  </a:lnTo>
                  <a:lnTo>
                    <a:pt x="603" y="455"/>
                  </a:lnTo>
                  <a:lnTo>
                    <a:pt x="603" y="455"/>
                  </a:lnTo>
                  <a:lnTo>
                    <a:pt x="603" y="431"/>
                  </a:lnTo>
                  <a:lnTo>
                    <a:pt x="603" y="431"/>
                  </a:lnTo>
                  <a:lnTo>
                    <a:pt x="603" y="408"/>
                  </a:lnTo>
                  <a:lnTo>
                    <a:pt x="603" y="408"/>
                  </a:lnTo>
                  <a:lnTo>
                    <a:pt x="577" y="408"/>
                  </a:lnTo>
                  <a:lnTo>
                    <a:pt x="577" y="408"/>
                  </a:lnTo>
                  <a:lnTo>
                    <a:pt x="579" y="401"/>
                  </a:lnTo>
                  <a:lnTo>
                    <a:pt x="579" y="398"/>
                  </a:lnTo>
                  <a:lnTo>
                    <a:pt x="577" y="396"/>
                  </a:lnTo>
                  <a:lnTo>
                    <a:pt x="577" y="396"/>
                  </a:lnTo>
                  <a:lnTo>
                    <a:pt x="575" y="396"/>
                  </a:lnTo>
                  <a:lnTo>
                    <a:pt x="572" y="396"/>
                  </a:lnTo>
                  <a:lnTo>
                    <a:pt x="565" y="396"/>
                  </a:lnTo>
                  <a:lnTo>
                    <a:pt x="565" y="396"/>
                  </a:lnTo>
                  <a:lnTo>
                    <a:pt x="565" y="384"/>
                  </a:lnTo>
                  <a:lnTo>
                    <a:pt x="565" y="384"/>
                  </a:lnTo>
                  <a:lnTo>
                    <a:pt x="565" y="361"/>
                  </a:lnTo>
                  <a:lnTo>
                    <a:pt x="565" y="361"/>
                  </a:lnTo>
                  <a:lnTo>
                    <a:pt x="542" y="361"/>
                  </a:lnTo>
                  <a:lnTo>
                    <a:pt x="542" y="361"/>
                  </a:lnTo>
                  <a:lnTo>
                    <a:pt x="542" y="408"/>
                  </a:lnTo>
                  <a:lnTo>
                    <a:pt x="542" y="408"/>
                  </a:lnTo>
                  <a:lnTo>
                    <a:pt x="530" y="408"/>
                  </a:lnTo>
                  <a:lnTo>
                    <a:pt x="530" y="408"/>
                  </a:lnTo>
                  <a:lnTo>
                    <a:pt x="518" y="408"/>
                  </a:lnTo>
                  <a:lnTo>
                    <a:pt x="518" y="408"/>
                  </a:lnTo>
                  <a:lnTo>
                    <a:pt x="513" y="408"/>
                  </a:lnTo>
                  <a:lnTo>
                    <a:pt x="506" y="408"/>
                  </a:lnTo>
                  <a:lnTo>
                    <a:pt x="506" y="408"/>
                  </a:lnTo>
                  <a:lnTo>
                    <a:pt x="501" y="408"/>
                  </a:lnTo>
                  <a:lnTo>
                    <a:pt x="494" y="408"/>
                  </a:lnTo>
                  <a:lnTo>
                    <a:pt x="494" y="408"/>
                  </a:lnTo>
                  <a:lnTo>
                    <a:pt x="494" y="410"/>
                  </a:lnTo>
                  <a:lnTo>
                    <a:pt x="494" y="412"/>
                  </a:lnTo>
                  <a:lnTo>
                    <a:pt x="494" y="419"/>
                  </a:lnTo>
                  <a:lnTo>
                    <a:pt x="494" y="419"/>
                  </a:lnTo>
                  <a:lnTo>
                    <a:pt x="494" y="427"/>
                  </a:lnTo>
                  <a:lnTo>
                    <a:pt x="497" y="429"/>
                  </a:lnTo>
                  <a:lnTo>
                    <a:pt x="494" y="431"/>
                  </a:lnTo>
                  <a:lnTo>
                    <a:pt x="494" y="431"/>
                  </a:lnTo>
                  <a:lnTo>
                    <a:pt x="490" y="431"/>
                  </a:lnTo>
                  <a:lnTo>
                    <a:pt x="483" y="431"/>
                  </a:lnTo>
                  <a:lnTo>
                    <a:pt x="483" y="431"/>
                  </a:lnTo>
                  <a:lnTo>
                    <a:pt x="483" y="443"/>
                  </a:lnTo>
                  <a:lnTo>
                    <a:pt x="483" y="443"/>
                  </a:lnTo>
                  <a:lnTo>
                    <a:pt x="483" y="467"/>
                  </a:lnTo>
                  <a:lnTo>
                    <a:pt x="483" y="467"/>
                  </a:lnTo>
                  <a:lnTo>
                    <a:pt x="483" y="514"/>
                  </a:lnTo>
                  <a:lnTo>
                    <a:pt x="483" y="514"/>
                  </a:lnTo>
                  <a:lnTo>
                    <a:pt x="483" y="535"/>
                  </a:lnTo>
                  <a:lnTo>
                    <a:pt x="483" y="535"/>
                  </a:lnTo>
                  <a:lnTo>
                    <a:pt x="483" y="547"/>
                  </a:lnTo>
                  <a:lnTo>
                    <a:pt x="483" y="547"/>
                  </a:lnTo>
                  <a:lnTo>
                    <a:pt x="483" y="570"/>
                  </a:lnTo>
                  <a:lnTo>
                    <a:pt x="483" y="570"/>
                  </a:lnTo>
                  <a:lnTo>
                    <a:pt x="478" y="570"/>
                  </a:lnTo>
                  <a:lnTo>
                    <a:pt x="471" y="570"/>
                  </a:lnTo>
                  <a:lnTo>
                    <a:pt x="471" y="570"/>
                  </a:lnTo>
                  <a:lnTo>
                    <a:pt x="466" y="570"/>
                  </a:lnTo>
                  <a:lnTo>
                    <a:pt x="459" y="570"/>
                  </a:lnTo>
                  <a:lnTo>
                    <a:pt x="459" y="570"/>
                  </a:lnTo>
                  <a:lnTo>
                    <a:pt x="459" y="566"/>
                  </a:lnTo>
                  <a:lnTo>
                    <a:pt x="459" y="558"/>
                  </a:lnTo>
                  <a:lnTo>
                    <a:pt x="459" y="558"/>
                  </a:lnTo>
                  <a:lnTo>
                    <a:pt x="459" y="547"/>
                  </a:lnTo>
                  <a:lnTo>
                    <a:pt x="459" y="547"/>
                  </a:lnTo>
                  <a:lnTo>
                    <a:pt x="459" y="525"/>
                  </a:lnTo>
                  <a:lnTo>
                    <a:pt x="459" y="525"/>
                  </a:lnTo>
                  <a:lnTo>
                    <a:pt x="412" y="525"/>
                  </a:lnTo>
                  <a:lnTo>
                    <a:pt x="412" y="525"/>
                  </a:lnTo>
                  <a:lnTo>
                    <a:pt x="388" y="525"/>
                  </a:lnTo>
                  <a:lnTo>
                    <a:pt x="388" y="525"/>
                  </a:lnTo>
                  <a:lnTo>
                    <a:pt x="377" y="525"/>
                  </a:lnTo>
                  <a:lnTo>
                    <a:pt x="377" y="525"/>
                  </a:lnTo>
                  <a:lnTo>
                    <a:pt x="370" y="525"/>
                  </a:lnTo>
                  <a:lnTo>
                    <a:pt x="365" y="525"/>
                  </a:lnTo>
                  <a:lnTo>
                    <a:pt x="365" y="525"/>
                  </a:lnTo>
                  <a:lnTo>
                    <a:pt x="365" y="518"/>
                  </a:lnTo>
                  <a:lnTo>
                    <a:pt x="365" y="514"/>
                  </a:lnTo>
                  <a:lnTo>
                    <a:pt x="365" y="514"/>
                  </a:lnTo>
                  <a:lnTo>
                    <a:pt x="362" y="511"/>
                  </a:lnTo>
                  <a:lnTo>
                    <a:pt x="358" y="514"/>
                  </a:lnTo>
                  <a:lnTo>
                    <a:pt x="355" y="514"/>
                  </a:lnTo>
                  <a:lnTo>
                    <a:pt x="353" y="514"/>
                  </a:lnTo>
                  <a:lnTo>
                    <a:pt x="353" y="514"/>
                  </a:lnTo>
                  <a:lnTo>
                    <a:pt x="353" y="511"/>
                  </a:lnTo>
                  <a:lnTo>
                    <a:pt x="353" y="507"/>
                  </a:lnTo>
                  <a:lnTo>
                    <a:pt x="353" y="504"/>
                  </a:lnTo>
                  <a:lnTo>
                    <a:pt x="353" y="502"/>
                  </a:lnTo>
                  <a:lnTo>
                    <a:pt x="353" y="502"/>
                  </a:lnTo>
                  <a:lnTo>
                    <a:pt x="351" y="500"/>
                  </a:lnTo>
                  <a:lnTo>
                    <a:pt x="346" y="502"/>
                  </a:lnTo>
                  <a:lnTo>
                    <a:pt x="344" y="502"/>
                  </a:lnTo>
                  <a:lnTo>
                    <a:pt x="341" y="502"/>
                  </a:lnTo>
                  <a:lnTo>
                    <a:pt x="341" y="502"/>
                  </a:lnTo>
                  <a:lnTo>
                    <a:pt x="341" y="500"/>
                  </a:lnTo>
                  <a:lnTo>
                    <a:pt x="341" y="495"/>
                  </a:lnTo>
                  <a:lnTo>
                    <a:pt x="341" y="492"/>
                  </a:lnTo>
                  <a:lnTo>
                    <a:pt x="341" y="490"/>
                  </a:lnTo>
                  <a:lnTo>
                    <a:pt x="341" y="490"/>
                  </a:lnTo>
                  <a:lnTo>
                    <a:pt x="339" y="488"/>
                  </a:lnTo>
                  <a:lnTo>
                    <a:pt x="334" y="490"/>
                  </a:lnTo>
                  <a:lnTo>
                    <a:pt x="332" y="490"/>
                  </a:lnTo>
                  <a:lnTo>
                    <a:pt x="329" y="490"/>
                  </a:lnTo>
                  <a:lnTo>
                    <a:pt x="329" y="490"/>
                  </a:lnTo>
                  <a:lnTo>
                    <a:pt x="329" y="488"/>
                  </a:lnTo>
                  <a:lnTo>
                    <a:pt x="329" y="483"/>
                  </a:lnTo>
                  <a:lnTo>
                    <a:pt x="329" y="481"/>
                  </a:lnTo>
                  <a:lnTo>
                    <a:pt x="329" y="478"/>
                  </a:lnTo>
                  <a:lnTo>
                    <a:pt x="329" y="478"/>
                  </a:lnTo>
                  <a:lnTo>
                    <a:pt x="322" y="478"/>
                  </a:lnTo>
                  <a:lnTo>
                    <a:pt x="318" y="478"/>
                  </a:lnTo>
                  <a:lnTo>
                    <a:pt x="318" y="478"/>
                  </a:lnTo>
                  <a:lnTo>
                    <a:pt x="318" y="467"/>
                  </a:lnTo>
                  <a:lnTo>
                    <a:pt x="318" y="467"/>
                  </a:lnTo>
                  <a:lnTo>
                    <a:pt x="318" y="419"/>
                  </a:lnTo>
                  <a:lnTo>
                    <a:pt x="318" y="419"/>
                  </a:lnTo>
                  <a:lnTo>
                    <a:pt x="318" y="372"/>
                  </a:lnTo>
                  <a:lnTo>
                    <a:pt x="318" y="372"/>
                  </a:lnTo>
                  <a:lnTo>
                    <a:pt x="318" y="361"/>
                  </a:lnTo>
                  <a:lnTo>
                    <a:pt x="318" y="361"/>
                  </a:lnTo>
                  <a:lnTo>
                    <a:pt x="318" y="337"/>
                  </a:lnTo>
                  <a:lnTo>
                    <a:pt x="318" y="337"/>
                  </a:lnTo>
                  <a:lnTo>
                    <a:pt x="318" y="325"/>
                  </a:lnTo>
                  <a:lnTo>
                    <a:pt x="318" y="325"/>
                  </a:lnTo>
                  <a:lnTo>
                    <a:pt x="318" y="302"/>
                  </a:lnTo>
                  <a:lnTo>
                    <a:pt x="318" y="302"/>
                  </a:lnTo>
                  <a:lnTo>
                    <a:pt x="318" y="292"/>
                  </a:lnTo>
                  <a:lnTo>
                    <a:pt x="318" y="292"/>
                  </a:lnTo>
                  <a:lnTo>
                    <a:pt x="318" y="269"/>
                  </a:lnTo>
                  <a:lnTo>
                    <a:pt x="318" y="269"/>
                  </a:lnTo>
                  <a:lnTo>
                    <a:pt x="318" y="257"/>
                  </a:lnTo>
                  <a:lnTo>
                    <a:pt x="318" y="257"/>
                  </a:lnTo>
                  <a:lnTo>
                    <a:pt x="318" y="233"/>
                  </a:lnTo>
                  <a:lnTo>
                    <a:pt x="318" y="233"/>
                  </a:lnTo>
                  <a:lnTo>
                    <a:pt x="318" y="186"/>
                  </a:lnTo>
                  <a:lnTo>
                    <a:pt x="318" y="186"/>
                  </a:lnTo>
                  <a:lnTo>
                    <a:pt x="318" y="92"/>
                  </a:lnTo>
                  <a:lnTo>
                    <a:pt x="318" y="92"/>
                  </a:lnTo>
                  <a:lnTo>
                    <a:pt x="306" y="92"/>
                  </a:lnTo>
                  <a:lnTo>
                    <a:pt x="306" y="92"/>
                  </a:lnTo>
                  <a:lnTo>
                    <a:pt x="282" y="92"/>
                  </a:lnTo>
                  <a:lnTo>
                    <a:pt x="282" y="92"/>
                  </a:lnTo>
                  <a:lnTo>
                    <a:pt x="271" y="92"/>
                  </a:lnTo>
                  <a:lnTo>
                    <a:pt x="271" y="92"/>
                  </a:lnTo>
                  <a:lnTo>
                    <a:pt x="247" y="92"/>
                  </a:lnTo>
                  <a:lnTo>
                    <a:pt x="247" y="92"/>
                  </a:lnTo>
                  <a:lnTo>
                    <a:pt x="240" y="92"/>
                  </a:lnTo>
                  <a:lnTo>
                    <a:pt x="238" y="94"/>
                  </a:lnTo>
                  <a:lnTo>
                    <a:pt x="235" y="92"/>
                  </a:lnTo>
                  <a:lnTo>
                    <a:pt x="235" y="92"/>
                  </a:lnTo>
                  <a:lnTo>
                    <a:pt x="233" y="90"/>
                  </a:lnTo>
                  <a:lnTo>
                    <a:pt x="235" y="87"/>
                  </a:lnTo>
                  <a:lnTo>
                    <a:pt x="235" y="80"/>
                  </a:lnTo>
                  <a:lnTo>
                    <a:pt x="235" y="80"/>
                  </a:lnTo>
                  <a:lnTo>
                    <a:pt x="235" y="35"/>
                  </a:lnTo>
                  <a:lnTo>
                    <a:pt x="235" y="35"/>
                  </a:lnTo>
                  <a:lnTo>
                    <a:pt x="235" y="24"/>
                  </a:lnTo>
                  <a:lnTo>
                    <a:pt x="235" y="24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228" y="0"/>
                  </a:lnTo>
                  <a:lnTo>
                    <a:pt x="223" y="0"/>
                  </a:lnTo>
                  <a:lnTo>
                    <a:pt x="223" y="0"/>
                  </a:lnTo>
                  <a:lnTo>
                    <a:pt x="221" y="5"/>
                  </a:lnTo>
                  <a:lnTo>
                    <a:pt x="223" y="12"/>
                  </a:lnTo>
                  <a:lnTo>
                    <a:pt x="223" y="12"/>
                  </a:lnTo>
                  <a:lnTo>
                    <a:pt x="223" y="24"/>
                  </a:lnTo>
                  <a:lnTo>
                    <a:pt x="223" y="24"/>
                  </a:lnTo>
                  <a:lnTo>
                    <a:pt x="223" y="35"/>
                  </a:lnTo>
                  <a:lnTo>
                    <a:pt x="223" y="35"/>
                  </a:lnTo>
                  <a:lnTo>
                    <a:pt x="223" y="47"/>
                  </a:lnTo>
                  <a:lnTo>
                    <a:pt x="223" y="47"/>
                  </a:lnTo>
                  <a:lnTo>
                    <a:pt x="223" y="59"/>
                  </a:lnTo>
                  <a:lnTo>
                    <a:pt x="223" y="59"/>
                  </a:lnTo>
                  <a:lnTo>
                    <a:pt x="223" y="68"/>
                  </a:lnTo>
                  <a:lnTo>
                    <a:pt x="223" y="68"/>
                  </a:lnTo>
                  <a:lnTo>
                    <a:pt x="223" y="80"/>
                  </a:lnTo>
                  <a:lnTo>
                    <a:pt x="223" y="80"/>
                  </a:lnTo>
                  <a:lnTo>
                    <a:pt x="223" y="87"/>
                  </a:lnTo>
                  <a:lnTo>
                    <a:pt x="223" y="92"/>
                  </a:lnTo>
                  <a:lnTo>
                    <a:pt x="223" y="92"/>
                  </a:lnTo>
                  <a:lnTo>
                    <a:pt x="212" y="92"/>
                  </a:lnTo>
                  <a:lnTo>
                    <a:pt x="212" y="92"/>
                  </a:lnTo>
                  <a:lnTo>
                    <a:pt x="205" y="92"/>
                  </a:lnTo>
                  <a:lnTo>
                    <a:pt x="200" y="92"/>
                  </a:lnTo>
                  <a:lnTo>
                    <a:pt x="200" y="92"/>
                  </a:lnTo>
                  <a:lnTo>
                    <a:pt x="193" y="94"/>
                  </a:lnTo>
                  <a:lnTo>
                    <a:pt x="188" y="92"/>
                  </a:lnTo>
                  <a:lnTo>
                    <a:pt x="188" y="92"/>
                  </a:lnTo>
                  <a:lnTo>
                    <a:pt x="176" y="92"/>
                  </a:lnTo>
                  <a:lnTo>
                    <a:pt x="176" y="92"/>
                  </a:lnTo>
                  <a:lnTo>
                    <a:pt x="169" y="92"/>
                  </a:lnTo>
                  <a:lnTo>
                    <a:pt x="162" y="92"/>
                  </a:lnTo>
                  <a:lnTo>
                    <a:pt x="162" y="92"/>
                  </a:lnTo>
                  <a:lnTo>
                    <a:pt x="162" y="87"/>
                  </a:lnTo>
                  <a:lnTo>
                    <a:pt x="162" y="80"/>
                  </a:lnTo>
                  <a:lnTo>
                    <a:pt x="162" y="80"/>
                  </a:lnTo>
                  <a:lnTo>
                    <a:pt x="162" y="75"/>
                  </a:lnTo>
                  <a:lnTo>
                    <a:pt x="162" y="68"/>
                  </a:lnTo>
                  <a:lnTo>
                    <a:pt x="162" y="68"/>
                  </a:lnTo>
                  <a:lnTo>
                    <a:pt x="162" y="59"/>
                  </a:lnTo>
                  <a:lnTo>
                    <a:pt x="162" y="59"/>
                  </a:lnTo>
                  <a:lnTo>
                    <a:pt x="162" y="47"/>
                  </a:lnTo>
                  <a:lnTo>
                    <a:pt x="162" y="47"/>
                  </a:lnTo>
                  <a:lnTo>
                    <a:pt x="162" y="35"/>
                  </a:lnTo>
                  <a:lnTo>
                    <a:pt x="162" y="35"/>
                  </a:lnTo>
                  <a:lnTo>
                    <a:pt x="162" y="24"/>
                  </a:lnTo>
                  <a:lnTo>
                    <a:pt x="162" y="24"/>
                  </a:lnTo>
                  <a:lnTo>
                    <a:pt x="162" y="12"/>
                  </a:lnTo>
                  <a:lnTo>
                    <a:pt x="162" y="12"/>
                  </a:lnTo>
                  <a:lnTo>
                    <a:pt x="165" y="5"/>
                  </a:lnTo>
                  <a:lnTo>
                    <a:pt x="162" y="0"/>
                  </a:lnTo>
                  <a:lnTo>
                    <a:pt x="162" y="0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50" y="5"/>
                  </a:lnTo>
                  <a:lnTo>
                    <a:pt x="150" y="12"/>
                  </a:lnTo>
                  <a:lnTo>
                    <a:pt x="150" y="12"/>
                  </a:lnTo>
                  <a:lnTo>
                    <a:pt x="150" y="24"/>
                  </a:lnTo>
                  <a:lnTo>
                    <a:pt x="150" y="24"/>
                  </a:lnTo>
                  <a:lnTo>
                    <a:pt x="150" y="35"/>
                  </a:lnTo>
                  <a:lnTo>
                    <a:pt x="150" y="35"/>
                  </a:lnTo>
                  <a:lnTo>
                    <a:pt x="150" y="59"/>
                  </a:lnTo>
                  <a:lnTo>
                    <a:pt x="150" y="59"/>
                  </a:lnTo>
                  <a:lnTo>
                    <a:pt x="150" y="68"/>
                  </a:lnTo>
                  <a:lnTo>
                    <a:pt x="150" y="68"/>
                  </a:lnTo>
                  <a:lnTo>
                    <a:pt x="150" y="80"/>
                  </a:lnTo>
                  <a:lnTo>
                    <a:pt x="150" y="80"/>
                  </a:lnTo>
                  <a:lnTo>
                    <a:pt x="153" y="87"/>
                  </a:lnTo>
                  <a:lnTo>
                    <a:pt x="150" y="92"/>
                  </a:lnTo>
                  <a:lnTo>
                    <a:pt x="150" y="92"/>
                  </a:lnTo>
                  <a:lnTo>
                    <a:pt x="148" y="94"/>
                  </a:lnTo>
                  <a:lnTo>
                    <a:pt x="146" y="92"/>
                  </a:lnTo>
                  <a:lnTo>
                    <a:pt x="139" y="92"/>
                  </a:lnTo>
                  <a:lnTo>
                    <a:pt x="139" y="92"/>
                  </a:lnTo>
                  <a:lnTo>
                    <a:pt x="127" y="92"/>
                  </a:lnTo>
                  <a:lnTo>
                    <a:pt x="127" y="92"/>
                  </a:lnTo>
                  <a:lnTo>
                    <a:pt x="103" y="92"/>
                  </a:lnTo>
                  <a:lnTo>
                    <a:pt x="103" y="92"/>
                  </a:lnTo>
                  <a:lnTo>
                    <a:pt x="56" y="92"/>
                  </a:lnTo>
                  <a:lnTo>
                    <a:pt x="56" y="92"/>
                  </a:lnTo>
                  <a:lnTo>
                    <a:pt x="56" y="104"/>
                  </a:lnTo>
                  <a:lnTo>
                    <a:pt x="56" y="104"/>
                  </a:lnTo>
                  <a:lnTo>
                    <a:pt x="56" y="127"/>
                  </a:lnTo>
                  <a:lnTo>
                    <a:pt x="56" y="127"/>
                  </a:lnTo>
                  <a:lnTo>
                    <a:pt x="56" y="174"/>
                  </a:lnTo>
                  <a:lnTo>
                    <a:pt x="56" y="174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45"/>
                  </a:lnTo>
                  <a:lnTo>
                    <a:pt x="56" y="245"/>
                  </a:lnTo>
                  <a:lnTo>
                    <a:pt x="56" y="292"/>
                  </a:lnTo>
                  <a:lnTo>
                    <a:pt x="56" y="292"/>
                  </a:lnTo>
                  <a:lnTo>
                    <a:pt x="56" y="313"/>
                  </a:lnTo>
                  <a:lnTo>
                    <a:pt x="56" y="313"/>
                  </a:lnTo>
                  <a:lnTo>
                    <a:pt x="56" y="325"/>
                  </a:lnTo>
                  <a:lnTo>
                    <a:pt x="56" y="325"/>
                  </a:lnTo>
                  <a:lnTo>
                    <a:pt x="56" y="349"/>
                  </a:lnTo>
                  <a:lnTo>
                    <a:pt x="56" y="349"/>
                  </a:lnTo>
                  <a:lnTo>
                    <a:pt x="56" y="372"/>
                  </a:lnTo>
                  <a:lnTo>
                    <a:pt x="56" y="372"/>
                  </a:lnTo>
                  <a:lnTo>
                    <a:pt x="56" y="384"/>
                  </a:lnTo>
                  <a:lnTo>
                    <a:pt x="56" y="384"/>
                  </a:lnTo>
                  <a:lnTo>
                    <a:pt x="56" y="408"/>
                  </a:lnTo>
                  <a:lnTo>
                    <a:pt x="56" y="408"/>
                  </a:lnTo>
                  <a:lnTo>
                    <a:pt x="56" y="419"/>
                  </a:lnTo>
                  <a:lnTo>
                    <a:pt x="56" y="419"/>
                  </a:lnTo>
                  <a:lnTo>
                    <a:pt x="56" y="443"/>
                  </a:lnTo>
                  <a:lnTo>
                    <a:pt x="56" y="443"/>
                  </a:lnTo>
                  <a:lnTo>
                    <a:pt x="56" y="455"/>
                  </a:lnTo>
                  <a:lnTo>
                    <a:pt x="56" y="455"/>
                  </a:lnTo>
                  <a:lnTo>
                    <a:pt x="56" y="467"/>
                  </a:lnTo>
                  <a:lnTo>
                    <a:pt x="56" y="467"/>
                  </a:lnTo>
                  <a:lnTo>
                    <a:pt x="56" y="471"/>
                  </a:lnTo>
                  <a:lnTo>
                    <a:pt x="56" y="478"/>
                  </a:lnTo>
                  <a:lnTo>
                    <a:pt x="56" y="478"/>
                  </a:lnTo>
                  <a:lnTo>
                    <a:pt x="51" y="478"/>
                  </a:lnTo>
                  <a:lnTo>
                    <a:pt x="44" y="478"/>
                  </a:lnTo>
                  <a:lnTo>
                    <a:pt x="44" y="478"/>
                  </a:lnTo>
                  <a:lnTo>
                    <a:pt x="44" y="481"/>
                  </a:lnTo>
                  <a:lnTo>
                    <a:pt x="44" y="483"/>
                  </a:lnTo>
                  <a:lnTo>
                    <a:pt x="44" y="490"/>
                  </a:lnTo>
                  <a:lnTo>
                    <a:pt x="44" y="490"/>
                  </a:lnTo>
                  <a:lnTo>
                    <a:pt x="33" y="490"/>
                  </a:lnTo>
                  <a:lnTo>
                    <a:pt x="33" y="490"/>
                  </a:lnTo>
                  <a:lnTo>
                    <a:pt x="21" y="490"/>
                  </a:lnTo>
                  <a:lnTo>
                    <a:pt x="21" y="490"/>
                  </a:lnTo>
                  <a:lnTo>
                    <a:pt x="9" y="490"/>
                  </a:lnTo>
                  <a:lnTo>
                    <a:pt x="9" y="490"/>
                  </a:lnTo>
                  <a:lnTo>
                    <a:pt x="4" y="490"/>
                  </a:lnTo>
                  <a:lnTo>
                    <a:pt x="0" y="490"/>
                  </a:lnTo>
                  <a:lnTo>
                    <a:pt x="0" y="606"/>
                  </a:lnTo>
                  <a:lnTo>
                    <a:pt x="0" y="606"/>
                  </a:lnTo>
                  <a:lnTo>
                    <a:pt x="21" y="606"/>
                  </a:lnTo>
                  <a:lnTo>
                    <a:pt x="21" y="606"/>
                  </a:lnTo>
                  <a:lnTo>
                    <a:pt x="33" y="606"/>
                  </a:lnTo>
                  <a:lnTo>
                    <a:pt x="33" y="606"/>
                  </a:lnTo>
                  <a:lnTo>
                    <a:pt x="56" y="606"/>
                  </a:lnTo>
                  <a:lnTo>
                    <a:pt x="56" y="606"/>
                  </a:lnTo>
                  <a:lnTo>
                    <a:pt x="68" y="606"/>
                  </a:lnTo>
                  <a:lnTo>
                    <a:pt x="68" y="606"/>
                  </a:lnTo>
                  <a:lnTo>
                    <a:pt x="91" y="606"/>
                  </a:lnTo>
                  <a:lnTo>
                    <a:pt x="91" y="606"/>
                  </a:lnTo>
                  <a:lnTo>
                    <a:pt x="103" y="606"/>
                  </a:lnTo>
                  <a:lnTo>
                    <a:pt x="103" y="606"/>
                  </a:lnTo>
                  <a:lnTo>
                    <a:pt x="127" y="606"/>
                  </a:lnTo>
                  <a:lnTo>
                    <a:pt x="127" y="606"/>
                  </a:lnTo>
                  <a:lnTo>
                    <a:pt x="139" y="606"/>
                  </a:lnTo>
                  <a:lnTo>
                    <a:pt x="139" y="606"/>
                  </a:lnTo>
                  <a:lnTo>
                    <a:pt x="162" y="606"/>
                  </a:lnTo>
                  <a:lnTo>
                    <a:pt x="162" y="606"/>
                  </a:lnTo>
                  <a:lnTo>
                    <a:pt x="176" y="606"/>
                  </a:lnTo>
                  <a:lnTo>
                    <a:pt x="176" y="606"/>
                  </a:lnTo>
                  <a:lnTo>
                    <a:pt x="200" y="606"/>
                  </a:lnTo>
                  <a:lnTo>
                    <a:pt x="200" y="606"/>
                  </a:lnTo>
                  <a:lnTo>
                    <a:pt x="212" y="606"/>
                  </a:lnTo>
                  <a:lnTo>
                    <a:pt x="212" y="606"/>
                  </a:lnTo>
                  <a:lnTo>
                    <a:pt x="235" y="606"/>
                  </a:lnTo>
                  <a:lnTo>
                    <a:pt x="235" y="606"/>
                  </a:lnTo>
                  <a:lnTo>
                    <a:pt x="247" y="606"/>
                  </a:lnTo>
                  <a:lnTo>
                    <a:pt x="247" y="606"/>
                  </a:lnTo>
                  <a:lnTo>
                    <a:pt x="271" y="606"/>
                  </a:lnTo>
                  <a:lnTo>
                    <a:pt x="271" y="606"/>
                  </a:lnTo>
                  <a:lnTo>
                    <a:pt x="294" y="606"/>
                  </a:lnTo>
                  <a:lnTo>
                    <a:pt x="294" y="606"/>
                  </a:lnTo>
                  <a:lnTo>
                    <a:pt x="306" y="606"/>
                  </a:lnTo>
                  <a:lnTo>
                    <a:pt x="306" y="606"/>
                  </a:lnTo>
                  <a:lnTo>
                    <a:pt x="329" y="606"/>
                  </a:lnTo>
                  <a:lnTo>
                    <a:pt x="329" y="606"/>
                  </a:lnTo>
                  <a:lnTo>
                    <a:pt x="341" y="606"/>
                  </a:lnTo>
                  <a:lnTo>
                    <a:pt x="341" y="606"/>
                  </a:lnTo>
                  <a:lnTo>
                    <a:pt x="365" y="606"/>
                  </a:lnTo>
                  <a:lnTo>
                    <a:pt x="365" y="606"/>
                  </a:lnTo>
                  <a:lnTo>
                    <a:pt x="377" y="606"/>
                  </a:lnTo>
                  <a:lnTo>
                    <a:pt x="377" y="606"/>
                  </a:lnTo>
                  <a:lnTo>
                    <a:pt x="400" y="606"/>
                  </a:lnTo>
                  <a:lnTo>
                    <a:pt x="400" y="606"/>
                  </a:lnTo>
                  <a:lnTo>
                    <a:pt x="412" y="606"/>
                  </a:lnTo>
                  <a:lnTo>
                    <a:pt x="412" y="606"/>
                  </a:lnTo>
                  <a:lnTo>
                    <a:pt x="435" y="606"/>
                  </a:lnTo>
                  <a:lnTo>
                    <a:pt x="435" y="606"/>
                  </a:lnTo>
                  <a:lnTo>
                    <a:pt x="447" y="606"/>
                  </a:lnTo>
                  <a:lnTo>
                    <a:pt x="447" y="606"/>
                  </a:lnTo>
                  <a:lnTo>
                    <a:pt x="471" y="606"/>
                  </a:lnTo>
                  <a:lnTo>
                    <a:pt x="471" y="606"/>
                  </a:lnTo>
                  <a:lnTo>
                    <a:pt x="483" y="606"/>
                  </a:lnTo>
                  <a:lnTo>
                    <a:pt x="483" y="606"/>
                  </a:lnTo>
                  <a:lnTo>
                    <a:pt x="506" y="606"/>
                  </a:lnTo>
                  <a:lnTo>
                    <a:pt x="506" y="606"/>
                  </a:lnTo>
                  <a:lnTo>
                    <a:pt x="518" y="606"/>
                  </a:lnTo>
                  <a:lnTo>
                    <a:pt x="518" y="606"/>
                  </a:lnTo>
                  <a:lnTo>
                    <a:pt x="542" y="606"/>
                  </a:lnTo>
                  <a:lnTo>
                    <a:pt x="542" y="606"/>
                  </a:lnTo>
                  <a:lnTo>
                    <a:pt x="565" y="606"/>
                  </a:lnTo>
                  <a:lnTo>
                    <a:pt x="565" y="606"/>
                  </a:lnTo>
                  <a:lnTo>
                    <a:pt x="577" y="606"/>
                  </a:lnTo>
                  <a:lnTo>
                    <a:pt x="577" y="606"/>
                  </a:lnTo>
                  <a:lnTo>
                    <a:pt x="603" y="606"/>
                  </a:lnTo>
                  <a:lnTo>
                    <a:pt x="603" y="606"/>
                  </a:lnTo>
                  <a:lnTo>
                    <a:pt x="615" y="606"/>
                  </a:lnTo>
                  <a:lnTo>
                    <a:pt x="615" y="606"/>
                  </a:lnTo>
                  <a:lnTo>
                    <a:pt x="638" y="606"/>
                  </a:lnTo>
                  <a:lnTo>
                    <a:pt x="638" y="606"/>
                  </a:lnTo>
                  <a:lnTo>
                    <a:pt x="650" y="606"/>
                  </a:lnTo>
                  <a:lnTo>
                    <a:pt x="650" y="606"/>
                  </a:lnTo>
                  <a:lnTo>
                    <a:pt x="673" y="606"/>
                  </a:lnTo>
                  <a:lnTo>
                    <a:pt x="673" y="606"/>
                  </a:lnTo>
                  <a:lnTo>
                    <a:pt x="685" y="606"/>
                  </a:lnTo>
                  <a:lnTo>
                    <a:pt x="685" y="606"/>
                  </a:lnTo>
                  <a:lnTo>
                    <a:pt x="709" y="606"/>
                  </a:lnTo>
                  <a:lnTo>
                    <a:pt x="709" y="606"/>
                  </a:lnTo>
                  <a:lnTo>
                    <a:pt x="721" y="606"/>
                  </a:lnTo>
                  <a:lnTo>
                    <a:pt x="721" y="606"/>
                  </a:lnTo>
                  <a:lnTo>
                    <a:pt x="744" y="606"/>
                  </a:lnTo>
                  <a:lnTo>
                    <a:pt x="744" y="606"/>
                  </a:lnTo>
                  <a:lnTo>
                    <a:pt x="756" y="606"/>
                  </a:lnTo>
                  <a:lnTo>
                    <a:pt x="756" y="606"/>
                  </a:lnTo>
                  <a:lnTo>
                    <a:pt x="779" y="606"/>
                  </a:lnTo>
                  <a:lnTo>
                    <a:pt x="779" y="606"/>
                  </a:lnTo>
                  <a:lnTo>
                    <a:pt x="791" y="606"/>
                  </a:lnTo>
                  <a:lnTo>
                    <a:pt x="791" y="606"/>
                  </a:lnTo>
                  <a:lnTo>
                    <a:pt x="815" y="606"/>
                  </a:lnTo>
                  <a:lnTo>
                    <a:pt x="815" y="606"/>
                  </a:lnTo>
                  <a:lnTo>
                    <a:pt x="827" y="606"/>
                  </a:lnTo>
                  <a:lnTo>
                    <a:pt x="827" y="606"/>
                  </a:lnTo>
                  <a:lnTo>
                    <a:pt x="850" y="606"/>
                  </a:lnTo>
                  <a:lnTo>
                    <a:pt x="850" y="606"/>
                  </a:lnTo>
                  <a:lnTo>
                    <a:pt x="862" y="606"/>
                  </a:lnTo>
                  <a:lnTo>
                    <a:pt x="862" y="606"/>
                  </a:lnTo>
                  <a:lnTo>
                    <a:pt x="886" y="606"/>
                  </a:lnTo>
                  <a:lnTo>
                    <a:pt x="886" y="606"/>
                  </a:lnTo>
                  <a:lnTo>
                    <a:pt x="897" y="606"/>
                  </a:lnTo>
                  <a:lnTo>
                    <a:pt x="897" y="606"/>
                  </a:lnTo>
                  <a:lnTo>
                    <a:pt x="921" y="606"/>
                  </a:lnTo>
                  <a:lnTo>
                    <a:pt x="921" y="606"/>
                  </a:lnTo>
                  <a:lnTo>
                    <a:pt x="933" y="606"/>
                  </a:lnTo>
                  <a:lnTo>
                    <a:pt x="933" y="606"/>
                  </a:lnTo>
                  <a:lnTo>
                    <a:pt x="956" y="606"/>
                  </a:lnTo>
                  <a:lnTo>
                    <a:pt x="956" y="606"/>
                  </a:lnTo>
                  <a:lnTo>
                    <a:pt x="968" y="606"/>
                  </a:lnTo>
                  <a:lnTo>
                    <a:pt x="968" y="606"/>
                  </a:lnTo>
                  <a:lnTo>
                    <a:pt x="994" y="606"/>
                  </a:lnTo>
                  <a:lnTo>
                    <a:pt x="994" y="606"/>
                  </a:lnTo>
                  <a:lnTo>
                    <a:pt x="1006" y="606"/>
                  </a:lnTo>
                  <a:lnTo>
                    <a:pt x="1006" y="606"/>
                  </a:lnTo>
                  <a:lnTo>
                    <a:pt x="1029" y="606"/>
                  </a:lnTo>
                  <a:lnTo>
                    <a:pt x="1029" y="606"/>
                  </a:lnTo>
                  <a:lnTo>
                    <a:pt x="1041" y="606"/>
                  </a:lnTo>
                  <a:lnTo>
                    <a:pt x="1041" y="606"/>
                  </a:lnTo>
                  <a:lnTo>
                    <a:pt x="1065" y="606"/>
                  </a:lnTo>
                  <a:lnTo>
                    <a:pt x="1065" y="606"/>
                  </a:lnTo>
                  <a:lnTo>
                    <a:pt x="1076" y="606"/>
                  </a:lnTo>
                  <a:lnTo>
                    <a:pt x="1076" y="606"/>
                  </a:lnTo>
                  <a:lnTo>
                    <a:pt x="1100" y="606"/>
                  </a:lnTo>
                  <a:lnTo>
                    <a:pt x="1100" y="606"/>
                  </a:lnTo>
                  <a:lnTo>
                    <a:pt x="1123" y="606"/>
                  </a:lnTo>
                  <a:lnTo>
                    <a:pt x="1123" y="606"/>
                  </a:lnTo>
                  <a:lnTo>
                    <a:pt x="1135" y="606"/>
                  </a:lnTo>
                  <a:lnTo>
                    <a:pt x="1135" y="606"/>
                  </a:lnTo>
                  <a:lnTo>
                    <a:pt x="1159" y="606"/>
                  </a:lnTo>
                  <a:lnTo>
                    <a:pt x="1159" y="606"/>
                  </a:lnTo>
                  <a:lnTo>
                    <a:pt x="1171" y="606"/>
                  </a:lnTo>
                  <a:lnTo>
                    <a:pt x="1171" y="606"/>
                  </a:lnTo>
                  <a:lnTo>
                    <a:pt x="1194" y="606"/>
                  </a:lnTo>
                  <a:lnTo>
                    <a:pt x="1194" y="606"/>
                  </a:lnTo>
                  <a:lnTo>
                    <a:pt x="1206" y="606"/>
                  </a:lnTo>
                  <a:lnTo>
                    <a:pt x="1206" y="606"/>
                  </a:lnTo>
                  <a:lnTo>
                    <a:pt x="1230" y="606"/>
                  </a:lnTo>
                  <a:lnTo>
                    <a:pt x="1230" y="606"/>
                  </a:lnTo>
                  <a:lnTo>
                    <a:pt x="1241" y="606"/>
                  </a:lnTo>
                  <a:lnTo>
                    <a:pt x="1241" y="606"/>
                  </a:lnTo>
                  <a:lnTo>
                    <a:pt x="1265" y="606"/>
                  </a:lnTo>
                  <a:lnTo>
                    <a:pt x="1265" y="606"/>
                  </a:lnTo>
                  <a:lnTo>
                    <a:pt x="1277" y="606"/>
                  </a:lnTo>
                  <a:lnTo>
                    <a:pt x="1277" y="606"/>
                  </a:lnTo>
                  <a:lnTo>
                    <a:pt x="1300" y="606"/>
                  </a:lnTo>
                  <a:lnTo>
                    <a:pt x="1300" y="606"/>
                  </a:lnTo>
                  <a:lnTo>
                    <a:pt x="1312" y="606"/>
                  </a:lnTo>
                  <a:lnTo>
                    <a:pt x="1312" y="606"/>
                  </a:lnTo>
                  <a:lnTo>
                    <a:pt x="1336" y="606"/>
                  </a:lnTo>
                  <a:lnTo>
                    <a:pt x="1336" y="606"/>
                  </a:lnTo>
                  <a:lnTo>
                    <a:pt x="1347" y="606"/>
                  </a:lnTo>
                  <a:lnTo>
                    <a:pt x="1347" y="606"/>
                  </a:lnTo>
                  <a:lnTo>
                    <a:pt x="1371" y="606"/>
                  </a:lnTo>
                  <a:lnTo>
                    <a:pt x="1371" y="606"/>
                  </a:lnTo>
                  <a:lnTo>
                    <a:pt x="1397" y="606"/>
                  </a:lnTo>
                  <a:lnTo>
                    <a:pt x="1397" y="606"/>
                  </a:lnTo>
                  <a:lnTo>
                    <a:pt x="1409" y="606"/>
                  </a:lnTo>
                  <a:lnTo>
                    <a:pt x="1409" y="606"/>
                  </a:lnTo>
                  <a:lnTo>
                    <a:pt x="1432" y="606"/>
                  </a:lnTo>
                  <a:lnTo>
                    <a:pt x="1432" y="606"/>
                  </a:lnTo>
                  <a:lnTo>
                    <a:pt x="1444" y="606"/>
                  </a:lnTo>
                  <a:lnTo>
                    <a:pt x="1444" y="606"/>
                  </a:lnTo>
                  <a:lnTo>
                    <a:pt x="1468" y="606"/>
                  </a:lnTo>
                  <a:lnTo>
                    <a:pt x="1468" y="606"/>
                  </a:lnTo>
                  <a:lnTo>
                    <a:pt x="1479" y="606"/>
                  </a:lnTo>
                  <a:lnTo>
                    <a:pt x="1479" y="606"/>
                  </a:lnTo>
                  <a:lnTo>
                    <a:pt x="1503" y="606"/>
                  </a:lnTo>
                  <a:lnTo>
                    <a:pt x="1503" y="606"/>
                  </a:lnTo>
                  <a:lnTo>
                    <a:pt x="1515" y="606"/>
                  </a:lnTo>
                  <a:lnTo>
                    <a:pt x="1515" y="606"/>
                  </a:lnTo>
                  <a:lnTo>
                    <a:pt x="1538" y="606"/>
                  </a:lnTo>
                  <a:lnTo>
                    <a:pt x="1538" y="606"/>
                  </a:lnTo>
                  <a:lnTo>
                    <a:pt x="1550" y="606"/>
                  </a:lnTo>
                  <a:lnTo>
                    <a:pt x="1550" y="606"/>
                  </a:lnTo>
                  <a:lnTo>
                    <a:pt x="1574" y="606"/>
                  </a:lnTo>
                  <a:lnTo>
                    <a:pt x="1574" y="606"/>
                  </a:lnTo>
                  <a:lnTo>
                    <a:pt x="1585" y="606"/>
                  </a:lnTo>
                  <a:lnTo>
                    <a:pt x="1585" y="606"/>
                  </a:lnTo>
                  <a:lnTo>
                    <a:pt x="1609" y="606"/>
                  </a:lnTo>
                  <a:lnTo>
                    <a:pt x="1609" y="606"/>
                  </a:lnTo>
                  <a:lnTo>
                    <a:pt x="1621" y="606"/>
                  </a:lnTo>
                  <a:lnTo>
                    <a:pt x="1621" y="606"/>
                  </a:lnTo>
                  <a:lnTo>
                    <a:pt x="1644" y="606"/>
                  </a:lnTo>
                  <a:lnTo>
                    <a:pt x="1644" y="606"/>
                  </a:lnTo>
                  <a:lnTo>
                    <a:pt x="1668" y="606"/>
                  </a:lnTo>
                  <a:lnTo>
                    <a:pt x="1668" y="606"/>
                  </a:lnTo>
                  <a:lnTo>
                    <a:pt x="1680" y="606"/>
                  </a:lnTo>
                  <a:lnTo>
                    <a:pt x="1680" y="606"/>
                  </a:lnTo>
                  <a:lnTo>
                    <a:pt x="1703" y="606"/>
                  </a:lnTo>
                  <a:lnTo>
                    <a:pt x="1703" y="606"/>
                  </a:lnTo>
                  <a:lnTo>
                    <a:pt x="1715" y="606"/>
                  </a:lnTo>
                  <a:lnTo>
                    <a:pt x="1715" y="606"/>
                  </a:lnTo>
                  <a:lnTo>
                    <a:pt x="1738" y="606"/>
                  </a:lnTo>
                  <a:lnTo>
                    <a:pt x="1738" y="606"/>
                  </a:lnTo>
                  <a:lnTo>
                    <a:pt x="1750" y="606"/>
                  </a:lnTo>
                  <a:lnTo>
                    <a:pt x="1750" y="606"/>
                  </a:lnTo>
                  <a:lnTo>
                    <a:pt x="1774" y="606"/>
                  </a:lnTo>
                  <a:lnTo>
                    <a:pt x="1774" y="606"/>
                  </a:lnTo>
                  <a:lnTo>
                    <a:pt x="1786" y="606"/>
                  </a:lnTo>
                  <a:lnTo>
                    <a:pt x="1786" y="606"/>
                  </a:lnTo>
                  <a:lnTo>
                    <a:pt x="1812" y="606"/>
                  </a:lnTo>
                  <a:lnTo>
                    <a:pt x="1812" y="606"/>
                  </a:lnTo>
                  <a:lnTo>
                    <a:pt x="1823" y="606"/>
                  </a:lnTo>
                  <a:lnTo>
                    <a:pt x="1823" y="606"/>
                  </a:lnTo>
                  <a:lnTo>
                    <a:pt x="1847" y="606"/>
                  </a:lnTo>
                  <a:lnTo>
                    <a:pt x="1847" y="606"/>
                  </a:lnTo>
                  <a:lnTo>
                    <a:pt x="1859" y="606"/>
                  </a:lnTo>
                  <a:lnTo>
                    <a:pt x="1859" y="606"/>
                  </a:lnTo>
                  <a:lnTo>
                    <a:pt x="1882" y="606"/>
                  </a:lnTo>
                  <a:lnTo>
                    <a:pt x="1882" y="606"/>
                  </a:lnTo>
                  <a:lnTo>
                    <a:pt x="1894" y="606"/>
                  </a:lnTo>
                  <a:lnTo>
                    <a:pt x="1894" y="606"/>
                  </a:lnTo>
                  <a:lnTo>
                    <a:pt x="1918" y="606"/>
                  </a:lnTo>
                  <a:lnTo>
                    <a:pt x="1918" y="606"/>
                  </a:lnTo>
                  <a:lnTo>
                    <a:pt x="1929" y="606"/>
                  </a:lnTo>
                  <a:lnTo>
                    <a:pt x="1929" y="606"/>
                  </a:lnTo>
                  <a:lnTo>
                    <a:pt x="1953" y="606"/>
                  </a:lnTo>
                  <a:lnTo>
                    <a:pt x="1953" y="606"/>
                  </a:lnTo>
                  <a:lnTo>
                    <a:pt x="1965" y="606"/>
                  </a:lnTo>
                  <a:lnTo>
                    <a:pt x="1965" y="606"/>
                  </a:lnTo>
                  <a:lnTo>
                    <a:pt x="1988" y="606"/>
                  </a:lnTo>
                  <a:lnTo>
                    <a:pt x="1988" y="606"/>
                  </a:lnTo>
                  <a:lnTo>
                    <a:pt x="2000" y="606"/>
                  </a:lnTo>
                  <a:lnTo>
                    <a:pt x="2000" y="606"/>
                  </a:lnTo>
                  <a:lnTo>
                    <a:pt x="2024" y="606"/>
                  </a:lnTo>
                  <a:lnTo>
                    <a:pt x="2024" y="606"/>
                  </a:lnTo>
                  <a:lnTo>
                    <a:pt x="2035" y="606"/>
                  </a:lnTo>
                  <a:lnTo>
                    <a:pt x="2035" y="606"/>
                  </a:lnTo>
                  <a:lnTo>
                    <a:pt x="2059" y="606"/>
                  </a:lnTo>
                  <a:lnTo>
                    <a:pt x="2059" y="606"/>
                  </a:lnTo>
                  <a:lnTo>
                    <a:pt x="2071" y="606"/>
                  </a:lnTo>
                  <a:lnTo>
                    <a:pt x="2071" y="606"/>
                  </a:lnTo>
                  <a:lnTo>
                    <a:pt x="2094" y="606"/>
                  </a:lnTo>
                  <a:lnTo>
                    <a:pt x="2094" y="606"/>
                  </a:lnTo>
                  <a:lnTo>
                    <a:pt x="2106" y="606"/>
                  </a:lnTo>
                  <a:lnTo>
                    <a:pt x="2106" y="606"/>
                  </a:lnTo>
                  <a:lnTo>
                    <a:pt x="2130" y="606"/>
                  </a:lnTo>
                  <a:lnTo>
                    <a:pt x="2130" y="606"/>
                  </a:lnTo>
                  <a:lnTo>
                    <a:pt x="2141" y="606"/>
                  </a:lnTo>
                  <a:lnTo>
                    <a:pt x="2141" y="606"/>
                  </a:lnTo>
                  <a:lnTo>
                    <a:pt x="2165" y="606"/>
                  </a:lnTo>
                  <a:lnTo>
                    <a:pt x="2165" y="606"/>
                  </a:lnTo>
                  <a:lnTo>
                    <a:pt x="2177" y="606"/>
                  </a:lnTo>
                  <a:lnTo>
                    <a:pt x="2177" y="606"/>
                  </a:lnTo>
                  <a:lnTo>
                    <a:pt x="2200" y="606"/>
                  </a:lnTo>
                  <a:lnTo>
                    <a:pt x="2200" y="606"/>
                  </a:lnTo>
                  <a:lnTo>
                    <a:pt x="2214" y="606"/>
                  </a:lnTo>
                  <a:lnTo>
                    <a:pt x="2214" y="606"/>
                  </a:lnTo>
                  <a:lnTo>
                    <a:pt x="2238" y="606"/>
                  </a:lnTo>
                  <a:lnTo>
                    <a:pt x="2238" y="606"/>
                  </a:lnTo>
                  <a:lnTo>
                    <a:pt x="2262" y="606"/>
                  </a:lnTo>
                  <a:lnTo>
                    <a:pt x="2262" y="606"/>
                  </a:lnTo>
                  <a:lnTo>
                    <a:pt x="2273" y="606"/>
                  </a:lnTo>
                  <a:lnTo>
                    <a:pt x="2273" y="606"/>
                  </a:lnTo>
                  <a:lnTo>
                    <a:pt x="2297" y="606"/>
                  </a:lnTo>
                  <a:lnTo>
                    <a:pt x="2297" y="606"/>
                  </a:lnTo>
                  <a:lnTo>
                    <a:pt x="2344" y="606"/>
                  </a:lnTo>
                  <a:lnTo>
                    <a:pt x="2344" y="606"/>
                  </a:lnTo>
                  <a:lnTo>
                    <a:pt x="2344" y="582"/>
                  </a:lnTo>
                  <a:lnTo>
                    <a:pt x="2344" y="582"/>
                  </a:lnTo>
                  <a:lnTo>
                    <a:pt x="2344" y="570"/>
                  </a:lnTo>
                  <a:lnTo>
                    <a:pt x="2344" y="570"/>
                  </a:lnTo>
                  <a:lnTo>
                    <a:pt x="2344" y="547"/>
                  </a:lnTo>
                  <a:lnTo>
                    <a:pt x="2344" y="547"/>
                  </a:lnTo>
                  <a:lnTo>
                    <a:pt x="2344" y="525"/>
                  </a:lnTo>
                  <a:lnTo>
                    <a:pt x="2344" y="525"/>
                  </a:lnTo>
                  <a:lnTo>
                    <a:pt x="2344" y="518"/>
                  </a:lnTo>
                  <a:lnTo>
                    <a:pt x="2344" y="514"/>
                  </a:lnTo>
                  <a:lnTo>
                    <a:pt x="2344" y="514"/>
                  </a:lnTo>
                  <a:close/>
                </a:path>
              </a:pathLst>
            </a:custGeom>
            <a:solidFill>
              <a:schemeClr val="accent2">
                <a:alpha val="58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1" name="Group 70"/>
            <p:cNvGrpSpPr/>
            <p:nvPr/>
          </p:nvGrpSpPr>
          <p:grpSpPr>
            <a:xfrm>
              <a:off x="946150" y="2708929"/>
              <a:ext cx="3451225" cy="962025"/>
              <a:chOff x="1447800" y="1524000"/>
              <a:chExt cx="3451225" cy="962025"/>
            </a:xfrm>
            <a:grpFill/>
          </p:grpSpPr>
          <p:sp>
            <p:nvSpPr>
              <p:cNvPr id="74" name="Freeform 73"/>
              <p:cNvSpPr>
                <a:spLocks/>
              </p:cNvSpPr>
              <p:nvPr/>
            </p:nvSpPr>
            <p:spPr bwMode="auto">
              <a:xfrm>
                <a:off x="1962150" y="2246313"/>
                <a:ext cx="55563" cy="19050"/>
              </a:xfrm>
              <a:custGeom>
                <a:avLst/>
                <a:gdLst>
                  <a:gd name="T0" fmla="*/ 35 w 35"/>
                  <a:gd name="T1" fmla="*/ 0 h 12"/>
                  <a:gd name="T2" fmla="*/ 35 w 35"/>
                  <a:gd name="T3" fmla="*/ 0 h 12"/>
                  <a:gd name="T4" fmla="*/ 28 w 35"/>
                  <a:gd name="T5" fmla="*/ 0 h 12"/>
                  <a:gd name="T6" fmla="*/ 24 w 35"/>
                  <a:gd name="T7" fmla="*/ 0 h 12"/>
                  <a:gd name="T8" fmla="*/ 24 w 35"/>
                  <a:gd name="T9" fmla="*/ 0 h 12"/>
                  <a:gd name="T10" fmla="*/ 12 w 35"/>
                  <a:gd name="T11" fmla="*/ 0 h 12"/>
                  <a:gd name="T12" fmla="*/ 12 w 35"/>
                  <a:gd name="T13" fmla="*/ 0 h 12"/>
                  <a:gd name="T14" fmla="*/ 5 w 35"/>
                  <a:gd name="T15" fmla="*/ 0 h 12"/>
                  <a:gd name="T16" fmla="*/ 0 w 35"/>
                  <a:gd name="T17" fmla="*/ 0 h 12"/>
                  <a:gd name="T18" fmla="*/ 0 w 35"/>
                  <a:gd name="T19" fmla="*/ 0 h 12"/>
                  <a:gd name="T20" fmla="*/ 0 w 35"/>
                  <a:gd name="T21" fmla="*/ 12 h 12"/>
                  <a:gd name="T22" fmla="*/ 0 w 35"/>
                  <a:gd name="T23" fmla="*/ 12 h 12"/>
                  <a:gd name="T24" fmla="*/ 5 w 35"/>
                  <a:gd name="T25" fmla="*/ 12 h 12"/>
                  <a:gd name="T26" fmla="*/ 12 w 35"/>
                  <a:gd name="T27" fmla="*/ 12 h 12"/>
                  <a:gd name="T28" fmla="*/ 12 w 35"/>
                  <a:gd name="T29" fmla="*/ 12 h 12"/>
                  <a:gd name="T30" fmla="*/ 24 w 35"/>
                  <a:gd name="T31" fmla="*/ 12 h 12"/>
                  <a:gd name="T32" fmla="*/ 24 w 35"/>
                  <a:gd name="T33" fmla="*/ 12 h 12"/>
                  <a:gd name="T34" fmla="*/ 35 w 35"/>
                  <a:gd name="T35" fmla="*/ 12 h 12"/>
                  <a:gd name="T36" fmla="*/ 35 w 35"/>
                  <a:gd name="T37" fmla="*/ 12 h 12"/>
                  <a:gd name="T38" fmla="*/ 35 w 35"/>
                  <a:gd name="T39" fmla="*/ 4 h 12"/>
                  <a:gd name="T40" fmla="*/ 35 w 35"/>
                  <a:gd name="T41" fmla="*/ 0 h 12"/>
                  <a:gd name="T42" fmla="*/ 35 w 35"/>
                  <a:gd name="T43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5" h="12">
                    <a:moveTo>
                      <a:pt x="35" y="0"/>
                    </a:moveTo>
                    <a:lnTo>
                      <a:pt x="35" y="0"/>
                    </a:lnTo>
                    <a:lnTo>
                      <a:pt x="28" y="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5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5" y="12"/>
                    </a:lnTo>
                    <a:lnTo>
                      <a:pt x="12" y="12"/>
                    </a:lnTo>
                    <a:lnTo>
                      <a:pt x="12" y="12"/>
                    </a:lnTo>
                    <a:lnTo>
                      <a:pt x="24" y="12"/>
                    </a:lnTo>
                    <a:lnTo>
                      <a:pt x="24" y="12"/>
                    </a:lnTo>
                    <a:lnTo>
                      <a:pt x="35" y="12"/>
                    </a:lnTo>
                    <a:lnTo>
                      <a:pt x="35" y="12"/>
                    </a:lnTo>
                    <a:lnTo>
                      <a:pt x="35" y="4"/>
                    </a:lnTo>
                    <a:lnTo>
                      <a:pt x="35" y="0"/>
                    </a:lnTo>
                    <a:lnTo>
                      <a:pt x="35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74"/>
              <p:cNvSpPr>
                <a:spLocks/>
              </p:cNvSpPr>
              <p:nvPr/>
            </p:nvSpPr>
            <p:spPr bwMode="auto">
              <a:xfrm flipH="1">
                <a:off x="1447800" y="1524000"/>
                <a:ext cx="3451225" cy="962025"/>
              </a:xfrm>
              <a:custGeom>
                <a:avLst/>
                <a:gdLst>
                  <a:gd name="T0" fmla="*/ 2323 w 2338"/>
                  <a:gd name="T1" fmla="*/ 455 h 606"/>
                  <a:gd name="T2" fmla="*/ 2265 w 2338"/>
                  <a:gd name="T3" fmla="*/ 412 h 606"/>
                  <a:gd name="T4" fmla="*/ 2253 w 2338"/>
                  <a:gd name="T5" fmla="*/ 280 h 606"/>
                  <a:gd name="T6" fmla="*/ 2253 w 2338"/>
                  <a:gd name="T7" fmla="*/ 127 h 606"/>
                  <a:gd name="T8" fmla="*/ 2229 w 2338"/>
                  <a:gd name="T9" fmla="*/ 57 h 606"/>
                  <a:gd name="T10" fmla="*/ 2210 w 2338"/>
                  <a:gd name="T11" fmla="*/ 35 h 606"/>
                  <a:gd name="T12" fmla="*/ 2182 w 2338"/>
                  <a:gd name="T13" fmla="*/ 12 h 606"/>
                  <a:gd name="T14" fmla="*/ 2147 w 2338"/>
                  <a:gd name="T15" fmla="*/ 12 h 606"/>
                  <a:gd name="T16" fmla="*/ 2133 w 2338"/>
                  <a:gd name="T17" fmla="*/ 35 h 606"/>
                  <a:gd name="T18" fmla="*/ 2085 w 2338"/>
                  <a:gd name="T19" fmla="*/ 68 h 606"/>
                  <a:gd name="T20" fmla="*/ 2074 w 2338"/>
                  <a:gd name="T21" fmla="*/ 163 h 606"/>
                  <a:gd name="T22" fmla="*/ 2062 w 2338"/>
                  <a:gd name="T23" fmla="*/ 257 h 606"/>
                  <a:gd name="T24" fmla="*/ 2034 w 2338"/>
                  <a:gd name="T25" fmla="*/ 325 h 606"/>
                  <a:gd name="T26" fmla="*/ 2027 w 2338"/>
                  <a:gd name="T27" fmla="*/ 467 h 606"/>
                  <a:gd name="T28" fmla="*/ 1979 w 2338"/>
                  <a:gd name="T29" fmla="*/ 467 h 606"/>
                  <a:gd name="T30" fmla="*/ 1956 w 2338"/>
                  <a:gd name="T31" fmla="*/ 419 h 606"/>
                  <a:gd name="T32" fmla="*/ 1791 w 2338"/>
                  <a:gd name="T33" fmla="*/ 349 h 606"/>
                  <a:gd name="T34" fmla="*/ 1635 w 2338"/>
                  <a:gd name="T35" fmla="*/ 535 h 606"/>
                  <a:gd name="T36" fmla="*/ 1612 w 2338"/>
                  <a:gd name="T37" fmla="*/ 478 h 606"/>
                  <a:gd name="T38" fmla="*/ 1612 w 2338"/>
                  <a:gd name="T39" fmla="*/ 313 h 606"/>
                  <a:gd name="T40" fmla="*/ 1572 w 2338"/>
                  <a:gd name="T41" fmla="*/ 280 h 606"/>
                  <a:gd name="T42" fmla="*/ 1553 w 2338"/>
                  <a:gd name="T43" fmla="*/ 221 h 606"/>
                  <a:gd name="T44" fmla="*/ 1447 w 2338"/>
                  <a:gd name="T45" fmla="*/ 198 h 606"/>
                  <a:gd name="T46" fmla="*/ 1353 w 2338"/>
                  <a:gd name="T47" fmla="*/ 203 h 606"/>
                  <a:gd name="T48" fmla="*/ 1268 w 2338"/>
                  <a:gd name="T49" fmla="*/ 221 h 606"/>
                  <a:gd name="T50" fmla="*/ 1233 w 2338"/>
                  <a:gd name="T51" fmla="*/ 269 h 606"/>
                  <a:gd name="T52" fmla="*/ 1233 w 2338"/>
                  <a:gd name="T53" fmla="*/ 408 h 606"/>
                  <a:gd name="T54" fmla="*/ 1162 w 2338"/>
                  <a:gd name="T55" fmla="*/ 467 h 606"/>
                  <a:gd name="T56" fmla="*/ 1009 w 2338"/>
                  <a:gd name="T57" fmla="*/ 455 h 606"/>
                  <a:gd name="T58" fmla="*/ 891 w 2338"/>
                  <a:gd name="T59" fmla="*/ 443 h 606"/>
                  <a:gd name="T60" fmla="*/ 830 w 2338"/>
                  <a:gd name="T61" fmla="*/ 467 h 606"/>
                  <a:gd name="T62" fmla="*/ 700 w 2338"/>
                  <a:gd name="T63" fmla="*/ 547 h 606"/>
                  <a:gd name="T64" fmla="*/ 629 w 2338"/>
                  <a:gd name="T65" fmla="*/ 525 h 606"/>
                  <a:gd name="T66" fmla="*/ 606 w 2338"/>
                  <a:gd name="T67" fmla="*/ 525 h 606"/>
                  <a:gd name="T68" fmla="*/ 547 w 2338"/>
                  <a:gd name="T69" fmla="*/ 547 h 606"/>
                  <a:gd name="T70" fmla="*/ 474 w 2338"/>
                  <a:gd name="T71" fmla="*/ 525 h 606"/>
                  <a:gd name="T72" fmla="*/ 523 w 2338"/>
                  <a:gd name="T73" fmla="*/ 467 h 606"/>
                  <a:gd name="T74" fmla="*/ 474 w 2338"/>
                  <a:gd name="T75" fmla="*/ 313 h 606"/>
                  <a:gd name="T76" fmla="*/ 403 w 2338"/>
                  <a:gd name="T77" fmla="*/ 292 h 606"/>
                  <a:gd name="T78" fmla="*/ 250 w 2338"/>
                  <a:gd name="T79" fmla="*/ 221 h 606"/>
                  <a:gd name="T80" fmla="*/ 132 w 2338"/>
                  <a:gd name="T81" fmla="*/ 292 h 606"/>
                  <a:gd name="T82" fmla="*/ 47 w 2338"/>
                  <a:gd name="T83" fmla="*/ 349 h 606"/>
                  <a:gd name="T84" fmla="*/ 47 w 2338"/>
                  <a:gd name="T85" fmla="*/ 514 h 606"/>
                  <a:gd name="T86" fmla="*/ 0 w 2338"/>
                  <a:gd name="T87" fmla="*/ 570 h 606"/>
                  <a:gd name="T88" fmla="*/ 109 w 2338"/>
                  <a:gd name="T89" fmla="*/ 606 h 606"/>
                  <a:gd name="T90" fmla="*/ 262 w 2338"/>
                  <a:gd name="T91" fmla="*/ 606 h 606"/>
                  <a:gd name="T92" fmla="*/ 403 w 2338"/>
                  <a:gd name="T93" fmla="*/ 606 h 606"/>
                  <a:gd name="T94" fmla="*/ 547 w 2338"/>
                  <a:gd name="T95" fmla="*/ 606 h 606"/>
                  <a:gd name="T96" fmla="*/ 700 w 2338"/>
                  <a:gd name="T97" fmla="*/ 606 h 606"/>
                  <a:gd name="T98" fmla="*/ 841 w 2338"/>
                  <a:gd name="T99" fmla="*/ 606 h 606"/>
                  <a:gd name="T100" fmla="*/ 985 w 2338"/>
                  <a:gd name="T101" fmla="*/ 606 h 606"/>
                  <a:gd name="T102" fmla="*/ 1127 w 2338"/>
                  <a:gd name="T103" fmla="*/ 606 h 606"/>
                  <a:gd name="T104" fmla="*/ 1268 w 2338"/>
                  <a:gd name="T105" fmla="*/ 606 h 606"/>
                  <a:gd name="T106" fmla="*/ 1412 w 2338"/>
                  <a:gd name="T107" fmla="*/ 606 h 606"/>
                  <a:gd name="T108" fmla="*/ 1565 w 2338"/>
                  <a:gd name="T109" fmla="*/ 606 h 606"/>
                  <a:gd name="T110" fmla="*/ 1709 w 2338"/>
                  <a:gd name="T111" fmla="*/ 606 h 606"/>
                  <a:gd name="T112" fmla="*/ 1850 w 2338"/>
                  <a:gd name="T113" fmla="*/ 606 h 606"/>
                  <a:gd name="T114" fmla="*/ 1991 w 2338"/>
                  <a:gd name="T115" fmla="*/ 606 h 606"/>
                  <a:gd name="T116" fmla="*/ 2135 w 2338"/>
                  <a:gd name="T117" fmla="*/ 606 h 606"/>
                  <a:gd name="T118" fmla="*/ 2276 w 2338"/>
                  <a:gd name="T119" fmla="*/ 606 h 6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2338" h="606">
                    <a:moveTo>
                      <a:pt x="2338" y="490"/>
                    </a:moveTo>
                    <a:lnTo>
                      <a:pt x="2338" y="490"/>
                    </a:lnTo>
                    <a:lnTo>
                      <a:pt x="2335" y="490"/>
                    </a:lnTo>
                    <a:lnTo>
                      <a:pt x="2335" y="490"/>
                    </a:lnTo>
                    <a:lnTo>
                      <a:pt x="2335" y="488"/>
                    </a:lnTo>
                    <a:lnTo>
                      <a:pt x="2335" y="483"/>
                    </a:lnTo>
                    <a:lnTo>
                      <a:pt x="2335" y="478"/>
                    </a:lnTo>
                    <a:lnTo>
                      <a:pt x="2335" y="478"/>
                    </a:lnTo>
                    <a:lnTo>
                      <a:pt x="2328" y="478"/>
                    </a:lnTo>
                    <a:lnTo>
                      <a:pt x="2323" y="478"/>
                    </a:lnTo>
                    <a:lnTo>
                      <a:pt x="2323" y="478"/>
                    </a:lnTo>
                    <a:lnTo>
                      <a:pt x="2323" y="471"/>
                    </a:lnTo>
                    <a:lnTo>
                      <a:pt x="2323" y="467"/>
                    </a:lnTo>
                    <a:lnTo>
                      <a:pt x="2323" y="467"/>
                    </a:lnTo>
                    <a:lnTo>
                      <a:pt x="2323" y="455"/>
                    </a:lnTo>
                    <a:lnTo>
                      <a:pt x="2323" y="455"/>
                    </a:lnTo>
                    <a:lnTo>
                      <a:pt x="2323" y="431"/>
                    </a:lnTo>
                    <a:lnTo>
                      <a:pt x="2323" y="431"/>
                    </a:lnTo>
                    <a:lnTo>
                      <a:pt x="2323" y="408"/>
                    </a:lnTo>
                    <a:lnTo>
                      <a:pt x="2323" y="408"/>
                    </a:lnTo>
                    <a:lnTo>
                      <a:pt x="2312" y="408"/>
                    </a:lnTo>
                    <a:lnTo>
                      <a:pt x="2312" y="408"/>
                    </a:lnTo>
                    <a:lnTo>
                      <a:pt x="2300" y="408"/>
                    </a:lnTo>
                    <a:lnTo>
                      <a:pt x="2300" y="408"/>
                    </a:lnTo>
                    <a:lnTo>
                      <a:pt x="2288" y="408"/>
                    </a:lnTo>
                    <a:lnTo>
                      <a:pt x="2288" y="408"/>
                    </a:lnTo>
                    <a:lnTo>
                      <a:pt x="2276" y="408"/>
                    </a:lnTo>
                    <a:lnTo>
                      <a:pt x="2276" y="408"/>
                    </a:lnTo>
                    <a:lnTo>
                      <a:pt x="2269" y="408"/>
                    </a:lnTo>
                    <a:lnTo>
                      <a:pt x="2265" y="408"/>
                    </a:lnTo>
                    <a:lnTo>
                      <a:pt x="2265" y="408"/>
                    </a:lnTo>
                    <a:lnTo>
                      <a:pt x="2265" y="412"/>
                    </a:lnTo>
                    <a:lnTo>
                      <a:pt x="2265" y="419"/>
                    </a:lnTo>
                    <a:lnTo>
                      <a:pt x="2265" y="419"/>
                    </a:lnTo>
                    <a:lnTo>
                      <a:pt x="2262" y="419"/>
                    </a:lnTo>
                    <a:lnTo>
                      <a:pt x="2257" y="419"/>
                    </a:lnTo>
                    <a:lnTo>
                      <a:pt x="2253" y="419"/>
                    </a:lnTo>
                    <a:lnTo>
                      <a:pt x="2253" y="419"/>
                    </a:lnTo>
                    <a:lnTo>
                      <a:pt x="2253" y="372"/>
                    </a:lnTo>
                    <a:lnTo>
                      <a:pt x="2253" y="372"/>
                    </a:lnTo>
                    <a:lnTo>
                      <a:pt x="2253" y="325"/>
                    </a:lnTo>
                    <a:lnTo>
                      <a:pt x="2253" y="325"/>
                    </a:lnTo>
                    <a:lnTo>
                      <a:pt x="2253" y="313"/>
                    </a:lnTo>
                    <a:lnTo>
                      <a:pt x="2253" y="313"/>
                    </a:lnTo>
                    <a:lnTo>
                      <a:pt x="2253" y="292"/>
                    </a:lnTo>
                    <a:lnTo>
                      <a:pt x="2253" y="292"/>
                    </a:lnTo>
                    <a:lnTo>
                      <a:pt x="2253" y="280"/>
                    </a:lnTo>
                    <a:lnTo>
                      <a:pt x="2253" y="280"/>
                    </a:lnTo>
                    <a:lnTo>
                      <a:pt x="2253" y="257"/>
                    </a:lnTo>
                    <a:lnTo>
                      <a:pt x="2253" y="257"/>
                    </a:lnTo>
                    <a:lnTo>
                      <a:pt x="2253" y="245"/>
                    </a:lnTo>
                    <a:lnTo>
                      <a:pt x="2253" y="245"/>
                    </a:lnTo>
                    <a:lnTo>
                      <a:pt x="2253" y="221"/>
                    </a:lnTo>
                    <a:lnTo>
                      <a:pt x="2253" y="221"/>
                    </a:lnTo>
                    <a:lnTo>
                      <a:pt x="2253" y="210"/>
                    </a:lnTo>
                    <a:lnTo>
                      <a:pt x="2253" y="210"/>
                    </a:lnTo>
                    <a:lnTo>
                      <a:pt x="2253" y="186"/>
                    </a:lnTo>
                    <a:lnTo>
                      <a:pt x="2253" y="186"/>
                    </a:lnTo>
                    <a:lnTo>
                      <a:pt x="2253" y="174"/>
                    </a:lnTo>
                    <a:lnTo>
                      <a:pt x="2253" y="174"/>
                    </a:lnTo>
                    <a:lnTo>
                      <a:pt x="2253" y="151"/>
                    </a:lnTo>
                    <a:lnTo>
                      <a:pt x="2253" y="151"/>
                    </a:lnTo>
                    <a:lnTo>
                      <a:pt x="2253" y="127"/>
                    </a:lnTo>
                    <a:lnTo>
                      <a:pt x="2253" y="127"/>
                    </a:lnTo>
                    <a:lnTo>
                      <a:pt x="2253" y="80"/>
                    </a:lnTo>
                    <a:lnTo>
                      <a:pt x="2253" y="80"/>
                    </a:lnTo>
                    <a:lnTo>
                      <a:pt x="2253" y="68"/>
                    </a:lnTo>
                    <a:lnTo>
                      <a:pt x="2253" y="68"/>
                    </a:lnTo>
                    <a:lnTo>
                      <a:pt x="2246" y="71"/>
                    </a:lnTo>
                    <a:lnTo>
                      <a:pt x="2241" y="68"/>
                    </a:lnTo>
                    <a:lnTo>
                      <a:pt x="2241" y="68"/>
                    </a:lnTo>
                    <a:lnTo>
                      <a:pt x="2241" y="64"/>
                    </a:lnTo>
                    <a:lnTo>
                      <a:pt x="2241" y="59"/>
                    </a:lnTo>
                    <a:lnTo>
                      <a:pt x="2241" y="59"/>
                    </a:lnTo>
                    <a:lnTo>
                      <a:pt x="2239" y="57"/>
                    </a:lnTo>
                    <a:lnTo>
                      <a:pt x="2234" y="57"/>
                    </a:lnTo>
                    <a:lnTo>
                      <a:pt x="2232" y="59"/>
                    </a:lnTo>
                    <a:lnTo>
                      <a:pt x="2229" y="59"/>
                    </a:lnTo>
                    <a:lnTo>
                      <a:pt x="2229" y="59"/>
                    </a:lnTo>
                    <a:lnTo>
                      <a:pt x="2229" y="57"/>
                    </a:lnTo>
                    <a:lnTo>
                      <a:pt x="2229" y="52"/>
                    </a:lnTo>
                    <a:lnTo>
                      <a:pt x="2229" y="49"/>
                    </a:lnTo>
                    <a:lnTo>
                      <a:pt x="2229" y="47"/>
                    </a:lnTo>
                    <a:lnTo>
                      <a:pt x="2229" y="47"/>
                    </a:lnTo>
                    <a:lnTo>
                      <a:pt x="2227" y="45"/>
                    </a:lnTo>
                    <a:lnTo>
                      <a:pt x="2222" y="47"/>
                    </a:lnTo>
                    <a:lnTo>
                      <a:pt x="2220" y="47"/>
                    </a:lnTo>
                    <a:lnTo>
                      <a:pt x="2217" y="47"/>
                    </a:lnTo>
                    <a:lnTo>
                      <a:pt x="2217" y="47"/>
                    </a:lnTo>
                    <a:lnTo>
                      <a:pt x="2217" y="45"/>
                    </a:lnTo>
                    <a:lnTo>
                      <a:pt x="2217" y="40"/>
                    </a:lnTo>
                    <a:lnTo>
                      <a:pt x="2217" y="38"/>
                    </a:lnTo>
                    <a:lnTo>
                      <a:pt x="2217" y="35"/>
                    </a:lnTo>
                    <a:lnTo>
                      <a:pt x="2217" y="35"/>
                    </a:lnTo>
                    <a:lnTo>
                      <a:pt x="2215" y="33"/>
                    </a:lnTo>
                    <a:lnTo>
                      <a:pt x="2210" y="35"/>
                    </a:lnTo>
                    <a:lnTo>
                      <a:pt x="2206" y="35"/>
                    </a:lnTo>
                    <a:lnTo>
                      <a:pt x="2206" y="35"/>
                    </a:lnTo>
                    <a:lnTo>
                      <a:pt x="2206" y="28"/>
                    </a:lnTo>
                    <a:lnTo>
                      <a:pt x="2206" y="26"/>
                    </a:lnTo>
                    <a:lnTo>
                      <a:pt x="2206" y="24"/>
                    </a:lnTo>
                    <a:lnTo>
                      <a:pt x="2206" y="24"/>
                    </a:lnTo>
                    <a:lnTo>
                      <a:pt x="2199" y="24"/>
                    </a:lnTo>
                    <a:lnTo>
                      <a:pt x="2196" y="24"/>
                    </a:lnTo>
                    <a:lnTo>
                      <a:pt x="2194" y="24"/>
                    </a:lnTo>
                    <a:lnTo>
                      <a:pt x="2194" y="24"/>
                    </a:lnTo>
                    <a:lnTo>
                      <a:pt x="2192" y="21"/>
                    </a:lnTo>
                    <a:lnTo>
                      <a:pt x="2194" y="16"/>
                    </a:lnTo>
                    <a:lnTo>
                      <a:pt x="2194" y="12"/>
                    </a:lnTo>
                    <a:lnTo>
                      <a:pt x="2194" y="12"/>
                    </a:lnTo>
                    <a:lnTo>
                      <a:pt x="2187" y="12"/>
                    </a:lnTo>
                    <a:lnTo>
                      <a:pt x="2182" y="12"/>
                    </a:lnTo>
                    <a:lnTo>
                      <a:pt x="2182" y="12"/>
                    </a:lnTo>
                    <a:lnTo>
                      <a:pt x="2180" y="9"/>
                    </a:lnTo>
                    <a:lnTo>
                      <a:pt x="2182" y="5"/>
                    </a:lnTo>
                    <a:lnTo>
                      <a:pt x="2182" y="0"/>
                    </a:lnTo>
                    <a:lnTo>
                      <a:pt x="2182" y="0"/>
                    </a:lnTo>
                    <a:lnTo>
                      <a:pt x="2170" y="0"/>
                    </a:lnTo>
                    <a:lnTo>
                      <a:pt x="2170" y="0"/>
                    </a:lnTo>
                    <a:lnTo>
                      <a:pt x="2163" y="0"/>
                    </a:lnTo>
                    <a:lnTo>
                      <a:pt x="2159" y="0"/>
                    </a:lnTo>
                    <a:lnTo>
                      <a:pt x="2159" y="0"/>
                    </a:lnTo>
                    <a:lnTo>
                      <a:pt x="2159" y="5"/>
                    </a:lnTo>
                    <a:lnTo>
                      <a:pt x="2159" y="12"/>
                    </a:lnTo>
                    <a:lnTo>
                      <a:pt x="2159" y="12"/>
                    </a:lnTo>
                    <a:lnTo>
                      <a:pt x="2156" y="12"/>
                    </a:lnTo>
                    <a:lnTo>
                      <a:pt x="2151" y="12"/>
                    </a:lnTo>
                    <a:lnTo>
                      <a:pt x="2147" y="12"/>
                    </a:lnTo>
                    <a:lnTo>
                      <a:pt x="2147" y="12"/>
                    </a:lnTo>
                    <a:lnTo>
                      <a:pt x="2144" y="14"/>
                    </a:lnTo>
                    <a:lnTo>
                      <a:pt x="2147" y="16"/>
                    </a:lnTo>
                    <a:lnTo>
                      <a:pt x="2147" y="24"/>
                    </a:lnTo>
                    <a:lnTo>
                      <a:pt x="2147" y="24"/>
                    </a:lnTo>
                    <a:lnTo>
                      <a:pt x="2144" y="24"/>
                    </a:lnTo>
                    <a:lnTo>
                      <a:pt x="2140" y="24"/>
                    </a:lnTo>
                    <a:lnTo>
                      <a:pt x="2137" y="21"/>
                    </a:lnTo>
                    <a:lnTo>
                      <a:pt x="2135" y="24"/>
                    </a:lnTo>
                    <a:lnTo>
                      <a:pt x="2135" y="24"/>
                    </a:lnTo>
                    <a:lnTo>
                      <a:pt x="2133" y="26"/>
                    </a:lnTo>
                    <a:lnTo>
                      <a:pt x="2135" y="28"/>
                    </a:lnTo>
                    <a:lnTo>
                      <a:pt x="2135" y="33"/>
                    </a:lnTo>
                    <a:lnTo>
                      <a:pt x="2135" y="35"/>
                    </a:lnTo>
                    <a:lnTo>
                      <a:pt x="2135" y="35"/>
                    </a:lnTo>
                    <a:lnTo>
                      <a:pt x="2133" y="35"/>
                    </a:lnTo>
                    <a:lnTo>
                      <a:pt x="2128" y="35"/>
                    </a:lnTo>
                    <a:lnTo>
                      <a:pt x="2123" y="35"/>
                    </a:lnTo>
                    <a:lnTo>
                      <a:pt x="2123" y="35"/>
                    </a:lnTo>
                    <a:lnTo>
                      <a:pt x="2123" y="40"/>
                    </a:lnTo>
                    <a:lnTo>
                      <a:pt x="2123" y="47"/>
                    </a:lnTo>
                    <a:lnTo>
                      <a:pt x="2123" y="47"/>
                    </a:lnTo>
                    <a:lnTo>
                      <a:pt x="2116" y="47"/>
                    </a:lnTo>
                    <a:lnTo>
                      <a:pt x="2111" y="47"/>
                    </a:lnTo>
                    <a:lnTo>
                      <a:pt x="2111" y="47"/>
                    </a:lnTo>
                    <a:lnTo>
                      <a:pt x="2109" y="49"/>
                    </a:lnTo>
                    <a:lnTo>
                      <a:pt x="2109" y="52"/>
                    </a:lnTo>
                    <a:lnTo>
                      <a:pt x="2111" y="59"/>
                    </a:lnTo>
                    <a:lnTo>
                      <a:pt x="2111" y="59"/>
                    </a:lnTo>
                    <a:lnTo>
                      <a:pt x="2085" y="59"/>
                    </a:lnTo>
                    <a:lnTo>
                      <a:pt x="2085" y="59"/>
                    </a:lnTo>
                    <a:lnTo>
                      <a:pt x="2085" y="68"/>
                    </a:lnTo>
                    <a:lnTo>
                      <a:pt x="2085" y="68"/>
                    </a:lnTo>
                    <a:lnTo>
                      <a:pt x="2085" y="92"/>
                    </a:lnTo>
                    <a:lnTo>
                      <a:pt x="2085" y="92"/>
                    </a:lnTo>
                    <a:lnTo>
                      <a:pt x="2085" y="104"/>
                    </a:lnTo>
                    <a:lnTo>
                      <a:pt x="2085" y="104"/>
                    </a:lnTo>
                    <a:lnTo>
                      <a:pt x="2088" y="111"/>
                    </a:lnTo>
                    <a:lnTo>
                      <a:pt x="2085" y="115"/>
                    </a:lnTo>
                    <a:lnTo>
                      <a:pt x="2085" y="115"/>
                    </a:lnTo>
                    <a:lnTo>
                      <a:pt x="2081" y="115"/>
                    </a:lnTo>
                    <a:lnTo>
                      <a:pt x="2074" y="115"/>
                    </a:lnTo>
                    <a:lnTo>
                      <a:pt x="2074" y="115"/>
                    </a:lnTo>
                    <a:lnTo>
                      <a:pt x="2074" y="127"/>
                    </a:lnTo>
                    <a:lnTo>
                      <a:pt x="2074" y="127"/>
                    </a:lnTo>
                    <a:lnTo>
                      <a:pt x="2074" y="139"/>
                    </a:lnTo>
                    <a:lnTo>
                      <a:pt x="2074" y="139"/>
                    </a:lnTo>
                    <a:lnTo>
                      <a:pt x="2074" y="163"/>
                    </a:lnTo>
                    <a:lnTo>
                      <a:pt x="2074" y="163"/>
                    </a:lnTo>
                    <a:lnTo>
                      <a:pt x="2074" y="174"/>
                    </a:lnTo>
                    <a:lnTo>
                      <a:pt x="2074" y="174"/>
                    </a:lnTo>
                    <a:lnTo>
                      <a:pt x="2074" y="198"/>
                    </a:lnTo>
                    <a:lnTo>
                      <a:pt x="2074" y="198"/>
                    </a:lnTo>
                    <a:lnTo>
                      <a:pt x="2074" y="221"/>
                    </a:lnTo>
                    <a:lnTo>
                      <a:pt x="2074" y="221"/>
                    </a:lnTo>
                    <a:lnTo>
                      <a:pt x="2069" y="221"/>
                    </a:lnTo>
                    <a:lnTo>
                      <a:pt x="2062" y="221"/>
                    </a:lnTo>
                    <a:lnTo>
                      <a:pt x="2062" y="221"/>
                    </a:lnTo>
                    <a:lnTo>
                      <a:pt x="2062" y="226"/>
                    </a:lnTo>
                    <a:lnTo>
                      <a:pt x="2062" y="233"/>
                    </a:lnTo>
                    <a:lnTo>
                      <a:pt x="2062" y="233"/>
                    </a:lnTo>
                    <a:lnTo>
                      <a:pt x="2062" y="245"/>
                    </a:lnTo>
                    <a:lnTo>
                      <a:pt x="2062" y="245"/>
                    </a:lnTo>
                    <a:lnTo>
                      <a:pt x="2062" y="257"/>
                    </a:lnTo>
                    <a:lnTo>
                      <a:pt x="2062" y="257"/>
                    </a:lnTo>
                    <a:lnTo>
                      <a:pt x="2038" y="257"/>
                    </a:lnTo>
                    <a:lnTo>
                      <a:pt x="2038" y="257"/>
                    </a:lnTo>
                    <a:lnTo>
                      <a:pt x="2038" y="280"/>
                    </a:lnTo>
                    <a:lnTo>
                      <a:pt x="2038" y="280"/>
                    </a:lnTo>
                    <a:lnTo>
                      <a:pt x="2038" y="292"/>
                    </a:lnTo>
                    <a:lnTo>
                      <a:pt x="2038" y="292"/>
                    </a:lnTo>
                    <a:lnTo>
                      <a:pt x="2038" y="302"/>
                    </a:lnTo>
                    <a:lnTo>
                      <a:pt x="2038" y="302"/>
                    </a:lnTo>
                    <a:lnTo>
                      <a:pt x="2038" y="313"/>
                    </a:lnTo>
                    <a:lnTo>
                      <a:pt x="2038" y="313"/>
                    </a:lnTo>
                    <a:lnTo>
                      <a:pt x="2038" y="320"/>
                    </a:lnTo>
                    <a:lnTo>
                      <a:pt x="2038" y="325"/>
                    </a:lnTo>
                    <a:lnTo>
                      <a:pt x="2038" y="325"/>
                    </a:lnTo>
                    <a:lnTo>
                      <a:pt x="2036" y="328"/>
                    </a:lnTo>
                    <a:lnTo>
                      <a:pt x="2034" y="325"/>
                    </a:lnTo>
                    <a:lnTo>
                      <a:pt x="2027" y="325"/>
                    </a:lnTo>
                    <a:lnTo>
                      <a:pt x="2027" y="325"/>
                    </a:lnTo>
                    <a:lnTo>
                      <a:pt x="2027" y="349"/>
                    </a:lnTo>
                    <a:lnTo>
                      <a:pt x="2027" y="349"/>
                    </a:lnTo>
                    <a:lnTo>
                      <a:pt x="2027" y="361"/>
                    </a:lnTo>
                    <a:lnTo>
                      <a:pt x="2027" y="361"/>
                    </a:lnTo>
                    <a:lnTo>
                      <a:pt x="2027" y="384"/>
                    </a:lnTo>
                    <a:lnTo>
                      <a:pt x="2027" y="384"/>
                    </a:lnTo>
                    <a:lnTo>
                      <a:pt x="2027" y="431"/>
                    </a:lnTo>
                    <a:lnTo>
                      <a:pt x="2027" y="431"/>
                    </a:lnTo>
                    <a:lnTo>
                      <a:pt x="2027" y="443"/>
                    </a:lnTo>
                    <a:lnTo>
                      <a:pt x="2027" y="443"/>
                    </a:lnTo>
                    <a:lnTo>
                      <a:pt x="2027" y="455"/>
                    </a:lnTo>
                    <a:lnTo>
                      <a:pt x="2027" y="455"/>
                    </a:lnTo>
                    <a:lnTo>
                      <a:pt x="2027" y="467"/>
                    </a:lnTo>
                    <a:lnTo>
                      <a:pt x="2027" y="467"/>
                    </a:lnTo>
                    <a:lnTo>
                      <a:pt x="2027" y="471"/>
                    </a:lnTo>
                    <a:lnTo>
                      <a:pt x="2027" y="478"/>
                    </a:lnTo>
                    <a:lnTo>
                      <a:pt x="2027" y="478"/>
                    </a:lnTo>
                    <a:lnTo>
                      <a:pt x="2024" y="478"/>
                    </a:lnTo>
                    <a:lnTo>
                      <a:pt x="2022" y="478"/>
                    </a:lnTo>
                    <a:lnTo>
                      <a:pt x="2015" y="478"/>
                    </a:lnTo>
                    <a:lnTo>
                      <a:pt x="2015" y="478"/>
                    </a:lnTo>
                    <a:lnTo>
                      <a:pt x="2003" y="478"/>
                    </a:lnTo>
                    <a:lnTo>
                      <a:pt x="2003" y="478"/>
                    </a:lnTo>
                    <a:lnTo>
                      <a:pt x="1998" y="478"/>
                    </a:lnTo>
                    <a:lnTo>
                      <a:pt x="1991" y="478"/>
                    </a:lnTo>
                    <a:lnTo>
                      <a:pt x="1991" y="478"/>
                    </a:lnTo>
                    <a:lnTo>
                      <a:pt x="1991" y="471"/>
                    </a:lnTo>
                    <a:lnTo>
                      <a:pt x="1991" y="467"/>
                    </a:lnTo>
                    <a:lnTo>
                      <a:pt x="1991" y="467"/>
                    </a:lnTo>
                    <a:lnTo>
                      <a:pt x="1979" y="467"/>
                    </a:lnTo>
                    <a:lnTo>
                      <a:pt x="1979" y="467"/>
                    </a:lnTo>
                    <a:lnTo>
                      <a:pt x="1968" y="467"/>
                    </a:lnTo>
                    <a:lnTo>
                      <a:pt x="1968" y="467"/>
                    </a:lnTo>
                    <a:lnTo>
                      <a:pt x="1968" y="459"/>
                    </a:lnTo>
                    <a:lnTo>
                      <a:pt x="1968" y="455"/>
                    </a:lnTo>
                    <a:lnTo>
                      <a:pt x="1968" y="455"/>
                    </a:lnTo>
                    <a:lnTo>
                      <a:pt x="1968" y="443"/>
                    </a:lnTo>
                    <a:lnTo>
                      <a:pt x="1968" y="443"/>
                    </a:lnTo>
                    <a:lnTo>
                      <a:pt x="1968" y="431"/>
                    </a:lnTo>
                    <a:lnTo>
                      <a:pt x="1968" y="431"/>
                    </a:lnTo>
                    <a:lnTo>
                      <a:pt x="1968" y="424"/>
                    </a:lnTo>
                    <a:lnTo>
                      <a:pt x="1968" y="419"/>
                    </a:lnTo>
                    <a:lnTo>
                      <a:pt x="1968" y="419"/>
                    </a:lnTo>
                    <a:lnTo>
                      <a:pt x="1965" y="419"/>
                    </a:lnTo>
                    <a:lnTo>
                      <a:pt x="1963" y="419"/>
                    </a:lnTo>
                    <a:lnTo>
                      <a:pt x="1956" y="419"/>
                    </a:lnTo>
                    <a:lnTo>
                      <a:pt x="1956" y="419"/>
                    </a:lnTo>
                    <a:lnTo>
                      <a:pt x="1956" y="396"/>
                    </a:lnTo>
                    <a:lnTo>
                      <a:pt x="1956" y="396"/>
                    </a:lnTo>
                    <a:lnTo>
                      <a:pt x="1909" y="396"/>
                    </a:lnTo>
                    <a:lnTo>
                      <a:pt x="1909" y="396"/>
                    </a:lnTo>
                    <a:lnTo>
                      <a:pt x="1885" y="396"/>
                    </a:lnTo>
                    <a:lnTo>
                      <a:pt x="1885" y="396"/>
                    </a:lnTo>
                    <a:lnTo>
                      <a:pt x="1885" y="349"/>
                    </a:lnTo>
                    <a:lnTo>
                      <a:pt x="1885" y="349"/>
                    </a:lnTo>
                    <a:lnTo>
                      <a:pt x="1873" y="349"/>
                    </a:lnTo>
                    <a:lnTo>
                      <a:pt x="1873" y="349"/>
                    </a:lnTo>
                    <a:lnTo>
                      <a:pt x="1850" y="349"/>
                    </a:lnTo>
                    <a:lnTo>
                      <a:pt x="1850" y="349"/>
                    </a:lnTo>
                    <a:lnTo>
                      <a:pt x="1803" y="349"/>
                    </a:lnTo>
                    <a:lnTo>
                      <a:pt x="1803" y="349"/>
                    </a:lnTo>
                    <a:lnTo>
                      <a:pt x="1791" y="349"/>
                    </a:lnTo>
                    <a:lnTo>
                      <a:pt x="1791" y="349"/>
                    </a:lnTo>
                    <a:lnTo>
                      <a:pt x="1767" y="349"/>
                    </a:lnTo>
                    <a:lnTo>
                      <a:pt x="1767" y="349"/>
                    </a:lnTo>
                    <a:lnTo>
                      <a:pt x="1720" y="349"/>
                    </a:lnTo>
                    <a:lnTo>
                      <a:pt x="1720" y="349"/>
                    </a:lnTo>
                    <a:lnTo>
                      <a:pt x="1720" y="396"/>
                    </a:lnTo>
                    <a:lnTo>
                      <a:pt x="1720" y="396"/>
                    </a:lnTo>
                    <a:lnTo>
                      <a:pt x="1720" y="490"/>
                    </a:lnTo>
                    <a:lnTo>
                      <a:pt x="1720" y="490"/>
                    </a:lnTo>
                    <a:lnTo>
                      <a:pt x="1720" y="535"/>
                    </a:lnTo>
                    <a:lnTo>
                      <a:pt x="1720" y="535"/>
                    </a:lnTo>
                    <a:lnTo>
                      <a:pt x="1709" y="535"/>
                    </a:lnTo>
                    <a:lnTo>
                      <a:pt x="1709" y="535"/>
                    </a:lnTo>
                    <a:lnTo>
                      <a:pt x="1659" y="535"/>
                    </a:lnTo>
                    <a:lnTo>
                      <a:pt x="1659" y="535"/>
                    </a:lnTo>
                    <a:lnTo>
                      <a:pt x="1635" y="535"/>
                    </a:lnTo>
                    <a:lnTo>
                      <a:pt x="1635" y="535"/>
                    </a:lnTo>
                    <a:lnTo>
                      <a:pt x="1635" y="525"/>
                    </a:lnTo>
                    <a:lnTo>
                      <a:pt x="1635" y="525"/>
                    </a:lnTo>
                    <a:lnTo>
                      <a:pt x="1635" y="514"/>
                    </a:lnTo>
                    <a:lnTo>
                      <a:pt x="1635" y="514"/>
                    </a:lnTo>
                    <a:lnTo>
                      <a:pt x="1635" y="502"/>
                    </a:lnTo>
                    <a:lnTo>
                      <a:pt x="1635" y="502"/>
                    </a:lnTo>
                    <a:lnTo>
                      <a:pt x="1635" y="490"/>
                    </a:lnTo>
                    <a:lnTo>
                      <a:pt x="1635" y="490"/>
                    </a:lnTo>
                    <a:lnTo>
                      <a:pt x="1638" y="483"/>
                    </a:lnTo>
                    <a:lnTo>
                      <a:pt x="1635" y="478"/>
                    </a:lnTo>
                    <a:lnTo>
                      <a:pt x="1635" y="478"/>
                    </a:lnTo>
                    <a:lnTo>
                      <a:pt x="1631" y="478"/>
                    </a:lnTo>
                    <a:lnTo>
                      <a:pt x="1624" y="478"/>
                    </a:lnTo>
                    <a:lnTo>
                      <a:pt x="1624" y="478"/>
                    </a:lnTo>
                    <a:lnTo>
                      <a:pt x="1612" y="478"/>
                    </a:lnTo>
                    <a:lnTo>
                      <a:pt x="1612" y="478"/>
                    </a:lnTo>
                    <a:lnTo>
                      <a:pt x="1612" y="455"/>
                    </a:lnTo>
                    <a:lnTo>
                      <a:pt x="1612" y="455"/>
                    </a:lnTo>
                    <a:lnTo>
                      <a:pt x="1612" y="431"/>
                    </a:lnTo>
                    <a:lnTo>
                      <a:pt x="1612" y="431"/>
                    </a:lnTo>
                    <a:lnTo>
                      <a:pt x="1612" y="419"/>
                    </a:lnTo>
                    <a:lnTo>
                      <a:pt x="1612" y="419"/>
                    </a:lnTo>
                    <a:lnTo>
                      <a:pt x="1612" y="396"/>
                    </a:lnTo>
                    <a:lnTo>
                      <a:pt x="1612" y="396"/>
                    </a:lnTo>
                    <a:lnTo>
                      <a:pt x="1612" y="349"/>
                    </a:lnTo>
                    <a:lnTo>
                      <a:pt x="1612" y="349"/>
                    </a:lnTo>
                    <a:lnTo>
                      <a:pt x="1612" y="325"/>
                    </a:lnTo>
                    <a:lnTo>
                      <a:pt x="1612" y="325"/>
                    </a:lnTo>
                    <a:lnTo>
                      <a:pt x="1612" y="320"/>
                    </a:lnTo>
                    <a:lnTo>
                      <a:pt x="1612" y="313"/>
                    </a:lnTo>
                    <a:lnTo>
                      <a:pt x="1612" y="313"/>
                    </a:lnTo>
                    <a:lnTo>
                      <a:pt x="1600" y="313"/>
                    </a:lnTo>
                    <a:lnTo>
                      <a:pt x="1600" y="313"/>
                    </a:lnTo>
                    <a:lnTo>
                      <a:pt x="1588" y="313"/>
                    </a:lnTo>
                    <a:lnTo>
                      <a:pt x="1588" y="313"/>
                    </a:lnTo>
                    <a:lnTo>
                      <a:pt x="1588" y="302"/>
                    </a:lnTo>
                    <a:lnTo>
                      <a:pt x="1588" y="302"/>
                    </a:lnTo>
                    <a:lnTo>
                      <a:pt x="1588" y="297"/>
                    </a:lnTo>
                    <a:lnTo>
                      <a:pt x="1588" y="292"/>
                    </a:lnTo>
                    <a:lnTo>
                      <a:pt x="1588" y="292"/>
                    </a:lnTo>
                    <a:lnTo>
                      <a:pt x="1584" y="292"/>
                    </a:lnTo>
                    <a:lnTo>
                      <a:pt x="1577" y="292"/>
                    </a:lnTo>
                    <a:lnTo>
                      <a:pt x="1577" y="292"/>
                    </a:lnTo>
                    <a:lnTo>
                      <a:pt x="1577" y="285"/>
                    </a:lnTo>
                    <a:lnTo>
                      <a:pt x="1577" y="280"/>
                    </a:lnTo>
                    <a:lnTo>
                      <a:pt x="1577" y="280"/>
                    </a:lnTo>
                    <a:lnTo>
                      <a:pt x="1572" y="280"/>
                    </a:lnTo>
                    <a:lnTo>
                      <a:pt x="1565" y="280"/>
                    </a:lnTo>
                    <a:lnTo>
                      <a:pt x="1565" y="280"/>
                    </a:lnTo>
                    <a:lnTo>
                      <a:pt x="1565" y="278"/>
                    </a:lnTo>
                    <a:lnTo>
                      <a:pt x="1565" y="273"/>
                    </a:lnTo>
                    <a:lnTo>
                      <a:pt x="1565" y="269"/>
                    </a:lnTo>
                    <a:lnTo>
                      <a:pt x="1565" y="269"/>
                    </a:lnTo>
                    <a:lnTo>
                      <a:pt x="1560" y="269"/>
                    </a:lnTo>
                    <a:lnTo>
                      <a:pt x="1555" y="269"/>
                    </a:lnTo>
                    <a:lnTo>
                      <a:pt x="1553" y="269"/>
                    </a:lnTo>
                    <a:lnTo>
                      <a:pt x="1553" y="269"/>
                    </a:lnTo>
                    <a:lnTo>
                      <a:pt x="1553" y="262"/>
                    </a:lnTo>
                    <a:lnTo>
                      <a:pt x="1553" y="257"/>
                    </a:lnTo>
                    <a:lnTo>
                      <a:pt x="1553" y="257"/>
                    </a:lnTo>
                    <a:lnTo>
                      <a:pt x="1553" y="245"/>
                    </a:lnTo>
                    <a:lnTo>
                      <a:pt x="1553" y="245"/>
                    </a:lnTo>
                    <a:lnTo>
                      <a:pt x="1553" y="221"/>
                    </a:lnTo>
                    <a:lnTo>
                      <a:pt x="1553" y="221"/>
                    </a:lnTo>
                    <a:lnTo>
                      <a:pt x="1541" y="221"/>
                    </a:lnTo>
                    <a:lnTo>
                      <a:pt x="1541" y="221"/>
                    </a:lnTo>
                    <a:lnTo>
                      <a:pt x="1518" y="221"/>
                    </a:lnTo>
                    <a:lnTo>
                      <a:pt x="1518" y="221"/>
                    </a:lnTo>
                    <a:lnTo>
                      <a:pt x="1471" y="221"/>
                    </a:lnTo>
                    <a:lnTo>
                      <a:pt x="1471" y="221"/>
                    </a:lnTo>
                    <a:lnTo>
                      <a:pt x="1459" y="221"/>
                    </a:lnTo>
                    <a:lnTo>
                      <a:pt x="1459" y="221"/>
                    </a:lnTo>
                    <a:lnTo>
                      <a:pt x="1459" y="210"/>
                    </a:lnTo>
                    <a:lnTo>
                      <a:pt x="1459" y="210"/>
                    </a:lnTo>
                    <a:lnTo>
                      <a:pt x="1459" y="203"/>
                    </a:lnTo>
                    <a:lnTo>
                      <a:pt x="1459" y="198"/>
                    </a:lnTo>
                    <a:lnTo>
                      <a:pt x="1459" y="198"/>
                    </a:lnTo>
                    <a:lnTo>
                      <a:pt x="1452" y="198"/>
                    </a:lnTo>
                    <a:lnTo>
                      <a:pt x="1447" y="198"/>
                    </a:lnTo>
                    <a:lnTo>
                      <a:pt x="1447" y="198"/>
                    </a:lnTo>
                    <a:lnTo>
                      <a:pt x="1435" y="198"/>
                    </a:lnTo>
                    <a:lnTo>
                      <a:pt x="1435" y="198"/>
                    </a:lnTo>
                    <a:lnTo>
                      <a:pt x="1423" y="198"/>
                    </a:lnTo>
                    <a:lnTo>
                      <a:pt x="1423" y="198"/>
                    </a:lnTo>
                    <a:lnTo>
                      <a:pt x="1412" y="198"/>
                    </a:lnTo>
                    <a:lnTo>
                      <a:pt x="1412" y="198"/>
                    </a:lnTo>
                    <a:lnTo>
                      <a:pt x="1388" y="198"/>
                    </a:lnTo>
                    <a:lnTo>
                      <a:pt x="1388" y="198"/>
                    </a:lnTo>
                    <a:lnTo>
                      <a:pt x="1365" y="198"/>
                    </a:lnTo>
                    <a:lnTo>
                      <a:pt x="1365" y="198"/>
                    </a:lnTo>
                    <a:lnTo>
                      <a:pt x="1357" y="198"/>
                    </a:lnTo>
                    <a:lnTo>
                      <a:pt x="1353" y="198"/>
                    </a:lnTo>
                    <a:lnTo>
                      <a:pt x="1353" y="198"/>
                    </a:lnTo>
                    <a:lnTo>
                      <a:pt x="1350" y="200"/>
                    </a:lnTo>
                    <a:lnTo>
                      <a:pt x="1353" y="203"/>
                    </a:lnTo>
                    <a:lnTo>
                      <a:pt x="1353" y="207"/>
                    </a:lnTo>
                    <a:lnTo>
                      <a:pt x="1353" y="210"/>
                    </a:lnTo>
                    <a:lnTo>
                      <a:pt x="1353" y="210"/>
                    </a:lnTo>
                    <a:lnTo>
                      <a:pt x="1350" y="210"/>
                    </a:lnTo>
                    <a:lnTo>
                      <a:pt x="1346" y="210"/>
                    </a:lnTo>
                    <a:lnTo>
                      <a:pt x="1343" y="210"/>
                    </a:lnTo>
                    <a:lnTo>
                      <a:pt x="1341" y="210"/>
                    </a:lnTo>
                    <a:lnTo>
                      <a:pt x="1341" y="210"/>
                    </a:lnTo>
                    <a:lnTo>
                      <a:pt x="1339" y="212"/>
                    </a:lnTo>
                    <a:lnTo>
                      <a:pt x="1341" y="214"/>
                    </a:lnTo>
                    <a:lnTo>
                      <a:pt x="1341" y="221"/>
                    </a:lnTo>
                    <a:lnTo>
                      <a:pt x="1341" y="221"/>
                    </a:lnTo>
                    <a:lnTo>
                      <a:pt x="1317" y="221"/>
                    </a:lnTo>
                    <a:lnTo>
                      <a:pt x="1317" y="221"/>
                    </a:lnTo>
                    <a:lnTo>
                      <a:pt x="1268" y="221"/>
                    </a:lnTo>
                    <a:lnTo>
                      <a:pt x="1268" y="221"/>
                    </a:lnTo>
                    <a:lnTo>
                      <a:pt x="1256" y="221"/>
                    </a:lnTo>
                    <a:lnTo>
                      <a:pt x="1256" y="221"/>
                    </a:lnTo>
                    <a:lnTo>
                      <a:pt x="1251" y="221"/>
                    </a:lnTo>
                    <a:lnTo>
                      <a:pt x="1244" y="221"/>
                    </a:lnTo>
                    <a:lnTo>
                      <a:pt x="1244" y="221"/>
                    </a:lnTo>
                    <a:lnTo>
                      <a:pt x="1244" y="226"/>
                    </a:lnTo>
                    <a:lnTo>
                      <a:pt x="1244" y="233"/>
                    </a:lnTo>
                    <a:lnTo>
                      <a:pt x="1244" y="233"/>
                    </a:lnTo>
                    <a:lnTo>
                      <a:pt x="1242" y="233"/>
                    </a:lnTo>
                    <a:lnTo>
                      <a:pt x="1240" y="233"/>
                    </a:lnTo>
                    <a:lnTo>
                      <a:pt x="1233" y="233"/>
                    </a:lnTo>
                    <a:lnTo>
                      <a:pt x="1233" y="233"/>
                    </a:lnTo>
                    <a:lnTo>
                      <a:pt x="1233" y="245"/>
                    </a:lnTo>
                    <a:lnTo>
                      <a:pt x="1233" y="245"/>
                    </a:lnTo>
                    <a:lnTo>
                      <a:pt x="1233" y="269"/>
                    </a:lnTo>
                    <a:lnTo>
                      <a:pt x="1233" y="269"/>
                    </a:lnTo>
                    <a:lnTo>
                      <a:pt x="1233" y="280"/>
                    </a:lnTo>
                    <a:lnTo>
                      <a:pt x="1233" y="280"/>
                    </a:lnTo>
                    <a:lnTo>
                      <a:pt x="1233" y="302"/>
                    </a:lnTo>
                    <a:lnTo>
                      <a:pt x="1233" y="302"/>
                    </a:lnTo>
                    <a:lnTo>
                      <a:pt x="1233" y="313"/>
                    </a:lnTo>
                    <a:lnTo>
                      <a:pt x="1233" y="313"/>
                    </a:lnTo>
                    <a:lnTo>
                      <a:pt x="1233" y="337"/>
                    </a:lnTo>
                    <a:lnTo>
                      <a:pt x="1233" y="337"/>
                    </a:lnTo>
                    <a:lnTo>
                      <a:pt x="1233" y="349"/>
                    </a:lnTo>
                    <a:lnTo>
                      <a:pt x="1233" y="349"/>
                    </a:lnTo>
                    <a:lnTo>
                      <a:pt x="1233" y="372"/>
                    </a:lnTo>
                    <a:lnTo>
                      <a:pt x="1233" y="372"/>
                    </a:lnTo>
                    <a:lnTo>
                      <a:pt x="1233" y="384"/>
                    </a:lnTo>
                    <a:lnTo>
                      <a:pt x="1233" y="384"/>
                    </a:lnTo>
                    <a:lnTo>
                      <a:pt x="1233" y="408"/>
                    </a:lnTo>
                    <a:lnTo>
                      <a:pt x="1233" y="408"/>
                    </a:lnTo>
                    <a:lnTo>
                      <a:pt x="1221" y="408"/>
                    </a:lnTo>
                    <a:lnTo>
                      <a:pt x="1221" y="408"/>
                    </a:lnTo>
                    <a:lnTo>
                      <a:pt x="1216" y="408"/>
                    </a:lnTo>
                    <a:lnTo>
                      <a:pt x="1209" y="408"/>
                    </a:lnTo>
                    <a:lnTo>
                      <a:pt x="1209" y="408"/>
                    </a:lnTo>
                    <a:lnTo>
                      <a:pt x="1209" y="415"/>
                    </a:lnTo>
                    <a:lnTo>
                      <a:pt x="1209" y="419"/>
                    </a:lnTo>
                    <a:lnTo>
                      <a:pt x="1209" y="419"/>
                    </a:lnTo>
                    <a:lnTo>
                      <a:pt x="1197" y="419"/>
                    </a:lnTo>
                    <a:lnTo>
                      <a:pt x="1197" y="419"/>
                    </a:lnTo>
                    <a:lnTo>
                      <a:pt x="1185" y="419"/>
                    </a:lnTo>
                    <a:lnTo>
                      <a:pt x="1185" y="419"/>
                    </a:lnTo>
                    <a:lnTo>
                      <a:pt x="1162" y="419"/>
                    </a:lnTo>
                    <a:lnTo>
                      <a:pt x="1162" y="419"/>
                    </a:lnTo>
                    <a:lnTo>
                      <a:pt x="1162" y="467"/>
                    </a:lnTo>
                    <a:lnTo>
                      <a:pt x="1162" y="467"/>
                    </a:lnTo>
                    <a:lnTo>
                      <a:pt x="1162" y="514"/>
                    </a:lnTo>
                    <a:lnTo>
                      <a:pt x="1162" y="514"/>
                    </a:lnTo>
                    <a:lnTo>
                      <a:pt x="1150" y="514"/>
                    </a:lnTo>
                    <a:lnTo>
                      <a:pt x="1150" y="514"/>
                    </a:lnTo>
                    <a:lnTo>
                      <a:pt x="1103" y="514"/>
                    </a:lnTo>
                    <a:lnTo>
                      <a:pt x="1103" y="514"/>
                    </a:lnTo>
                    <a:lnTo>
                      <a:pt x="1056" y="514"/>
                    </a:lnTo>
                    <a:lnTo>
                      <a:pt x="1056" y="514"/>
                    </a:lnTo>
                    <a:lnTo>
                      <a:pt x="1056" y="502"/>
                    </a:lnTo>
                    <a:lnTo>
                      <a:pt x="1056" y="502"/>
                    </a:lnTo>
                    <a:lnTo>
                      <a:pt x="1056" y="478"/>
                    </a:lnTo>
                    <a:lnTo>
                      <a:pt x="1056" y="478"/>
                    </a:lnTo>
                    <a:lnTo>
                      <a:pt x="1056" y="455"/>
                    </a:lnTo>
                    <a:lnTo>
                      <a:pt x="1056" y="455"/>
                    </a:lnTo>
                    <a:lnTo>
                      <a:pt x="1009" y="455"/>
                    </a:lnTo>
                    <a:lnTo>
                      <a:pt x="1009" y="455"/>
                    </a:lnTo>
                    <a:lnTo>
                      <a:pt x="997" y="455"/>
                    </a:lnTo>
                    <a:lnTo>
                      <a:pt x="997" y="455"/>
                    </a:lnTo>
                    <a:lnTo>
                      <a:pt x="990" y="455"/>
                    </a:lnTo>
                    <a:lnTo>
                      <a:pt x="985" y="455"/>
                    </a:lnTo>
                    <a:lnTo>
                      <a:pt x="985" y="455"/>
                    </a:lnTo>
                    <a:lnTo>
                      <a:pt x="985" y="448"/>
                    </a:lnTo>
                    <a:lnTo>
                      <a:pt x="985" y="443"/>
                    </a:lnTo>
                    <a:lnTo>
                      <a:pt x="985" y="443"/>
                    </a:lnTo>
                    <a:lnTo>
                      <a:pt x="978" y="443"/>
                    </a:lnTo>
                    <a:lnTo>
                      <a:pt x="973" y="443"/>
                    </a:lnTo>
                    <a:lnTo>
                      <a:pt x="973" y="443"/>
                    </a:lnTo>
                    <a:lnTo>
                      <a:pt x="962" y="443"/>
                    </a:lnTo>
                    <a:lnTo>
                      <a:pt x="962" y="443"/>
                    </a:lnTo>
                    <a:lnTo>
                      <a:pt x="914" y="443"/>
                    </a:lnTo>
                    <a:lnTo>
                      <a:pt x="914" y="443"/>
                    </a:lnTo>
                    <a:lnTo>
                      <a:pt x="891" y="443"/>
                    </a:lnTo>
                    <a:lnTo>
                      <a:pt x="891" y="443"/>
                    </a:lnTo>
                    <a:lnTo>
                      <a:pt x="877" y="443"/>
                    </a:lnTo>
                    <a:lnTo>
                      <a:pt x="877" y="443"/>
                    </a:lnTo>
                    <a:lnTo>
                      <a:pt x="865" y="443"/>
                    </a:lnTo>
                    <a:lnTo>
                      <a:pt x="865" y="443"/>
                    </a:lnTo>
                    <a:lnTo>
                      <a:pt x="853" y="443"/>
                    </a:lnTo>
                    <a:lnTo>
                      <a:pt x="853" y="443"/>
                    </a:lnTo>
                    <a:lnTo>
                      <a:pt x="841" y="443"/>
                    </a:lnTo>
                    <a:lnTo>
                      <a:pt x="841" y="443"/>
                    </a:lnTo>
                    <a:lnTo>
                      <a:pt x="841" y="455"/>
                    </a:lnTo>
                    <a:lnTo>
                      <a:pt x="841" y="455"/>
                    </a:lnTo>
                    <a:lnTo>
                      <a:pt x="844" y="459"/>
                    </a:lnTo>
                    <a:lnTo>
                      <a:pt x="841" y="467"/>
                    </a:lnTo>
                    <a:lnTo>
                      <a:pt x="841" y="467"/>
                    </a:lnTo>
                    <a:lnTo>
                      <a:pt x="837" y="467"/>
                    </a:lnTo>
                    <a:lnTo>
                      <a:pt x="830" y="467"/>
                    </a:lnTo>
                    <a:lnTo>
                      <a:pt x="830" y="467"/>
                    </a:lnTo>
                    <a:lnTo>
                      <a:pt x="783" y="467"/>
                    </a:lnTo>
                    <a:lnTo>
                      <a:pt x="783" y="467"/>
                    </a:lnTo>
                    <a:lnTo>
                      <a:pt x="783" y="490"/>
                    </a:lnTo>
                    <a:lnTo>
                      <a:pt x="783" y="490"/>
                    </a:lnTo>
                    <a:lnTo>
                      <a:pt x="783" y="502"/>
                    </a:lnTo>
                    <a:lnTo>
                      <a:pt x="783" y="502"/>
                    </a:lnTo>
                    <a:lnTo>
                      <a:pt x="783" y="525"/>
                    </a:lnTo>
                    <a:lnTo>
                      <a:pt x="783" y="525"/>
                    </a:lnTo>
                    <a:lnTo>
                      <a:pt x="771" y="525"/>
                    </a:lnTo>
                    <a:lnTo>
                      <a:pt x="771" y="525"/>
                    </a:lnTo>
                    <a:lnTo>
                      <a:pt x="747" y="525"/>
                    </a:lnTo>
                    <a:lnTo>
                      <a:pt x="747" y="525"/>
                    </a:lnTo>
                    <a:lnTo>
                      <a:pt x="700" y="525"/>
                    </a:lnTo>
                    <a:lnTo>
                      <a:pt x="700" y="525"/>
                    </a:lnTo>
                    <a:lnTo>
                      <a:pt x="700" y="547"/>
                    </a:lnTo>
                    <a:lnTo>
                      <a:pt x="700" y="547"/>
                    </a:lnTo>
                    <a:lnTo>
                      <a:pt x="676" y="547"/>
                    </a:lnTo>
                    <a:lnTo>
                      <a:pt x="676" y="547"/>
                    </a:lnTo>
                    <a:lnTo>
                      <a:pt x="653" y="547"/>
                    </a:lnTo>
                    <a:lnTo>
                      <a:pt x="653" y="547"/>
                    </a:lnTo>
                    <a:lnTo>
                      <a:pt x="653" y="535"/>
                    </a:lnTo>
                    <a:lnTo>
                      <a:pt x="653" y="535"/>
                    </a:lnTo>
                    <a:lnTo>
                      <a:pt x="653" y="530"/>
                    </a:lnTo>
                    <a:lnTo>
                      <a:pt x="653" y="525"/>
                    </a:lnTo>
                    <a:lnTo>
                      <a:pt x="653" y="525"/>
                    </a:lnTo>
                    <a:lnTo>
                      <a:pt x="648" y="523"/>
                    </a:lnTo>
                    <a:lnTo>
                      <a:pt x="641" y="525"/>
                    </a:lnTo>
                    <a:lnTo>
                      <a:pt x="641" y="525"/>
                    </a:lnTo>
                    <a:lnTo>
                      <a:pt x="634" y="523"/>
                    </a:lnTo>
                    <a:lnTo>
                      <a:pt x="629" y="525"/>
                    </a:lnTo>
                    <a:lnTo>
                      <a:pt x="629" y="525"/>
                    </a:lnTo>
                    <a:lnTo>
                      <a:pt x="629" y="530"/>
                    </a:lnTo>
                    <a:lnTo>
                      <a:pt x="629" y="535"/>
                    </a:lnTo>
                    <a:lnTo>
                      <a:pt x="629" y="535"/>
                    </a:lnTo>
                    <a:lnTo>
                      <a:pt x="622" y="537"/>
                    </a:lnTo>
                    <a:lnTo>
                      <a:pt x="618" y="535"/>
                    </a:lnTo>
                    <a:lnTo>
                      <a:pt x="618" y="535"/>
                    </a:lnTo>
                    <a:lnTo>
                      <a:pt x="618" y="537"/>
                    </a:lnTo>
                    <a:lnTo>
                      <a:pt x="618" y="542"/>
                    </a:lnTo>
                    <a:lnTo>
                      <a:pt x="618" y="547"/>
                    </a:lnTo>
                    <a:lnTo>
                      <a:pt x="618" y="547"/>
                    </a:lnTo>
                    <a:lnTo>
                      <a:pt x="611" y="547"/>
                    </a:lnTo>
                    <a:lnTo>
                      <a:pt x="606" y="547"/>
                    </a:lnTo>
                    <a:lnTo>
                      <a:pt x="606" y="547"/>
                    </a:lnTo>
                    <a:lnTo>
                      <a:pt x="606" y="535"/>
                    </a:lnTo>
                    <a:lnTo>
                      <a:pt x="606" y="535"/>
                    </a:lnTo>
                    <a:lnTo>
                      <a:pt x="606" y="525"/>
                    </a:lnTo>
                    <a:lnTo>
                      <a:pt x="606" y="525"/>
                    </a:lnTo>
                    <a:lnTo>
                      <a:pt x="594" y="525"/>
                    </a:lnTo>
                    <a:lnTo>
                      <a:pt x="594" y="525"/>
                    </a:lnTo>
                    <a:lnTo>
                      <a:pt x="582" y="525"/>
                    </a:lnTo>
                    <a:lnTo>
                      <a:pt x="582" y="525"/>
                    </a:lnTo>
                    <a:lnTo>
                      <a:pt x="570" y="525"/>
                    </a:lnTo>
                    <a:lnTo>
                      <a:pt x="570" y="525"/>
                    </a:lnTo>
                    <a:lnTo>
                      <a:pt x="559" y="525"/>
                    </a:lnTo>
                    <a:lnTo>
                      <a:pt x="559" y="525"/>
                    </a:lnTo>
                    <a:lnTo>
                      <a:pt x="552" y="523"/>
                    </a:lnTo>
                    <a:lnTo>
                      <a:pt x="547" y="525"/>
                    </a:lnTo>
                    <a:lnTo>
                      <a:pt x="547" y="525"/>
                    </a:lnTo>
                    <a:lnTo>
                      <a:pt x="545" y="530"/>
                    </a:lnTo>
                    <a:lnTo>
                      <a:pt x="547" y="535"/>
                    </a:lnTo>
                    <a:lnTo>
                      <a:pt x="547" y="535"/>
                    </a:lnTo>
                    <a:lnTo>
                      <a:pt x="547" y="547"/>
                    </a:lnTo>
                    <a:lnTo>
                      <a:pt x="547" y="547"/>
                    </a:lnTo>
                    <a:lnTo>
                      <a:pt x="523" y="547"/>
                    </a:lnTo>
                    <a:lnTo>
                      <a:pt x="523" y="547"/>
                    </a:lnTo>
                    <a:lnTo>
                      <a:pt x="523" y="535"/>
                    </a:lnTo>
                    <a:lnTo>
                      <a:pt x="523" y="535"/>
                    </a:lnTo>
                    <a:lnTo>
                      <a:pt x="523" y="530"/>
                    </a:lnTo>
                    <a:lnTo>
                      <a:pt x="523" y="525"/>
                    </a:lnTo>
                    <a:lnTo>
                      <a:pt x="523" y="525"/>
                    </a:lnTo>
                    <a:lnTo>
                      <a:pt x="516" y="523"/>
                    </a:lnTo>
                    <a:lnTo>
                      <a:pt x="512" y="525"/>
                    </a:lnTo>
                    <a:lnTo>
                      <a:pt x="512" y="525"/>
                    </a:lnTo>
                    <a:lnTo>
                      <a:pt x="504" y="523"/>
                    </a:lnTo>
                    <a:lnTo>
                      <a:pt x="500" y="525"/>
                    </a:lnTo>
                    <a:lnTo>
                      <a:pt x="500" y="525"/>
                    </a:lnTo>
                    <a:lnTo>
                      <a:pt x="474" y="525"/>
                    </a:lnTo>
                    <a:lnTo>
                      <a:pt x="474" y="525"/>
                    </a:lnTo>
                    <a:lnTo>
                      <a:pt x="474" y="518"/>
                    </a:lnTo>
                    <a:lnTo>
                      <a:pt x="474" y="516"/>
                    </a:lnTo>
                    <a:lnTo>
                      <a:pt x="474" y="514"/>
                    </a:lnTo>
                    <a:lnTo>
                      <a:pt x="474" y="514"/>
                    </a:lnTo>
                    <a:lnTo>
                      <a:pt x="481" y="511"/>
                    </a:lnTo>
                    <a:lnTo>
                      <a:pt x="488" y="514"/>
                    </a:lnTo>
                    <a:lnTo>
                      <a:pt x="488" y="514"/>
                    </a:lnTo>
                    <a:lnTo>
                      <a:pt x="512" y="514"/>
                    </a:lnTo>
                    <a:lnTo>
                      <a:pt x="512" y="514"/>
                    </a:lnTo>
                    <a:lnTo>
                      <a:pt x="535" y="514"/>
                    </a:lnTo>
                    <a:lnTo>
                      <a:pt x="535" y="514"/>
                    </a:lnTo>
                    <a:lnTo>
                      <a:pt x="535" y="467"/>
                    </a:lnTo>
                    <a:lnTo>
                      <a:pt x="535" y="467"/>
                    </a:lnTo>
                    <a:lnTo>
                      <a:pt x="528" y="467"/>
                    </a:lnTo>
                    <a:lnTo>
                      <a:pt x="523" y="467"/>
                    </a:lnTo>
                    <a:lnTo>
                      <a:pt x="523" y="467"/>
                    </a:lnTo>
                    <a:lnTo>
                      <a:pt x="523" y="478"/>
                    </a:lnTo>
                    <a:lnTo>
                      <a:pt x="523" y="478"/>
                    </a:lnTo>
                    <a:lnTo>
                      <a:pt x="474" y="478"/>
                    </a:lnTo>
                    <a:lnTo>
                      <a:pt x="474" y="478"/>
                    </a:lnTo>
                    <a:lnTo>
                      <a:pt x="474" y="467"/>
                    </a:lnTo>
                    <a:lnTo>
                      <a:pt x="474" y="467"/>
                    </a:lnTo>
                    <a:lnTo>
                      <a:pt x="474" y="443"/>
                    </a:lnTo>
                    <a:lnTo>
                      <a:pt x="474" y="443"/>
                    </a:lnTo>
                    <a:lnTo>
                      <a:pt x="474" y="431"/>
                    </a:lnTo>
                    <a:lnTo>
                      <a:pt x="474" y="431"/>
                    </a:lnTo>
                    <a:lnTo>
                      <a:pt x="474" y="408"/>
                    </a:lnTo>
                    <a:lnTo>
                      <a:pt x="474" y="408"/>
                    </a:lnTo>
                    <a:lnTo>
                      <a:pt x="474" y="361"/>
                    </a:lnTo>
                    <a:lnTo>
                      <a:pt x="474" y="361"/>
                    </a:lnTo>
                    <a:lnTo>
                      <a:pt x="474" y="313"/>
                    </a:lnTo>
                    <a:lnTo>
                      <a:pt x="474" y="313"/>
                    </a:lnTo>
                    <a:lnTo>
                      <a:pt x="450" y="313"/>
                    </a:lnTo>
                    <a:lnTo>
                      <a:pt x="450" y="313"/>
                    </a:lnTo>
                    <a:lnTo>
                      <a:pt x="439" y="313"/>
                    </a:lnTo>
                    <a:lnTo>
                      <a:pt x="439" y="313"/>
                    </a:lnTo>
                    <a:lnTo>
                      <a:pt x="427" y="313"/>
                    </a:lnTo>
                    <a:lnTo>
                      <a:pt x="427" y="313"/>
                    </a:lnTo>
                    <a:lnTo>
                      <a:pt x="422" y="316"/>
                    </a:lnTo>
                    <a:lnTo>
                      <a:pt x="415" y="313"/>
                    </a:lnTo>
                    <a:lnTo>
                      <a:pt x="415" y="313"/>
                    </a:lnTo>
                    <a:lnTo>
                      <a:pt x="410" y="316"/>
                    </a:lnTo>
                    <a:lnTo>
                      <a:pt x="403" y="313"/>
                    </a:lnTo>
                    <a:lnTo>
                      <a:pt x="403" y="313"/>
                    </a:lnTo>
                    <a:lnTo>
                      <a:pt x="403" y="302"/>
                    </a:lnTo>
                    <a:lnTo>
                      <a:pt x="403" y="302"/>
                    </a:lnTo>
                    <a:lnTo>
                      <a:pt x="403" y="292"/>
                    </a:lnTo>
                    <a:lnTo>
                      <a:pt x="403" y="292"/>
                    </a:lnTo>
                    <a:lnTo>
                      <a:pt x="380" y="292"/>
                    </a:lnTo>
                    <a:lnTo>
                      <a:pt x="380" y="292"/>
                    </a:lnTo>
                    <a:lnTo>
                      <a:pt x="332" y="292"/>
                    </a:lnTo>
                    <a:lnTo>
                      <a:pt x="332" y="292"/>
                    </a:lnTo>
                    <a:lnTo>
                      <a:pt x="321" y="292"/>
                    </a:lnTo>
                    <a:lnTo>
                      <a:pt x="321" y="292"/>
                    </a:lnTo>
                    <a:lnTo>
                      <a:pt x="297" y="292"/>
                    </a:lnTo>
                    <a:lnTo>
                      <a:pt x="297" y="292"/>
                    </a:lnTo>
                    <a:lnTo>
                      <a:pt x="274" y="292"/>
                    </a:lnTo>
                    <a:lnTo>
                      <a:pt x="274" y="292"/>
                    </a:lnTo>
                    <a:lnTo>
                      <a:pt x="274" y="245"/>
                    </a:lnTo>
                    <a:lnTo>
                      <a:pt x="274" y="245"/>
                    </a:lnTo>
                    <a:lnTo>
                      <a:pt x="274" y="221"/>
                    </a:lnTo>
                    <a:lnTo>
                      <a:pt x="274" y="221"/>
                    </a:lnTo>
                    <a:lnTo>
                      <a:pt x="250" y="221"/>
                    </a:lnTo>
                    <a:lnTo>
                      <a:pt x="250" y="221"/>
                    </a:lnTo>
                    <a:lnTo>
                      <a:pt x="250" y="245"/>
                    </a:lnTo>
                    <a:lnTo>
                      <a:pt x="250" y="245"/>
                    </a:lnTo>
                    <a:lnTo>
                      <a:pt x="250" y="292"/>
                    </a:lnTo>
                    <a:lnTo>
                      <a:pt x="250" y="292"/>
                    </a:lnTo>
                    <a:lnTo>
                      <a:pt x="238" y="292"/>
                    </a:lnTo>
                    <a:lnTo>
                      <a:pt x="238" y="292"/>
                    </a:lnTo>
                    <a:lnTo>
                      <a:pt x="191" y="292"/>
                    </a:lnTo>
                    <a:lnTo>
                      <a:pt x="191" y="292"/>
                    </a:lnTo>
                    <a:lnTo>
                      <a:pt x="179" y="292"/>
                    </a:lnTo>
                    <a:lnTo>
                      <a:pt x="179" y="292"/>
                    </a:lnTo>
                    <a:lnTo>
                      <a:pt x="156" y="292"/>
                    </a:lnTo>
                    <a:lnTo>
                      <a:pt x="156" y="292"/>
                    </a:lnTo>
                    <a:lnTo>
                      <a:pt x="144" y="292"/>
                    </a:lnTo>
                    <a:lnTo>
                      <a:pt x="144" y="292"/>
                    </a:lnTo>
                    <a:lnTo>
                      <a:pt x="132" y="292"/>
                    </a:lnTo>
                    <a:lnTo>
                      <a:pt x="132" y="292"/>
                    </a:lnTo>
                    <a:lnTo>
                      <a:pt x="125" y="290"/>
                    </a:lnTo>
                    <a:lnTo>
                      <a:pt x="120" y="292"/>
                    </a:lnTo>
                    <a:lnTo>
                      <a:pt x="120" y="292"/>
                    </a:lnTo>
                    <a:lnTo>
                      <a:pt x="118" y="297"/>
                    </a:lnTo>
                    <a:lnTo>
                      <a:pt x="120" y="302"/>
                    </a:lnTo>
                    <a:lnTo>
                      <a:pt x="120" y="302"/>
                    </a:lnTo>
                    <a:lnTo>
                      <a:pt x="120" y="313"/>
                    </a:lnTo>
                    <a:lnTo>
                      <a:pt x="120" y="313"/>
                    </a:lnTo>
                    <a:lnTo>
                      <a:pt x="120" y="325"/>
                    </a:lnTo>
                    <a:lnTo>
                      <a:pt x="120" y="325"/>
                    </a:lnTo>
                    <a:lnTo>
                      <a:pt x="71" y="325"/>
                    </a:lnTo>
                    <a:lnTo>
                      <a:pt x="71" y="325"/>
                    </a:lnTo>
                    <a:lnTo>
                      <a:pt x="47" y="325"/>
                    </a:lnTo>
                    <a:lnTo>
                      <a:pt x="47" y="325"/>
                    </a:lnTo>
                    <a:lnTo>
                      <a:pt x="47" y="349"/>
                    </a:lnTo>
                    <a:lnTo>
                      <a:pt x="47" y="349"/>
                    </a:lnTo>
                    <a:lnTo>
                      <a:pt x="47" y="361"/>
                    </a:lnTo>
                    <a:lnTo>
                      <a:pt x="47" y="361"/>
                    </a:lnTo>
                    <a:lnTo>
                      <a:pt x="47" y="384"/>
                    </a:lnTo>
                    <a:lnTo>
                      <a:pt x="47" y="384"/>
                    </a:lnTo>
                    <a:lnTo>
                      <a:pt x="47" y="396"/>
                    </a:lnTo>
                    <a:lnTo>
                      <a:pt x="47" y="396"/>
                    </a:lnTo>
                    <a:lnTo>
                      <a:pt x="47" y="419"/>
                    </a:lnTo>
                    <a:lnTo>
                      <a:pt x="47" y="419"/>
                    </a:lnTo>
                    <a:lnTo>
                      <a:pt x="47" y="431"/>
                    </a:lnTo>
                    <a:lnTo>
                      <a:pt x="47" y="431"/>
                    </a:lnTo>
                    <a:lnTo>
                      <a:pt x="47" y="455"/>
                    </a:lnTo>
                    <a:lnTo>
                      <a:pt x="47" y="455"/>
                    </a:lnTo>
                    <a:lnTo>
                      <a:pt x="47" y="502"/>
                    </a:lnTo>
                    <a:lnTo>
                      <a:pt x="47" y="502"/>
                    </a:lnTo>
                    <a:lnTo>
                      <a:pt x="47" y="514"/>
                    </a:lnTo>
                    <a:lnTo>
                      <a:pt x="47" y="514"/>
                    </a:lnTo>
                    <a:lnTo>
                      <a:pt x="47" y="535"/>
                    </a:lnTo>
                    <a:lnTo>
                      <a:pt x="47" y="535"/>
                    </a:lnTo>
                    <a:lnTo>
                      <a:pt x="47" y="558"/>
                    </a:lnTo>
                    <a:lnTo>
                      <a:pt x="47" y="558"/>
                    </a:lnTo>
                    <a:lnTo>
                      <a:pt x="36" y="558"/>
                    </a:lnTo>
                    <a:lnTo>
                      <a:pt x="36" y="558"/>
                    </a:lnTo>
                    <a:lnTo>
                      <a:pt x="24" y="558"/>
                    </a:lnTo>
                    <a:lnTo>
                      <a:pt x="24" y="558"/>
                    </a:lnTo>
                    <a:lnTo>
                      <a:pt x="12" y="558"/>
                    </a:lnTo>
                    <a:lnTo>
                      <a:pt x="12" y="558"/>
                    </a:lnTo>
                    <a:lnTo>
                      <a:pt x="7" y="558"/>
                    </a:lnTo>
                    <a:lnTo>
                      <a:pt x="0" y="558"/>
                    </a:lnTo>
                    <a:lnTo>
                      <a:pt x="0" y="558"/>
                    </a:lnTo>
                    <a:lnTo>
                      <a:pt x="0" y="561"/>
                    </a:lnTo>
                    <a:lnTo>
                      <a:pt x="0" y="566"/>
                    </a:lnTo>
                    <a:lnTo>
                      <a:pt x="0" y="570"/>
                    </a:lnTo>
                    <a:lnTo>
                      <a:pt x="0" y="570"/>
                    </a:lnTo>
                    <a:lnTo>
                      <a:pt x="0" y="594"/>
                    </a:lnTo>
                    <a:lnTo>
                      <a:pt x="0" y="594"/>
                    </a:lnTo>
                    <a:lnTo>
                      <a:pt x="0" y="601"/>
                    </a:lnTo>
                    <a:lnTo>
                      <a:pt x="0" y="606"/>
                    </a:lnTo>
                    <a:lnTo>
                      <a:pt x="0" y="606"/>
                    </a:lnTo>
                    <a:lnTo>
                      <a:pt x="12" y="606"/>
                    </a:lnTo>
                    <a:lnTo>
                      <a:pt x="12" y="606"/>
                    </a:lnTo>
                    <a:lnTo>
                      <a:pt x="24" y="606"/>
                    </a:lnTo>
                    <a:lnTo>
                      <a:pt x="24" y="606"/>
                    </a:lnTo>
                    <a:lnTo>
                      <a:pt x="36" y="606"/>
                    </a:lnTo>
                    <a:lnTo>
                      <a:pt x="36" y="606"/>
                    </a:lnTo>
                    <a:lnTo>
                      <a:pt x="59" y="606"/>
                    </a:lnTo>
                    <a:lnTo>
                      <a:pt x="59" y="606"/>
                    </a:lnTo>
                    <a:lnTo>
                      <a:pt x="109" y="606"/>
                    </a:lnTo>
                    <a:lnTo>
                      <a:pt x="109" y="606"/>
                    </a:lnTo>
                    <a:lnTo>
                      <a:pt x="132" y="606"/>
                    </a:lnTo>
                    <a:lnTo>
                      <a:pt x="132" y="606"/>
                    </a:lnTo>
                    <a:lnTo>
                      <a:pt x="156" y="606"/>
                    </a:lnTo>
                    <a:lnTo>
                      <a:pt x="156" y="606"/>
                    </a:lnTo>
                    <a:lnTo>
                      <a:pt x="168" y="606"/>
                    </a:lnTo>
                    <a:lnTo>
                      <a:pt x="168" y="606"/>
                    </a:lnTo>
                    <a:lnTo>
                      <a:pt x="191" y="606"/>
                    </a:lnTo>
                    <a:lnTo>
                      <a:pt x="191" y="606"/>
                    </a:lnTo>
                    <a:lnTo>
                      <a:pt x="203" y="606"/>
                    </a:lnTo>
                    <a:lnTo>
                      <a:pt x="203" y="606"/>
                    </a:lnTo>
                    <a:lnTo>
                      <a:pt x="226" y="606"/>
                    </a:lnTo>
                    <a:lnTo>
                      <a:pt x="226" y="606"/>
                    </a:lnTo>
                    <a:lnTo>
                      <a:pt x="238" y="606"/>
                    </a:lnTo>
                    <a:lnTo>
                      <a:pt x="238" y="606"/>
                    </a:lnTo>
                    <a:lnTo>
                      <a:pt x="262" y="606"/>
                    </a:lnTo>
                    <a:lnTo>
                      <a:pt x="262" y="606"/>
                    </a:lnTo>
                    <a:lnTo>
                      <a:pt x="274" y="606"/>
                    </a:lnTo>
                    <a:lnTo>
                      <a:pt x="274" y="606"/>
                    </a:lnTo>
                    <a:lnTo>
                      <a:pt x="297" y="606"/>
                    </a:lnTo>
                    <a:lnTo>
                      <a:pt x="297" y="606"/>
                    </a:lnTo>
                    <a:lnTo>
                      <a:pt x="309" y="606"/>
                    </a:lnTo>
                    <a:lnTo>
                      <a:pt x="309" y="606"/>
                    </a:lnTo>
                    <a:lnTo>
                      <a:pt x="332" y="606"/>
                    </a:lnTo>
                    <a:lnTo>
                      <a:pt x="332" y="606"/>
                    </a:lnTo>
                    <a:lnTo>
                      <a:pt x="344" y="606"/>
                    </a:lnTo>
                    <a:lnTo>
                      <a:pt x="344" y="606"/>
                    </a:lnTo>
                    <a:lnTo>
                      <a:pt x="368" y="606"/>
                    </a:lnTo>
                    <a:lnTo>
                      <a:pt x="368" y="606"/>
                    </a:lnTo>
                    <a:lnTo>
                      <a:pt x="380" y="606"/>
                    </a:lnTo>
                    <a:lnTo>
                      <a:pt x="380" y="606"/>
                    </a:lnTo>
                    <a:lnTo>
                      <a:pt x="403" y="606"/>
                    </a:lnTo>
                    <a:lnTo>
                      <a:pt x="403" y="606"/>
                    </a:lnTo>
                    <a:lnTo>
                      <a:pt x="427" y="606"/>
                    </a:lnTo>
                    <a:lnTo>
                      <a:pt x="427" y="606"/>
                    </a:lnTo>
                    <a:lnTo>
                      <a:pt x="439" y="606"/>
                    </a:lnTo>
                    <a:lnTo>
                      <a:pt x="439" y="606"/>
                    </a:lnTo>
                    <a:lnTo>
                      <a:pt x="462" y="606"/>
                    </a:lnTo>
                    <a:lnTo>
                      <a:pt x="462" y="606"/>
                    </a:lnTo>
                    <a:lnTo>
                      <a:pt x="474" y="606"/>
                    </a:lnTo>
                    <a:lnTo>
                      <a:pt x="474" y="606"/>
                    </a:lnTo>
                    <a:lnTo>
                      <a:pt x="500" y="606"/>
                    </a:lnTo>
                    <a:lnTo>
                      <a:pt x="500" y="606"/>
                    </a:lnTo>
                    <a:lnTo>
                      <a:pt x="512" y="606"/>
                    </a:lnTo>
                    <a:lnTo>
                      <a:pt x="512" y="606"/>
                    </a:lnTo>
                    <a:lnTo>
                      <a:pt x="535" y="606"/>
                    </a:lnTo>
                    <a:lnTo>
                      <a:pt x="535" y="606"/>
                    </a:lnTo>
                    <a:lnTo>
                      <a:pt x="547" y="606"/>
                    </a:lnTo>
                    <a:lnTo>
                      <a:pt x="547" y="606"/>
                    </a:lnTo>
                    <a:lnTo>
                      <a:pt x="570" y="606"/>
                    </a:lnTo>
                    <a:lnTo>
                      <a:pt x="570" y="606"/>
                    </a:lnTo>
                    <a:lnTo>
                      <a:pt x="582" y="606"/>
                    </a:lnTo>
                    <a:lnTo>
                      <a:pt x="582" y="606"/>
                    </a:lnTo>
                    <a:lnTo>
                      <a:pt x="606" y="606"/>
                    </a:lnTo>
                    <a:lnTo>
                      <a:pt x="606" y="606"/>
                    </a:lnTo>
                    <a:lnTo>
                      <a:pt x="618" y="606"/>
                    </a:lnTo>
                    <a:lnTo>
                      <a:pt x="618" y="606"/>
                    </a:lnTo>
                    <a:lnTo>
                      <a:pt x="641" y="606"/>
                    </a:lnTo>
                    <a:lnTo>
                      <a:pt x="641" y="606"/>
                    </a:lnTo>
                    <a:lnTo>
                      <a:pt x="653" y="606"/>
                    </a:lnTo>
                    <a:lnTo>
                      <a:pt x="653" y="606"/>
                    </a:lnTo>
                    <a:lnTo>
                      <a:pt x="676" y="606"/>
                    </a:lnTo>
                    <a:lnTo>
                      <a:pt x="676" y="606"/>
                    </a:lnTo>
                    <a:lnTo>
                      <a:pt x="700" y="606"/>
                    </a:lnTo>
                    <a:lnTo>
                      <a:pt x="700" y="606"/>
                    </a:lnTo>
                    <a:lnTo>
                      <a:pt x="712" y="606"/>
                    </a:lnTo>
                    <a:lnTo>
                      <a:pt x="712" y="606"/>
                    </a:lnTo>
                    <a:lnTo>
                      <a:pt x="735" y="606"/>
                    </a:lnTo>
                    <a:lnTo>
                      <a:pt x="735" y="606"/>
                    </a:lnTo>
                    <a:lnTo>
                      <a:pt x="747" y="606"/>
                    </a:lnTo>
                    <a:lnTo>
                      <a:pt x="747" y="606"/>
                    </a:lnTo>
                    <a:lnTo>
                      <a:pt x="771" y="606"/>
                    </a:lnTo>
                    <a:lnTo>
                      <a:pt x="771" y="606"/>
                    </a:lnTo>
                    <a:lnTo>
                      <a:pt x="783" y="606"/>
                    </a:lnTo>
                    <a:lnTo>
                      <a:pt x="783" y="606"/>
                    </a:lnTo>
                    <a:lnTo>
                      <a:pt x="806" y="606"/>
                    </a:lnTo>
                    <a:lnTo>
                      <a:pt x="806" y="606"/>
                    </a:lnTo>
                    <a:lnTo>
                      <a:pt x="818" y="606"/>
                    </a:lnTo>
                    <a:lnTo>
                      <a:pt x="818" y="606"/>
                    </a:lnTo>
                    <a:lnTo>
                      <a:pt x="841" y="606"/>
                    </a:lnTo>
                    <a:lnTo>
                      <a:pt x="841" y="606"/>
                    </a:lnTo>
                    <a:lnTo>
                      <a:pt x="853" y="606"/>
                    </a:lnTo>
                    <a:lnTo>
                      <a:pt x="853" y="606"/>
                    </a:lnTo>
                    <a:lnTo>
                      <a:pt x="877" y="606"/>
                    </a:lnTo>
                    <a:lnTo>
                      <a:pt x="877" y="606"/>
                    </a:lnTo>
                    <a:lnTo>
                      <a:pt x="891" y="606"/>
                    </a:lnTo>
                    <a:lnTo>
                      <a:pt x="891" y="606"/>
                    </a:lnTo>
                    <a:lnTo>
                      <a:pt x="914" y="606"/>
                    </a:lnTo>
                    <a:lnTo>
                      <a:pt x="914" y="606"/>
                    </a:lnTo>
                    <a:lnTo>
                      <a:pt x="926" y="606"/>
                    </a:lnTo>
                    <a:lnTo>
                      <a:pt x="926" y="606"/>
                    </a:lnTo>
                    <a:lnTo>
                      <a:pt x="950" y="606"/>
                    </a:lnTo>
                    <a:lnTo>
                      <a:pt x="950" y="606"/>
                    </a:lnTo>
                    <a:lnTo>
                      <a:pt x="962" y="606"/>
                    </a:lnTo>
                    <a:lnTo>
                      <a:pt x="962" y="606"/>
                    </a:lnTo>
                    <a:lnTo>
                      <a:pt x="985" y="606"/>
                    </a:lnTo>
                    <a:lnTo>
                      <a:pt x="985" y="606"/>
                    </a:lnTo>
                    <a:lnTo>
                      <a:pt x="997" y="606"/>
                    </a:lnTo>
                    <a:lnTo>
                      <a:pt x="997" y="606"/>
                    </a:lnTo>
                    <a:lnTo>
                      <a:pt x="1020" y="606"/>
                    </a:lnTo>
                    <a:lnTo>
                      <a:pt x="1020" y="606"/>
                    </a:lnTo>
                    <a:lnTo>
                      <a:pt x="1032" y="606"/>
                    </a:lnTo>
                    <a:lnTo>
                      <a:pt x="1032" y="606"/>
                    </a:lnTo>
                    <a:lnTo>
                      <a:pt x="1056" y="606"/>
                    </a:lnTo>
                    <a:lnTo>
                      <a:pt x="1056" y="606"/>
                    </a:lnTo>
                    <a:lnTo>
                      <a:pt x="1068" y="606"/>
                    </a:lnTo>
                    <a:lnTo>
                      <a:pt x="1068" y="606"/>
                    </a:lnTo>
                    <a:lnTo>
                      <a:pt x="1091" y="606"/>
                    </a:lnTo>
                    <a:lnTo>
                      <a:pt x="1091" y="606"/>
                    </a:lnTo>
                    <a:lnTo>
                      <a:pt x="1103" y="606"/>
                    </a:lnTo>
                    <a:lnTo>
                      <a:pt x="1103" y="606"/>
                    </a:lnTo>
                    <a:lnTo>
                      <a:pt x="1127" y="606"/>
                    </a:lnTo>
                    <a:lnTo>
                      <a:pt x="1127" y="606"/>
                    </a:lnTo>
                    <a:lnTo>
                      <a:pt x="1138" y="606"/>
                    </a:lnTo>
                    <a:lnTo>
                      <a:pt x="1138" y="606"/>
                    </a:lnTo>
                    <a:lnTo>
                      <a:pt x="1162" y="606"/>
                    </a:lnTo>
                    <a:lnTo>
                      <a:pt x="1162" y="606"/>
                    </a:lnTo>
                    <a:lnTo>
                      <a:pt x="1174" y="606"/>
                    </a:lnTo>
                    <a:lnTo>
                      <a:pt x="1174" y="606"/>
                    </a:lnTo>
                    <a:lnTo>
                      <a:pt x="1197" y="606"/>
                    </a:lnTo>
                    <a:lnTo>
                      <a:pt x="1197" y="606"/>
                    </a:lnTo>
                    <a:lnTo>
                      <a:pt x="1209" y="606"/>
                    </a:lnTo>
                    <a:lnTo>
                      <a:pt x="1209" y="606"/>
                    </a:lnTo>
                    <a:lnTo>
                      <a:pt x="1233" y="606"/>
                    </a:lnTo>
                    <a:lnTo>
                      <a:pt x="1233" y="606"/>
                    </a:lnTo>
                    <a:lnTo>
                      <a:pt x="1256" y="606"/>
                    </a:lnTo>
                    <a:lnTo>
                      <a:pt x="1256" y="606"/>
                    </a:lnTo>
                    <a:lnTo>
                      <a:pt x="1268" y="606"/>
                    </a:lnTo>
                    <a:lnTo>
                      <a:pt x="1268" y="606"/>
                    </a:lnTo>
                    <a:lnTo>
                      <a:pt x="1291" y="606"/>
                    </a:lnTo>
                    <a:lnTo>
                      <a:pt x="1291" y="606"/>
                    </a:lnTo>
                    <a:lnTo>
                      <a:pt x="1306" y="606"/>
                    </a:lnTo>
                    <a:lnTo>
                      <a:pt x="1306" y="606"/>
                    </a:lnTo>
                    <a:lnTo>
                      <a:pt x="1329" y="606"/>
                    </a:lnTo>
                    <a:lnTo>
                      <a:pt x="1329" y="606"/>
                    </a:lnTo>
                    <a:lnTo>
                      <a:pt x="1341" y="606"/>
                    </a:lnTo>
                    <a:lnTo>
                      <a:pt x="1341" y="606"/>
                    </a:lnTo>
                    <a:lnTo>
                      <a:pt x="1365" y="606"/>
                    </a:lnTo>
                    <a:lnTo>
                      <a:pt x="1365" y="606"/>
                    </a:lnTo>
                    <a:lnTo>
                      <a:pt x="1376" y="606"/>
                    </a:lnTo>
                    <a:lnTo>
                      <a:pt x="1376" y="606"/>
                    </a:lnTo>
                    <a:lnTo>
                      <a:pt x="1400" y="606"/>
                    </a:lnTo>
                    <a:lnTo>
                      <a:pt x="1400" y="606"/>
                    </a:lnTo>
                    <a:lnTo>
                      <a:pt x="1412" y="606"/>
                    </a:lnTo>
                    <a:lnTo>
                      <a:pt x="1412" y="606"/>
                    </a:lnTo>
                    <a:lnTo>
                      <a:pt x="1435" y="606"/>
                    </a:lnTo>
                    <a:lnTo>
                      <a:pt x="1435" y="606"/>
                    </a:lnTo>
                    <a:lnTo>
                      <a:pt x="1447" y="606"/>
                    </a:lnTo>
                    <a:lnTo>
                      <a:pt x="1447" y="606"/>
                    </a:lnTo>
                    <a:lnTo>
                      <a:pt x="1471" y="606"/>
                    </a:lnTo>
                    <a:lnTo>
                      <a:pt x="1471" y="606"/>
                    </a:lnTo>
                    <a:lnTo>
                      <a:pt x="1482" y="606"/>
                    </a:lnTo>
                    <a:lnTo>
                      <a:pt x="1482" y="606"/>
                    </a:lnTo>
                    <a:lnTo>
                      <a:pt x="1506" y="606"/>
                    </a:lnTo>
                    <a:lnTo>
                      <a:pt x="1506" y="606"/>
                    </a:lnTo>
                    <a:lnTo>
                      <a:pt x="1529" y="606"/>
                    </a:lnTo>
                    <a:lnTo>
                      <a:pt x="1529" y="606"/>
                    </a:lnTo>
                    <a:lnTo>
                      <a:pt x="1541" y="606"/>
                    </a:lnTo>
                    <a:lnTo>
                      <a:pt x="1541" y="606"/>
                    </a:lnTo>
                    <a:lnTo>
                      <a:pt x="1565" y="606"/>
                    </a:lnTo>
                    <a:lnTo>
                      <a:pt x="1565" y="606"/>
                    </a:lnTo>
                    <a:lnTo>
                      <a:pt x="1577" y="606"/>
                    </a:lnTo>
                    <a:lnTo>
                      <a:pt x="1577" y="606"/>
                    </a:lnTo>
                    <a:lnTo>
                      <a:pt x="1600" y="606"/>
                    </a:lnTo>
                    <a:lnTo>
                      <a:pt x="1600" y="606"/>
                    </a:lnTo>
                    <a:lnTo>
                      <a:pt x="1612" y="606"/>
                    </a:lnTo>
                    <a:lnTo>
                      <a:pt x="1612" y="606"/>
                    </a:lnTo>
                    <a:lnTo>
                      <a:pt x="1635" y="606"/>
                    </a:lnTo>
                    <a:lnTo>
                      <a:pt x="1635" y="606"/>
                    </a:lnTo>
                    <a:lnTo>
                      <a:pt x="1647" y="606"/>
                    </a:lnTo>
                    <a:lnTo>
                      <a:pt x="1647" y="606"/>
                    </a:lnTo>
                    <a:lnTo>
                      <a:pt x="1671" y="606"/>
                    </a:lnTo>
                    <a:lnTo>
                      <a:pt x="1671" y="606"/>
                    </a:lnTo>
                    <a:lnTo>
                      <a:pt x="1683" y="606"/>
                    </a:lnTo>
                    <a:lnTo>
                      <a:pt x="1683" y="606"/>
                    </a:lnTo>
                    <a:lnTo>
                      <a:pt x="1709" y="606"/>
                    </a:lnTo>
                    <a:lnTo>
                      <a:pt x="1709" y="606"/>
                    </a:lnTo>
                    <a:lnTo>
                      <a:pt x="1720" y="606"/>
                    </a:lnTo>
                    <a:lnTo>
                      <a:pt x="1720" y="606"/>
                    </a:lnTo>
                    <a:lnTo>
                      <a:pt x="1744" y="606"/>
                    </a:lnTo>
                    <a:lnTo>
                      <a:pt x="1744" y="606"/>
                    </a:lnTo>
                    <a:lnTo>
                      <a:pt x="1756" y="606"/>
                    </a:lnTo>
                    <a:lnTo>
                      <a:pt x="1756" y="606"/>
                    </a:lnTo>
                    <a:lnTo>
                      <a:pt x="1779" y="606"/>
                    </a:lnTo>
                    <a:lnTo>
                      <a:pt x="1779" y="606"/>
                    </a:lnTo>
                    <a:lnTo>
                      <a:pt x="1803" y="606"/>
                    </a:lnTo>
                    <a:lnTo>
                      <a:pt x="1803" y="606"/>
                    </a:lnTo>
                    <a:lnTo>
                      <a:pt x="1815" y="606"/>
                    </a:lnTo>
                    <a:lnTo>
                      <a:pt x="1815" y="606"/>
                    </a:lnTo>
                    <a:lnTo>
                      <a:pt x="1838" y="606"/>
                    </a:lnTo>
                    <a:lnTo>
                      <a:pt x="1838" y="606"/>
                    </a:lnTo>
                    <a:lnTo>
                      <a:pt x="1850" y="606"/>
                    </a:lnTo>
                    <a:lnTo>
                      <a:pt x="1850" y="606"/>
                    </a:lnTo>
                    <a:lnTo>
                      <a:pt x="1873" y="606"/>
                    </a:lnTo>
                    <a:lnTo>
                      <a:pt x="1873" y="606"/>
                    </a:lnTo>
                    <a:lnTo>
                      <a:pt x="1885" y="606"/>
                    </a:lnTo>
                    <a:lnTo>
                      <a:pt x="1885" y="606"/>
                    </a:lnTo>
                    <a:lnTo>
                      <a:pt x="1909" y="606"/>
                    </a:lnTo>
                    <a:lnTo>
                      <a:pt x="1909" y="606"/>
                    </a:lnTo>
                    <a:lnTo>
                      <a:pt x="1921" y="606"/>
                    </a:lnTo>
                    <a:lnTo>
                      <a:pt x="1921" y="606"/>
                    </a:lnTo>
                    <a:lnTo>
                      <a:pt x="1944" y="606"/>
                    </a:lnTo>
                    <a:lnTo>
                      <a:pt x="1944" y="606"/>
                    </a:lnTo>
                    <a:lnTo>
                      <a:pt x="1956" y="606"/>
                    </a:lnTo>
                    <a:lnTo>
                      <a:pt x="1956" y="606"/>
                    </a:lnTo>
                    <a:lnTo>
                      <a:pt x="1979" y="606"/>
                    </a:lnTo>
                    <a:lnTo>
                      <a:pt x="1979" y="606"/>
                    </a:lnTo>
                    <a:lnTo>
                      <a:pt x="1991" y="606"/>
                    </a:lnTo>
                    <a:lnTo>
                      <a:pt x="1991" y="606"/>
                    </a:lnTo>
                    <a:lnTo>
                      <a:pt x="2015" y="606"/>
                    </a:lnTo>
                    <a:lnTo>
                      <a:pt x="2015" y="606"/>
                    </a:lnTo>
                    <a:lnTo>
                      <a:pt x="2027" y="606"/>
                    </a:lnTo>
                    <a:lnTo>
                      <a:pt x="2027" y="606"/>
                    </a:lnTo>
                    <a:lnTo>
                      <a:pt x="2050" y="606"/>
                    </a:lnTo>
                    <a:lnTo>
                      <a:pt x="2050" y="606"/>
                    </a:lnTo>
                    <a:lnTo>
                      <a:pt x="2062" y="606"/>
                    </a:lnTo>
                    <a:lnTo>
                      <a:pt x="2062" y="606"/>
                    </a:lnTo>
                    <a:lnTo>
                      <a:pt x="2085" y="606"/>
                    </a:lnTo>
                    <a:lnTo>
                      <a:pt x="2085" y="606"/>
                    </a:lnTo>
                    <a:lnTo>
                      <a:pt x="2097" y="606"/>
                    </a:lnTo>
                    <a:lnTo>
                      <a:pt x="2097" y="606"/>
                    </a:lnTo>
                    <a:lnTo>
                      <a:pt x="2123" y="606"/>
                    </a:lnTo>
                    <a:lnTo>
                      <a:pt x="2123" y="606"/>
                    </a:lnTo>
                    <a:lnTo>
                      <a:pt x="2135" y="606"/>
                    </a:lnTo>
                    <a:lnTo>
                      <a:pt x="2135" y="606"/>
                    </a:lnTo>
                    <a:lnTo>
                      <a:pt x="2159" y="606"/>
                    </a:lnTo>
                    <a:lnTo>
                      <a:pt x="2159" y="606"/>
                    </a:lnTo>
                    <a:lnTo>
                      <a:pt x="2170" y="606"/>
                    </a:lnTo>
                    <a:lnTo>
                      <a:pt x="2170" y="606"/>
                    </a:lnTo>
                    <a:lnTo>
                      <a:pt x="2194" y="606"/>
                    </a:lnTo>
                    <a:lnTo>
                      <a:pt x="2194" y="606"/>
                    </a:lnTo>
                    <a:lnTo>
                      <a:pt x="2206" y="606"/>
                    </a:lnTo>
                    <a:lnTo>
                      <a:pt x="2206" y="606"/>
                    </a:lnTo>
                    <a:lnTo>
                      <a:pt x="2229" y="606"/>
                    </a:lnTo>
                    <a:lnTo>
                      <a:pt x="2229" y="606"/>
                    </a:lnTo>
                    <a:lnTo>
                      <a:pt x="2241" y="606"/>
                    </a:lnTo>
                    <a:lnTo>
                      <a:pt x="2241" y="606"/>
                    </a:lnTo>
                    <a:lnTo>
                      <a:pt x="2265" y="606"/>
                    </a:lnTo>
                    <a:lnTo>
                      <a:pt x="2265" y="606"/>
                    </a:lnTo>
                    <a:lnTo>
                      <a:pt x="2276" y="606"/>
                    </a:lnTo>
                    <a:lnTo>
                      <a:pt x="2276" y="606"/>
                    </a:lnTo>
                    <a:lnTo>
                      <a:pt x="2300" y="606"/>
                    </a:lnTo>
                    <a:lnTo>
                      <a:pt x="2300" y="606"/>
                    </a:lnTo>
                    <a:lnTo>
                      <a:pt x="2312" y="606"/>
                    </a:lnTo>
                    <a:lnTo>
                      <a:pt x="2312" y="606"/>
                    </a:lnTo>
                    <a:lnTo>
                      <a:pt x="2335" y="606"/>
                    </a:lnTo>
                    <a:lnTo>
                      <a:pt x="2335" y="606"/>
                    </a:lnTo>
                    <a:lnTo>
                      <a:pt x="2338" y="606"/>
                    </a:lnTo>
                    <a:lnTo>
                      <a:pt x="2338" y="490"/>
                    </a:lnTo>
                    <a:close/>
                  </a:path>
                </a:pathLst>
              </a:custGeom>
              <a:solidFill>
                <a:schemeClr val="accent2">
                  <a:alpha val="58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4648200" y="2794175"/>
              <a:ext cx="3702050" cy="890588"/>
            </a:xfrm>
            <a:custGeom>
              <a:avLst/>
              <a:gdLst>
                <a:gd name="T0" fmla="*/ 2259 w 2332"/>
                <a:gd name="T1" fmla="*/ 513 h 561"/>
                <a:gd name="T2" fmla="*/ 2177 w 2332"/>
                <a:gd name="T3" fmla="*/ 466 h 561"/>
                <a:gd name="T4" fmla="*/ 2059 w 2332"/>
                <a:gd name="T5" fmla="*/ 452 h 561"/>
                <a:gd name="T6" fmla="*/ 2005 w 2332"/>
                <a:gd name="T7" fmla="*/ 452 h 561"/>
                <a:gd name="T8" fmla="*/ 1927 w 2332"/>
                <a:gd name="T9" fmla="*/ 466 h 561"/>
                <a:gd name="T10" fmla="*/ 1892 w 2332"/>
                <a:gd name="T11" fmla="*/ 478 h 561"/>
                <a:gd name="T12" fmla="*/ 1837 w 2332"/>
                <a:gd name="T13" fmla="*/ 429 h 561"/>
                <a:gd name="T14" fmla="*/ 1797 w 2332"/>
                <a:gd name="T15" fmla="*/ 228 h 561"/>
                <a:gd name="T16" fmla="*/ 1748 w 2332"/>
                <a:gd name="T17" fmla="*/ 167 h 561"/>
                <a:gd name="T18" fmla="*/ 1630 w 2332"/>
                <a:gd name="T19" fmla="*/ 155 h 561"/>
                <a:gd name="T20" fmla="*/ 1618 w 2332"/>
                <a:gd name="T21" fmla="*/ 228 h 561"/>
                <a:gd name="T22" fmla="*/ 1576 w 2332"/>
                <a:gd name="T23" fmla="*/ 202 h 561"/>
                <a:gd name="T24" fmla="*/ 1486 w 2332"/>
                <a:gd name="T25" fmla="*/ 217 h 561"/>
                <a:gd name="T26" fmla="*/ 1451 w 2332"/>
                <a:gd name="T27" fmla="*/ 334 h 561"/>
                <a:gd name="T28" fmla="*/ 1416 w 2332"/>
                <a:gd name="T29" fmla="*/ 358 h 561"/>
                <a:gd name="T30" fmla="*/ 1357 w 2332"/>
                <a:gd name="T31" fmla="*/ 275 h 561"/>
                <a:gd name="T32" fmla="*/ 1357 w 2332"/>
                <a:gd name="T33" fmla="*/ 108 h 561"/>
                <a:gd name="T34" fmla="*/ 1296 w 2332"/>
                <a:gd name="T35" fmla="*/ 68 h 561"/>
                <a:gd name="T36" fmla="*/ 1225 w 2332"/>
                <a:gd name="T37" fmla="*/ 66 h 561"/>
                <a:gd name="T38" fmla="*/ 1201 w 2332"/>
                <a:gd name="T39" fmla="*/ 89 h 561"/>
                <a:gd name="T40" fmla="*/ 1178 w 2332"/>
                <a:gd name="T41" fmla="*/ 120 h 561"/>
                <a:gd name="T42" fmla="*/ 1166 w 2332"/>
                <a:gd name="T43" fmla="*/ 240 h 561"/>
                <a:gd name="T44" fmla="*/ 1135 w 2332"/>
                <a:gd name="T45" fmla="*/ 287 h 561"/>
                <a:gd name="T46" fmla="*/ 1046 w 2332"/>
                <a:gd name="T47" fmla="*/ 299 h 561"/>
                <a:gd name="T48" fmla="*/ 1008 w 2332"/>
                <a:gd name="T49" fmla="*/ 323 h 561"/>
                <a:gd name="T50" fmla="*/ 963 w 2332"/>
                <a:gd name="T51" fmla="*/ 217 h 561"/>
                <a:gd name="T52" fmla="*/ 881 w 2332"/>
                <a:gd name="T53" fmla="*/ 132 h 561"/>
                <a:gd name="T54" fmla="*/ 834 w 2332"/>
                <a:gd name="T55" fmla="*/ 96 h 561"/>
                <a:gd name="T56" fmla="*/ 810 w 2332"/>
                <a:gd name="T57" fmla="*/ 120 h 561"/>
                <a:gd name="T58" fmla="*/ 784 w 2332"/>
                <a:gd name="T59" fmla="*/ 217 h 561"/>
                <a:gd name="T60" fmla="*/ 737 w 2332"/>
                <a:gd name="T61" fmla="*/ 275 h 561"/>
                <a:gd name="T62" fmla="*/ 643 w 2332"/>
                <a:gd name="T63" fmla="*/ 144 h 561"/>
                <a:gd name="T64" fmla="*/ 631 w 2332"/>
                <a:gd name="T65" fmla="*/ 73 h 561"/>
                <a:gd name="T66" fmla="*/ 584 w 2332"/>
                <a:gd name="T67" fmla="*/ 108 h 561"/>
                <a:gd name="T68" fmla="*/ 511 w 2332"/>
                <a:gd name="T69" fmla="*/ 144 h 561"/>
                <a:gd name="T70" fmla="*/ 499 w 2332"/>
                <a:gd name="T71" fmla="*/ 191 h 561"/>
                <a:gd name="T72" fmla="*/ 476 w 2332"/>
                <a:gd name="T73" fmla="*/ 191 h 561"/>
                <a:gd name="T74" fmla="*/ 452 w 2332"/>
                <a:gd name="T75" fmla="*/ 108 h 561"/>
                <a:gd name="T76" fmla="*/ 440 w 2332"/>
                <a:gd name="T77" fmla="*/ 26 h 561"/>
                <a:gd name="T78" fmla="*/ 428 w 2332"/>
                <a:gd name="T79" fmla="*/ 49 h 561"/>
                <a:gd name="T80" fmla="*/ 405 w 2332"/>
                <a:gd name="T81" fmla="*/ 108 h 561"/>
                <a:gd name="T82" fmla="*/ 358 w 2332"/>
                <a:gd name="T83" fmla="*/ 252 h 561"/>
                <a:gd name="T84" fmla="*/ 304 w 2332"/>
                <a:gd name="T85" fmla="*/ 181 h 561"/>
                <a:gd name="T86" fmla="*/ 214 w 2332"/>
                <a:gd name="T87" fmla="*/ 179 h 561"/>
                <a:gd name="T88" fmla="*/ 167 w 2332"/>
                <a:gd name="T89" fmla="*/ 250 h 561"/>
                <a:gd name="T90" fmla="*/ 143 w 2332"/>
                <a:gd name="T91" fmla="*/ 299 h 561"/>
                <a:gd name="T92" fmla="*/ 120 w 2332"/>
                <a:gd name="T93" fmla="*/ 334 h 561"/>
                <a:gd name="T94" fmla="*/ 35 w 2332"/>
                <a:gd name="T95" fmla="*/ 561 h 561"/>
                <a:gd name="T96" fmla="*/ 190 w 2332"/>
                <a:gd name="T97" fmla="*/ 561 h 561"/>
                <a:gd name="T98" fmla="*/ 381 w 2332"/>
                <a:gd name="T99" fmla="*/ 561 h 561"/>
                <a:gd name="T100" fmla="*/ 558 w 2332"/>
                <a:gd name="T101" fmla="*/ 561 h 561"/>
                <a:gd name="T102" fmla="*/ 725 w 2332"/>
                <a:gd name="T103" fmla="*/ 561 h 561"/>
                <a:gd name="T104" fmla="*/ 881 w 2332"/>
                <a:gd name="T105" fmla="*/ 561 h 561"/>
                <a:gd name="T106" fmla="*/ 1046 w 2332"/>
                <a:gd name="T107" fmla="*/ 561 h 561"/>
                <a:gd name="T108" fmla="*/ 1225 w 2332"/>
                <a:gd name="T109" fmla="*/ 561 h 561"/>
                <a:gd name="T110" fmla="*/ 1416 w 2332"/>
                <a:gd name="T111" fmla="*/ 561 h 561"/>
                <a:gd name="T112" fmla="*/ 1571 w 2332"/>
                <a:gd name="T113" fmla="*/ 561 h 561"/>
                <a:gd name="T114" fmla="*/ 1760 w 2332"/>
                <a:gd name="T115" fmla="*/ 561 h 561"/>
                <a:gd name="T116" fmla="*/ 1951 w 2332"/>
                <a:gd name="T117" fmla="*/ 561 h 561"/>
                <a:gd name="T118" fmla="*/ 2153 w 2332"/>
                <a:gd name="T119" fmla="*/ 561 h 561"/>
                <a:gd name="T120" fmla="*/ 2332 w 2332"/>
                <a:gd name="T121" fmla="*/ 561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332" h="561">
                  <a:moveTo>
                    <a:pt x="2332" y="549"/>
                  </a:moveTo>
                  <a:lnTo>
                    <a:pt x="2332" y="549"/>
                  </a:lnTo>
                  <a:lnTo>
                    <a:pt x="2332" y="525"/>
                  </a:lnTo>
                  <a:lnTo>
                    <a:pt x="2332" y="525"/>
                  </a:lnTo>
                  <a:lnTo>
                    <a:pt x="2332" y="518"/>
                  </a:lnTo>
                  <a:lnTo>
                    <a:pt x="2332" y="513"/>
                  </a:lnTo>
                  <a:lnTo>
                    <a:pt x="2332" y="513"/>
                  </a:lnTo>
                  <a:lnTo>
                    <a:pt x="2325" y="513"/>
                  </a:lnTo>
                  <a:lnTo>
                    <a:pt x="2320" y="513"/>
                  </a:lnTo>
                  <a:lnTo>
                    <a:pt x="2320" y="513"/>
                  </a:lnTo>
                  <a:lnTo>
                    <a:pt x="2309" y="513"/>
                  </a:lnTo>
                  <a:lnTo>
                    <a:pt x="2309" y="513"/>
                  </a:lnTo>
                  <a:lnTo>
                    <a:pt x="2297" y="513"/>
                  </a:lnTo>
                  <a:lnTo>
                    <a:pt x="2297" y="513"/>
                  </a:lnTo>
                  <a:lnTo>
                    <a:pt x="2271" y="513"/>
                  </a:lnTo>
                  <a:lnTo>
                    <a:pt x="2271" y="513"/>
                  </a:lnTo>
                  <a:lnTo>
                    <a:pt x="2259" y="513"/>
                  </a:lnTo>
                  <a:lnTo>
                    <a:pt x="2259" y="513"/>
                  </a:lnTo>
                  <a:lnTo>
                    <a:pt x="2236" y="513"/>
                  </a:lnTo>
                  <a:lnTo>
                    <a:pt x="2236" y="513"/>
                  </a:lnTo>
                  <a:lnTo>
                    <a:pt x="2188" y="513"/>
                  </a:lnTo>
                  <a:lnTo>
                    <a:pt x="2188" y="513"/>
                  </a:lnTo>
                  <a:lnTo>
                    <a:pt x="2188" y="502"/>
                  </a:lnTo>
                  <a:lnTo>
                    <a:pt x="2188" y="502"/>
                  </a:lnTo>
                  <a:lnTo>
                    <a:pt x="2188" y="490"/>
                  </a:lnTo>
                  <a:lnTo>
                    <a:pt x="2188" y="490"/>
                  </a:lnTo>
                  <a:lnTo>
                    <a:pt x="2188" y="483"/>
                  </a:lnTo>
                  <a:lnTo>
                    <a:pt x="2188" y="478"/>
                  </a:lnTo>
                  <a:lnTo>
                    <a:pt x="2188" y="478"/>
                  </a:lnTo>
                  <a:lnTo>
                    <a:pt x="2184" y="478"/>
                  </a:lnTo>
                  <a:lnTo>
                    <a:pt x="2177" y="478"/>
                  </a:lnTo>
                  <a:lnTo>
                    <a:pt x="2177" y="478"/>
                  </a:lnTo>
                  <a:lnTo>
                    <a:pt x="2177" y="476"/>
                  </a:lnTo>
                  <a:lnTo>
                    <a:pt x="2177" y="471"/>
                  </a:lnTo>
                  <a:lnTo>
                    <a:pt x="2177" y="469"/>
                  </a:lnTo>
                  <a:lnTo>
                    <a:pt x="2177" y="466"/>
                  </a:lnTo>
                  <a:lnTo>
                    <a:pt x="2177" y="466"/>
                  </a:lnTo>
                  <a:lnTo>
                    <a:pt x="2174" y="464"/>
                  </a:lnTo>
                  <a:lnTo>
                    <a:pt x="2172" y="466"/>
                  </a:lnTo>
                  <a:lnTo>
                    <a:pt x="2167" y="466"/>
                  </a:lnTo>
                  <a:lnTo>
                    <a:pt x="2165" y="466"/>
                  </a:lnTo>
                  <a:lnTo>
                    <a:pt x="2165" y="466"/>
                  </a:lnTo>
                  <a:lnTo>
                    <a:pt x="2165" y="464"/>
                  </a:lnTo>
                  <a:lnTo>
                    <a:pt x="2165" y="459"/>
                  </a:lnTo>
                  <a:lnTo>
                    <a:pt x="2165" y="452"/>
                  </a:lnTo>
                  <a:lnTo>
                    <a:pt x="2165" y="452"/>
                  </a:lnTo>
                  <a:lnTo>
                    <a:pt x="2153" y="452"/>
                  </a:lnTo>
                  <a:lnTo>
                    <a:pt x="2153" y="452"/>
                  </a:lnTo>
                  <a:lnTo>
                    <a:pt x="2130" y="452"/>
                  </a:lnTo>
                  <a:lnTo>
                    <a:pt x="2130" y="452"/>
                  </a:lnTo>
                  <a:lnTo>
                    <a:pt x="2082" y="452"/>
                  </a:lnTo>
                  <a:lnTo>
                    <a:pt x="2082" y="452"/>
                  </a:lnTo>
                  <a:lnTo>
                    <a:pt x="2059" y="452"/>
                  </a:lnTo>
                  <a:lnTo>
                    <a:pt x="2059" y="452"/>
                  </a:lnTo>
                  <a:lnTo>
                    <a:pt x="2052" y="452"/>
                  </a:lnTo>
                  <a:lnTo>
                    <a:pt x="2047" y="452"/>
                  </a:lnTo>
                  <a:lnTo>
                    <a:pt x="2047" y="452"/>
                  </a:lnTo>
                  <a:lnTo>
                    <a:pt x="2045" y="455"/>
                  </a:lnTo>
                  <a:lnTo>
                    <a:pt x="2047" y="459"/>
                  </a:lnTo>
                  <a:lnTo>
                    <a:pt x="2047" y="466"/>
                  </a:lnTo>
                  <a:lnTo>
                    <a:pt x="2047" y="466"/>
                  </a:lnTo>
                  <a:lnTo>
                    <a:pt x="2040" y="466"/>
                  </a:lnTo>
                  <a:lnTo>
                    <a:pt x="2035" y="466"/>
                  </a:lnTo>
                  <a:lnTo>
                    <a:pt x="2035" y="466"/>
                  </a:lnTo>
                  <a:lnTo>
                    <a:pt x="2035" y="452"/>
                  </a:lnTo>
                  <a:lnTo>
                    <a:pt x="2035" y="452"/>
                  </a:lnTo>
                  <a:lnTo>
                    <a:pt x="2028" y="452"/>
                  </a:lnTo>
                  <a:lnTo>
                    <a:pt x="2021" y="452"/>
                  </a:lnTo>
                  <a:lnTo>
                    <a:pt x="2021" y="452"/>
                  </a:lnTo>
                  <a:lnTo>
                    <a:pt x="2009" y="452"/>
                  </a:lnTo>
                  <a:lnTo>
                    <a:pt x="2009" y="452"/>
                  </a:lnTo>
                  <a:lnTo>
                    <a:pt x="2005" y="452"/>
                  </a:lnTo>
                  <a:lnTo>
                    <a:pt x="2000" y="452"/>
                  </a:lnTo>
                  <a:lnTo>
                    <a:pt x="1998" y="452"/>
                  </a:lnTo>
                  <a:lnTo>
                    <a:pt x="1998" y="452"/>
                  </a:lnTo>
                  <a:lnTo>
                    <a:pt x="1998" y="459"/>
                  </a:lnTo>
                  <a:lnTo>
                    <a:pt x="1998" y="466"/>
                  </a:lnTo>
                  <a:lnTo>
                    <a:pt x="1998" y="466"/>
                  </a:lnTo>
                  <a:lnTo>
                    <a:pt x="1993" y="466"/>
                  </a:lnTo>
                  <a:lnTo>
                    <a:pt x="1986" y="466"/>
                  </a:lnTo>
                  <a:lnTo>
                    <a:pt x="1986" y="466"/>
                  </a:lnTo>
                  <a:lnTo>
                    <a:pt x="1962" y="466"/>
                  </a:lnTo>
                  <a:lnTo>
                    <a:pt x="1962" y="466"/>
                  </a:lnTo>
                  <a:lnTo>
                    <a:pt x="1951" y="466"/>
                  </a:lnTo>
                  <a:lnTo>
                    <a:pt x="1951" y="466"/>
                  </a:lnTo>
                  <a:lnTo>
                    <a:pt x="1939" y="466"/>
                  </a:lnTo>
                  <a:lnTo>
                    <a:pt x="1939" y="466"/>
                  </a:lnTo>
                  <a:lnTo>
                    <a:pt x="1932" y="466"/>
                  </a:lnTo>
                  <a:lnTo>
                    <a:pt x="1927" y="466"/>
                  </a:lnTo>
                  <a:lnTo>
                    <a:pt x="1927" y="466"/>
                  </a:lnTo>
                  <a:lnTo>
                    <a:pt x="1927" y="464"/>
                  </a:lnTo>
                  <a:lnTo>
                    <a:pt x="1927" y="459"/>
                  </a:lnTo>
                  <a:lnTo>
                    <a:pt x="1927" y="452"/>
                  </a:lnTo>
                  <a:lnTo>
                    <a:pt x="1927" y="452"/>
                  </a:lnTo>
                  <a:lnTo>
                    <a:pt x="1903" y="452"/>
                  </a:lnTo>
                  <a:lnTo>
                    <a:pt x="1903" y="452"/>
                  </a:lnTo>
                  <a:lnTo>
                    <a:pt x="1903" y="459"/>
                  </a:lnTo>
                  <a:lnTo>
                    <a:pt x="1903" y="464"/>
                  </a:lnTo>
                  <a:lnTo>
                    <a:pt x="1903" y="466"/>
                  </a:lnTo>
                  <a:lnTo>
                    <a:pt x="1903" y="466"/>
                  </a:lnTo>
                  <a:lnTo>
                    <a:pt x="1901" y="466"/>
                  </a:lnTo>
                  <a:lnTo>
                    <a:pt x="1896" y="466"/>
                  </a:lnTo>
                  <a:lnTo>
                    <a:pt x="1894" y="464"/>
                  </a:lnTo>
                  <a:lnTo>
                    <a:pt x="1892" y="466"/>
                  </a:lnTo>
                  <a:lnTo>
                    <a:pt x="1892" y="466"/>
                  </a:lnTo>
                  <a:lnTo>
                    <a:pt x="1892" y="469"/>
                  </a:lnTo>
                  <a:lnTo>
                    <a:pt x="1892" y="471"/>
                  </a:lnTo>
                  <a:lnTo>
                    <a:pt x="1892" y="478"/>
                  </a:lnTo>
                  <a:lnTo>
                    <a:pt x="1892" y="478"/>
                  </a:lnTo>
                  <a:lnTo>
                    <a:pt x="1880" y="478"/>
                  </a:lnTo>
                  <a:lnTo>
                    <a:pt x="1880" y="478"/>
                  </a:lnTo>
                  <a:lnTo>
                    <a:pt x="1868" y="478"/>
                  </a:lnTo>
                  <a:lnTo>
                    <a:pt x="1868" y="478"/>
                  </a:lnTo>
                  <a:lnTo>
                    <a:pt x="1844" y="478"/>
                  </a:lnTo>
                  <a:lnTo>
                    <a:pt x="1844" y="478"/>
                  </a:lnTo>
                  <a:lnTo>
                    <a:pt x="1844" y="466"/>
                  </a:lnTo>
                  <a:lnTo>
                    <a:pt x="1844" y="466"/>
                  </a:lnTo>
                  <a:lnTo>
                    <a:pt x="1844" y="452"/>
                  </a:lnTo>
                  <a:lnTo>
                    <a:pt x="1844" y="452"/>
                  </a:lnTo>
                  <a:lnTo>
                    <a:pt x="1844" y="440"/>
                  </a:lnTo>
                  <a:lnTo>
                    <a:pt x="1844" y="440"/>
                  </a:lnTo>
                  <a:lnTo>
                    <a:pt x="1844" y="436"/>
                  </a:lnTo>
                  <a:lnTo>
                    <a:pt x="1844" y="429"/>
                  </a:lnTo>
                  <a:lnTo>
                    <a:pt x="1844" y="429"/>
                  </a:lnTo>
                  <a:lnTo>
                    <a:pt x="1842" y="429"/>
                  </a:lnTo>
                  <a:lnTo>
                    <a:pt x="1837" y="429"/>
                  </a:lnTo>
                  <a:lnTo>
                    <a:pt x="1833" y="429"/>
                  </a:lnTo>
                  <a:lnTo>
                    <a:pt x="1833" y="429"/>
                  </a:lnTo>
                  <a:lnTo>
                    <a:pt x="1833" y="405"/>
                  </a:lnTo>
                  <a:lnTo>
                    <a:pt x="1833" y="405"/>
                  </a:lnTo>
                  <a:lnTo>
                    <a:pt x="1821" y="405"/>
                  </a:lnTo>
                  <a:lnTo>
                    <a:pt x="1821" y="405"/>
                  </a:lnTo>
                  <a:lnTo>
                    <a:pt x="1797" y="405"/>
                  </a:lnTo>
                  <a:lnTo>
                    <a:pt x="1797" y="405"/>
                  </a:lnTo>
                  <a:lnTo>
                    <a:pt x="1797" y="393"/>
                  </a:lnTo>
                  <a:lnTo>
                    <a:pt x="1797" y="393"/>
                  </a:lnTo>
                  <a:lnTo>
                    <a:pt x="1797" y="346"/>
                  </a:lnTo>
                  <a:lnTo>
                    <a:pt x="1797" y="346"/>
                  </a:lnTo>
                  <a:lnTo>
                    <a:pt x="1797" y="252"/>
                  </a:lnTo>
                  <a:lnTo>
                    <a:pt x="1797" y="252"/>
                  </a:lnTo>
                  <a:lnTo>
                    <a:pt x="1797" y="240"/>
                  </a:lnTo>
                  <a:lnTo>
                    <a:pt x="1797" y="240"/>
                  </a:lnTo>
                  <a:lnTo>
                    <a:pt x="1797" y="228"/>
                  </a:lnTo>
                  <a:lnTo>
                    <a:pt x="1797" y="228"/>
                  </a:lnTo>
                  <a:lnTo>
                    <a:pt x="1797" y="217"/>
                  </a:lnTo>
                  <a:lnTo>
                    <a:pt x="1797" y="217"/>
                  </a:lnTo>
                  <a:lnTo>
                    <a:pt x="1795" y="209"/>
                  </a:lnTo>
                  <a:lnTo>
                    <a:pt x="1797" y="202"/>
                  </a:lnTo>
                  <a:lnTo>
                    <a:pt x="1797" y="202"/>
                  </a:lnTo>
                  <a:lnTo>
                    <a:pt x="1800" y="202"/>
                  </a:lnTo>
                  <a:lnTo>
                    <a:pt x="1802" y="202"/>
                  </a:lnTo>
                  <a:lnTo>
                    <a:pt x="1809" y="202"/>
                  </a:lnTo>
                  <a:lnTo>
                    <a:pt x="1809" y="202"/>
                  </a:lnTo>
                  <a:lnTo>
                    <a:pt x="1809" y="179"/>
                  </a:lnTo>
                  <a:lnTo>
                    <a:pt x="1809" y="179"/>
                  </a:lnTo>
                  <a:lnTo>
                    <a:pt x="1783" y="179"/>
                  </a:lnTo>
                  <a:lnTo>
                    <a:pt x="1783" y="179"/>
                  </a:lnTo>
                  <a:lnTo>
                    <a:pt x="1771" y="179"/>
                  </a:lnTo>
                  <a:lnTo>
                    <a:pt x="1771" y="179"/>
                  </a:lnTo>
                  <a:lnTo>
                    <a:pt x="1748" y="179"/>
                  </a:lnTo>
                  <a:lnTo>
                    <a:pt x="1748" y="179"/>
                  </a:lnTo>
                  <a:lnTo>
                    <a:pt x="1748" y="167"/>
                  </a:lnTo>
                  <a:lnTo>
                    <a:pt x="1748" y="167"/>
                  </a:lnTo>
                  <a:lnTo>
                    <a:pt x="1750" y="162"/>
                  </a:lnTo>
                  <a:lnTo>
                    <a:pt x="1748" y="155"/>
                  </a:lnTo>
                  <a:lnTo>
                    <a:pt x="1748" y="155"/>
                  </a:lnTo>
                  <a:lnTo>
                    <a:pt x="1743" y="155"/>
                  </a:lnTo>
                  <a:lnTo>
                    <a:pt x="1736" y="155"/>
                  </a:lnTo>
                  <a:lnTo>
                    <a:pt x="1736" y="155"/>
                  </a:lnTo>
                  <a:lnTo>
                    <a:pt x="1724" y="155"/>
                  </a:lnTo>
                  <a:lnTo>
                    <a:pt x="1724" y="155"/>
                  </a:lnTo>
                  <a:lnTo>
                    <a:pt x="1701" y="155"/>
                  </a:lnTo>
                  <a:lnTo>
                    <a:pt x="1701" y="155"/>
                  </a:lnTo>
                  <a:lnTo>
                    <a:pt x="1654" y="155"/>
                  </a:lnTo>
                  <a:lnTo>
                    <a:pt x="1654" y="155"/>
                  </a:lnTo>
                  <a:lnTo>
                    <a:pt x="1642" y="155"/>
                  </a:lnTo>
                  <a:lnTo>
                    <a:pt x="1642" y="155"/>
                  </a:lnTo>
                  <a:lnTo>
                    <a:pt x="1635" y="155"/>
                  </a:lnTo>
                  <a:lnTo>
                    <a:pt x="1630" y="155"/>
                  </a:lnTo>
                  <a:lnTo>
                    <a:pt x="1630" y="155"/>
                  </a:lnTo>
                  <a:lnTo>
                    <a:pt x="1630" y="158"/>
                  </a:lnTo>
                  <a:lnTo>
                    <a:pt x="1630" y="162"/>
                  </a:lnTo>
                  <a:lnTo>
                    <a:pt x="1630" y="167"/>
                  </a:lnTo>
                  <a:lnTo>
                    <a:pt x="1630" y="167"/>
                  </a:lnTo>
                  <a:lnTo>
                    <a:pt x="1607" y="167"/>
                  </a:lnTo>
                  <a:lnTo>
                    <a:pt x="1607" y="167"/>
                  </a:lnTo>
                  <a:lnTo>
                    <a:pt x="1607" y="179"/>
                  </a:lnTo>
                  <a:lnTo>
                    <a:pt x="1607" y="179"/>
                  </a:lnTo>
                  <a:lnTo>
                    <a:pt x="1607" y="186"/>
                  </a:lnTo>
                  <a:lnTo>
                    <a:pt x="1607" y="191"/>
                  </a:lnTo>
                  <a:lnTo>
                    <a:pt x="1607" y="191"/>
                  </a:lnTo>
                  <a:lnTo>
                    <a:pt x="1611" y="191"/>
                  </a:lnTo>
                  <a:lnTo>
                    <a:pt x="1618" y="191"/>
                  </a:lnTo>
                  <a:lnTo>
                    <a:pt x="1618" y="191"/>
                  </a:lnTo>
                  <a:lnTo>
                    <a:pt x="1618" y="202"/>
                  </a:lnTo>
                  <a:lnTo>
                    <a:pt x="1618" y="202"/>
                  </a:lnTo>
                  <a:lnTo>
                    <a:pt x="1618" y="228"/>
                  </a:lnTo>
                  <a:lnTo>
                    <a:pt x="1618" y="228"/>
                  </a:lnTo>
                  <a:lnTo>
                    <a:pt x="1611" y="228"/>
                  </a:lnTo>
                  <a:lnTo>
                    <a:pt x="1607" y="228"/>
                  </a:lnTo>
                  <a:lnTo>
                    <a:pt x="1607" y="228"/>
                  </a:lnTo>
                  <a:lnTo>
                    <a:pt x="1599" y="226"/>
                  </a:lnTo>
                  <a:lnTo>
                    <a:pt x="1595" y="228"/>
                  </a:lnTo>
                  <a:lnTo>
                    <a:pt x="1595" y="228"/>
                  </a:lnTo>
                  <a:lnTo>
                    <a:pt x="1588" y="228"/>
                  </a:lnTo>
                  <a:lnTo>
                    <a:pt x="1583" y="228"/>
                  </a:lnTo>
                  <a:lnTo>
                    <a:pt x="1583" y="228"/>
                  </a:lnTo>
                  <a:lnTo>
                    <a:pt x="1583" y="221"/>
                  </a:lnTo>
                  <a:lnTo>
                    <a:pt x="1583" y="217"/>
                  </a:lnTo>
                  <a:lnTo>
                    <a:pt x="1583" y="217"/>
                  </a:lnTo>
                  <a:lnTo>
                    <a:pt x="1583" y="217"/>
                  </a:lnTo>
                  <a:lnTo>
                    <a:pt x="1581" y="214"/>
                  </a:lnTo>
                  <a:lnTo>
                    <a:pt x="1583" y="209"/>
                  </a:lnTo>
                  <a:lnTo>
                    <a:pt x="1583" y="202"/>
                  </a:lnTo>
                  <a:lnTo>
                    <a:pt x="1583" y="202"/>
                  </a:lnTo>
                  <a:lnTo>
                    <a:pt x="1576" y="202"/>
                  </a:lnTo>
                  <a:lnTo>
                    <a:pt x="1571" y="202"/>
                  </a:lnTo>
                  <a:lnTo>
                    <a:pt x="1571" y="202"/>
                  </a:lnTo>
                  <a:lnTo>
                    <a:pt x="1559" y="202"/>
                  </a:lnTo>
                  <a:lnTo>
                    <a:pt x="1559" y="202"/>
                  </a:lnTo>
                  <a:lnTo>
                    <a:pt x="1548" y="202"/>
                  </a:lnTo>
                  <a:lnTo>
                    <a:pt x="1548" y="202"/>
                  </a:lnTo>
                  <a:lnTo>
                    <a:pt x="1522" y="202"/>
                  </a:lnTo>
                  <a:lnTo>
                    <a:pt x="1522" y="202"/>
                  </a:lnTo>
                  <a:lnTo>
                    <a:pt x="1510" y="202"/>
                  </a:lnTo>
                  <a:lnTo>
                    <a:pt x="1510" y="202"/>
                  </a:lnTo>
                  <a:lnTo>
                    <a:pt x="1505" y="202"/>
                  </a:lnTo>
                  <a:lnTo>
                    <a:pt x="1498" y="202"/>
                  </a:lnTo>
                  <a:lnTo>
                    <a:pt x="1498" y="202"/>
                  </a:lnTo>
                  <a:lnTo>
                    <a:pt x="1498" y="209"/>
                  </a:lnTo>
                  <a:lnTo>
                    <a:pt x="1498" y="217"/>
                  </a:lnTo>
                  <a:lnTo>
                    <a:pt x="1498" y="217"/>
                  </a:lnTo>
                  <a:lnTo>
                    <a:pt x="1493" y="217"/>
                  </a:lnTo>
                  <a:lnTo>
                    <a:pt x="1486" y="217"/>
                  </a:lnTo>
                  <a:lnTo>
                    <a:pt x="1486" y="217"/>
                  </a:lnTo>
                  <a:lnTo>
                    <a:pt x="1475" y="217"/>
                  </a:lnTo>
                  <a:lnTo>
                    <a:pt x="1475" y="217"/>
                  </a:lnTo>
                  <a:lnTo>
                    <a:pt x="1451" y="217"/>
                  </a:lnTo>
                  <a:lnTo>
                    <a:pt x="1451" y="217"/>
                  </a:lnTo>
                  <a:lnTo>
                    <a:pt x="1451" y="228"/>
                  </a:lnTo>
                  <a:lnTo>
                    <a:pt x="1451" y="228"/>
                  </a:lnTo>
                  <a:lnTo>
                    <a:pt x="1451" y="252"/>
                  </a:lnTo>
                  <a:lnTo>
                    <a:pt x="1451" y="252"/>
                  </a:lnTo>
                  <a:lnTo>
                    <a:pt x="1451" y="275"/>
                  </a:lnTo>
                  <a:lnTo>
                    <a:pt x="1451" y="275"/>
                  </a:lnTo>
                  <a:lnTo>
                    <a:pt x="1451" y="287"/>
                  </a:lnTo>
                  <a:lnTo>
                    <a:pt x="1451" y="287"/>
                  </a:lnTo>
                  <a:lnTo>
                    <a:pt x="1451" y="311"/>
                  </a:lnTo>
                  <a:lnTo>
                    <a:pt x="1451" y="311"/>
                  </a:lnTo>
                  <a:lnTo>
                    <a:pt x="1451" y="323"/>
                  </a:lnTo>
                  <a:lnTo>
                    <a:pt x="1451" y="323"/>
                  </a:lnTo>
                  <a:lnTo>
                    <a:pt x="1451" y="334"/>
                  </a:lnTo>
                  <a:lnTo>
                    <a:pt x="1451" y="334"/>
                  </a:lnTo>
                  <a:lnTo>
                    <a:pt x="1451" y="341"/>
                  </a:lnTo>
                  <a:lnTo>
                    <a:pt x="1451" y="346"/>
                  </a:lnTo>
                  <a:lnTo>
                    <a:pt x="1451" y="346"/>
                  </a:lnTo>
                  <a:lnTo>
                    <a:pt x="1449" y="346"/>
                  </a:lnTo>
                  <a:lnTo>
                    <a:pt x="1446" y="346"/>
                  </a:lnTo>
                  <a:lnTo>
                    <a:pt x="1439" y="346"/>
                  </a:lnTo>
                  <a:lnTo>
                    <a:pt x="1439" y="346"/>
                  </a:lnTo>
                  <a:lnTo>
                    <a:pt x="1439" y="353"/>
                  </a:lnTo>
                  <a:lnTo>
                    <a:pt x="1439" y="356"/>
                  </a:lnTo>
                  <a:lnTo>
                    <a:pt x="1439" y="358"/>
                  </a:lnTo>
                  <a:lnTo>
                    <a:pt x="1439" y="358"/>
                  </a:lnTo>
                  <a:lnTo>
                    <a:pt x="1435" y="358"/>
                  </a:lnTo>
                  <a:lnTo>
                    <a:pt x="1427" y="358"/>
                  </a:lnTo>
                  <a:lnTo>
                    <a:pt x="1427" y="358"/>
                  </a:lnTo>
                  <a:lnTo>
                    <a:pt x="1420" y="358"/>
                  </a:lnTo>
                  <a:lnTo>
                    <a:pt x="1416" y="358"/>
                  </a:lnTo>
                  <a:lnTo>
                    <a:pt x="1416" y="358"/>
                  </a:lnTo>
                  <a:lnTo>
                    <a:pt x="1416" y="353"/>
                  </a:lnTo>
                  <a:lnTo>
                    <a:pt x="1416" y="346"/>
                  </a:lnTo>
                  <a:lnTo>
                    <a:pt x="1416" y="346"/>
                  </a:lnTo>
                  <a:lnTo>
                    <a:pt x="1416" y="334"/>
                  </a:lnTo>
                  <a:lnTo>
                    <a:pt x="1416" y="334"/>
                  </a:lnTo>
                  <a:lnTo>
                    <a:pt x="1416" y="323"/>
                  </a:lnTo>
                  <a:lnTo>
                    <a:pt x="1416" y="323"/>
                  </a:lnTo>
                  <a:lnTo>
                    <a:pt x="1392" y="323"/>
                  </a:lnTo>
                  <a:lnTo>
                    <a:pt x="1392" y="323"/>
                  </a:lnTo>
                  <a:lnTo>
                    <a:pt x="1380" y="323"/>
                  </a:lnTo>
                  <a:lnTo>
                    <a:pt x="1380" y="323"/>
                  </a:lnTo>
                  <a:lnTo>
                    <a:pt x="1357" y="323"/>
                  </a:lnTo>
                  <a:lnTo>
                    <a:pt x="1357" y="323"/>
                  </a:lnTo>
                  <a:lnTo>
                    <a:pt x="1357" y="311"/>
                  </a:lnTo>
                  <a:lnTo>
                    <a:pt x="1357" y="311"/>
                  </a:lnTo>
                  <a:lnTo>
                    <a:pt x="1357" y="299"/>
                  </a:lnTo>
                  <a:lnTo>
                    <a:pt x="1357" y="299"/>
                  </a:lnTo>
                  <a:lnTo>
                    <a:pt x="1357" y="275"/>
                  </a:lnTo>
                  <a:lnTo>
                    <a:pt x="1357" y="275"/>
                  </a:lnTo>
                  <a:lnTo>
                    <a:pt x="1357" y="264"/>
                  </a:lnTo>
                  <a:lnTo>
                    <a:pt x="1357" y="264"/>
                  </a:lnTo>
                  <a:lnTo>
                    <a:pt x="1357" y="240"/>
                  </a:lnTo>
                  <a:lnTo>
                    <a:pt x="1357" y="240"/>
                  </a:lnTo>
                  <a:lnTo>
                    <a:pt x="1357" y="228"/>
                  </a:lnTo>
                  <a:lnTo>
                    <a:pt x="1357" y="228"/>
                  </a:lnTo>
                  <a:lnTo>
                    <a:pt x="1357" y="202"/>
                  </a:lnTo>
                  <a:lnTo>
                    <a:pt x="1357" y="202"/>
                  </a:lnTo>
                  <a:lnTo>
                    <a:pt x="1357" y="191"/>
                  </a:lnTo>
                  <a:lnTo>
                    <a:pt x="1357" y="191"/>
                  </a:lnTo>
                  <a:lnTo>
                    <a:pt x="1357" y="167"/>
                  </a:lnTo>
                  <a:lnTo>
                    <a:pt x="1357" y="167"/>
                  </a:lnTo>
                  <a:lnTo>
                    <a:pt x="1357" y="144"/>
                  </a:lnTo>
                  <a:lnTo>
                    <a:pt x="1357" y="144"/>
                  </a:lnTo>
                  <a:lnTo>
                    <a:pt x="1357" y="132"/>
                  </a:lnTo>
                  <a:lnTo>
                    <a:pt x="1357" y="132"/>
                  </a:lnTo>
                  <a:lnTo>
                    <a:pt x="1357" y="108"/>
                  </a:lnTo>
                  <a:lnTo>
                    <a:pt x="1357" y="108"/>
                  </a:lnTo>
                  <a:lnTo>
                    <a:pt x="1357" y="85"/>
                  </a:lnTo>
                  <a:lnTo>
                    <a:pt x="1357" y="85"/>
                  </a:lnTo>
                  <a:lnTo>
                    <a:pt x="1345" y="85"/>
                  </a:lnTo>
                  <a:lnTo>
                    <a:pt x="1345" y="85"/>
                  </a:lnTo>
                  <a:lnTo>
                    <a:pt x="1321" y="85"/>
                  </a:lnTo>
                  <a:lnTo>
                    <a:pt x="1321" y="85"/>
                  </a:lnTo>
                  <a:lnTo>
                    <a:pt x="1321" y="78"/>
                  </a:lnTo>
                  <a:lnTo>
                    <a:pt x="1321" y="75"/>
                  </a:lnTo>
                  <a:lnTo>
                    <a:pt x="1321" y="73"/>
                  </a:lnTo>
                  <a:lnTo>
                    <a:pt x="1321" y="73"/>
                  </a:lnTo>
                  <a:lnTo>
                    <a:pt x="1314" y="73"/>
                  </a:lnTo>
                  <a:lnTo>
                    <a:pt x="1310" y="73"/>
                  </a:lnTo>
                  <a:lnTo>
                    <a:pt x="1310" y="73"/>
                  </a:lnTo>
                  <a:lnTo>
                    <a:pt x="1303" y="73"/>
                  </a:lnTo>
                  <a:lnTo>
                    <a:pt x="1298" y="73"/>
                  </a:lnTo>
                  <a:lnTo>
                    <a:pt x="1298" y="73"/>
                  </a:lnTo>
                  <a:lnTo>
                    <a:pt x="1296" y="68"/>
                  </a:lnTo>
                  <a:lnTo>
                    <a:pt x="1298" y="61"/>
                  </a:lnTo>
                  <a:lnTo>
                    <a:pt x="1298" y="61"/>
                  </a:lnTo>
                  <a:lnTo>
                    <a:pt x="1284" y="61"/>
                  </a:lnTo>
                  <a:lnTo>
                    <a:pt x="1284" y="61"/>
                  </a:lnTo>
                  <a:lnTo>
                    <a:pt x="1272" y="61"/>
                  </a:lnTo>
                  <a:lnTo>
                    <a:pt x="1272" y="61"/>
                  </a:lnTo>
                  <a:lnTo>
                    <a:pt x="1260" y="61"/>
                  </a:lnTo>
                  <a:lnTo>
                    <a:pt x="1260" y="61"/>
                  </a:lnTo>
                  <a:lnTo>
                    <a:pt x="1248" y="61"/>
                  </a:lnTo>
                  <a:lnTo>
                    <a:pt x="1248" y="61"/>
                  </a:lnTo>
                  <a:lnTo>
                    <a:pt x="1244" y="61"/>
                  </a:lnTo>
                  <a:lnTo>
                    <a:pt x="1237" y="61"/>
                  </a:lnTo>
                  <a:lnTo>
                    <a:pt x="1237" y="61"/>
                  </a:lnTo>
                  <a:lnTo>
                    <a:pt x="1232" y="61"/>
                  </a:lnTo>
                  <a:lnTo>
                    <a:pt x="1225" y="61"/>
                  </a:lnTo>
                  <a:lnTo>
                    <a:pt x="1225" y="61"/>
                  </a:lnTo>
                  <a:lnTo>
                    <a:pt x="1225" y="63"/>
                  </a:lnTo>
                  <a:lnTo>
                    <a:pt x="1225" y="66"/>
                  </a:lnTo>
                  <a:lnTo>
                    <a:pt x="1225" y="70"/>
                  </a:lnTo>
                  <a:lnTo>
                    <a:pt x="1225" y="73"/>
                  </a:lnTo>
                  <a:lnTo>
                    <a:pt x="1225" y="73"/>
                  </a:lnTo>
                  <a:lnTo>
                    <a:pt x="1222" y="73"/>
                  </a:lnTo>
                  <a:lnTo>
                    <a:pt x="1220" y="73"/>
                  </a:lnTo>
                  <a:lnTo>
                    <a:pt x="1213" y="73"/>
                  </a:lnTo>
                  <a:lnTo>
                    <a:pt x="1213" y="73"/>
                  </a:lnTo>
                  <a:lnTo>
                    <a:pt x="1213" y="75"/>
                  </a:lnTo>
                  <a:lnTo>
                    <a:pt x="1213" y="78"/>
                  </a:lnTo>
                  <a:lnTo>
                    <a:pt x="1213" y="85"/>
                  </a:lnTo>
                  <a:lnTo>
                    <a:pt x="1213" y="85"/>
                  </a:lnTo>
                  <a:lnTo>
                    <a:pt x="1211" y="85"/>
                  </a:lnTo>
                  <a:lnTo>
                    <a:pt x="1208" y="85"/>
                  </a:lnTo>
                  <a:lnTo>
                    <a:pt x="1204" y="85"/>
                  </a:lnTo>
                  <a:lnTo>
                    <a:pt x="1201" y="85"/>
                  </a:lnTo>
                  <a:lnTo>
                    <a:pt x="1201" y="85"/>
                  </a:lnTo>
                  <a:lnTo>
                    <a:pt x="1201" y="87"/>
                  </a:lnTo>
                  <a:lnTo>
                    <a:pt x="1201" y="89"/>
                  </a:lnTo>
                  <a:lnTo>
                    <a:pt x="1201" y="96"/>
                  </a:lnTo>
                  <a:lnTo>
                    <a:pt x="1201" y="96"/>
                  </a:lnTo>
                  <a:lnTo>
                    <a:pt x="1199" y="96"/>
                  </a:lnTo>
                  <a:lnTo>
                    <a:pt x="1197" y="96"/>
                  </a:lnTo>
                  <a:lnTo>
                    <a:pt x="1189" y="96"/>
                  </a:lnTo>
                  <a:lnTo>
                    <a:pt x="1189" y="96"/>
                  </a:lnTo>
                  <a:lnTo>
                    <a:pt x="1189" y="99"/>
                  </a:lnTo>
                  <a:lnTo>
                    <a:pt x="1189" y="103"/>
                  </a:lnTo>
                  <a:lnTo>
                    <a:pt x="1189" y="106"/>
                  </a:lnTo>
                  <a:lnTo>
                    <a:pt x="1189" y="108"/>
                  </a:lnTo>
                  <a:lnTo>
                    <a:pt x="1189" y="108"/>
                  </a:lnTo>
                  <a:lnTo>
                    <a:pt x="1187" y="108"/>
                  </a:lnTo>
                  <a:lnTo>
                    <a:pt x="1185" y="108"/>
                  </a:lnTo>
                  <a:lnTo>
                    <a:pt x="1178" y="108"/>
                  </a:lnTo>
                  <a:lnTo>
                    <a:pt x="1178" y="108"/>
                  </a:lnTo>
                  <a:lnTo>
                    <a:pt x="1178" y="111"/>
                  </a:lnTo>
                  <a:lnTo>
                    <a:pt x="1178" y="115"/>
                  </a:lnTo>
                  <a:lnTo>
                    <a:pt x="1178" y="120"/>
                  </a:lnTo>
                  <a:lnTo>
                    <a:pt x="1178" y="120"/>
                  </a:lnTo>
                  <a:lnTo>
                    <a:pt x="1175" y="120"/>
                  </a:lnTo>
                  <a:lnTo>
                    <a:pt x="1173" y="120"/>
                  </a:lnTo>
                  <a:lnTo>
                    <a:pt x="1166" y="120"/>
                  </a:lnTo>
                  <a:lnTo>
                    <a:pt x="1166" y="120"/>
                  </a:lnTo>
                  <a:lnTo>
                    <a:pt x="1166" y="132"/>
                  </a:lnTo>
                  <a:lnTo>
                    <a:pt x="1166" y="132"/>
                  </a:lnTo>
                  <a:lnTo>
                    <a:pt x="1166" y="155"/>
                  </a:lnTo>
                  <a:lnTo>
                    <a:pt x="1166" y="155"/>
                  </a:lnTo>
                  <a:lnTo>
                    <a:pt x="1166" y="167"/>
                  </a:lnTo>
                  <a:lnTo>
                    <a:pt x="1166" y="167"/>
                  </a:lnTo>
                  <a:lnTo>
                    <a:pt x="1166" y="191"/>
                  </a:lnTo>
                  <a:lnTo>
                    <a:pt x="1166" y="191"/>
                  </a:lnTo>
                  <a:lnTo>
                    <a:pt x="1166" y="202"/>
                  </a:lnTo>
                  <a:lnTo>
                    <a:pt x="1166" y="202"/>
                  </a:lnTo>
                  <a:lnTo>
                    <a:pt x="1166" y="228"/>
                  </a:lnTo>
                  <a:lnTo>
                    <a:pt x="1166" y="228"/>
                  </a:lnTo>
                  <a:lnTo>
                    <a:pt x="1166" y="240"/>
                  </a:lnTo>
                  <a:lnTo>
                    <a:pt x="1166" y="240"/>
                  </a:lnTo>
                  <a:lnTo>
                    <a:pt x="1166" y="264"/>
                  </a:lnTo>
                  <a:lnTo>
                    <a:pt x="1166" y="264"/>
                  </a:lnTo>
                  <a:lnTo>
                    <a:pt x="1166" y="275"/>
                  </a:lnTo>
                  <a:lnTo>
                    <a:pt x="1166" y="275"/>
                  </a:lnTo>
                  <a:lnTo>
                    <a:pt x="1166" y="299"/>
                  </a:lnTo>
                  <a:lnTo>
                    <a:pt x="1166" y="299"/>
                  </a:lnTo>
                  <a:lnTo>
                    <a:pt x="1159" y="299"/>
                  </a:lnTo>
                  <a:lnTo>
                    <a:pt x="1154" y="299"/>
                  </a:lnTo>
                  <a:lnTo>
                    <a:pt x="1154" y="299"/>
                  </a:lnTo>
                  <a:lnTo>
                    <a:pt x="1147" y="299"/>
                  </a:lnTo>
                  <a:lnTo>
                    <a:pt x="1142" y="299"/>
                  </a:lnTo>
                  <a:lnTo>
                    <a:pt x="1142" y="299"/>
                  </a:lnTo>
                  <a:lnTo>
                    <a:pt x="1142" y="297"/>
                  </a:lnTo>
                  <a:lnTo>
                    <a:pt x="1142" y="292"/>
                  </a:lnTo>
                  <a:lnTo>
                    <a:pt x="1142" y="287"/>
                  </a:lnTo>
                  <a:lnTo>
                    <a:pt x="1142" y="287"/>
                  </a:lnTo>
                  <a:lnTo>
                    <a:pt x="1135" y="287"/>
                  </a:lnTo>
                  <a:lnTo>
                    <a:pt x="1131" y="287"/>
                  </a:lnTo>
                  <a:lnTo>
                    <a:pt x="1131" y="287"/>
                  </a:lnTo>
                  <a:lnTo>
                    <a:pt x="1119" y="287"/>
                  </a:lnTo>
                  <a:lnTo>
                    <a:pt x="1119" y="287"/>
                  </a:lnTo>
                  <a:lnTo>
                    <a:pt x="1107" y="287"/>
                  </a:lnTo>
                  <a:lnTo>
                    <a:pt x="1107" y="287"/>
                  </a:lnTo>
                  <a:lnTo>
                    <a:pt x="1083" y="287"/>
                  </a:lnTo>
                  <a:lnTo>
                    <a:pt x="1083" y="287"/>
                  </a:lnTo>
                  <a:lnTo>
                    <a:pt x="1060" y="287"/>
                  </a:lnTo>
                  <a:lnTo>
                    <a:pt x="1060" y="287"/>
                  </a:lnTo>
                  <a:lnTo>
                    <a:pt x="1053" y="287"/>
                  </a:lnTo>
                  <a:lnTo>
                    <a:pt x="1048" y="287"/>
                  </a:lnTo>
                  <a:lnTo>
                    <a:pt x="1046" y="287"/>
                  </a:lnTo>
                  <a:lnTo>
                    <a:pt x="1046" y="287"/>
                  </a:lnTo>
                  <a:lnTo>
                    <a:pt x="1046" y="290"/>
                  </a:lnTo>
                  <a:lnTo>
                    <a:pt x="1046" y="292"/>
                  </a:lnTo>
                  <a:lnTo>
                    <a:pt x="1046" y="299"/>
                  </a:lnTo>
                  <a:lnTo>
                    <a:pt x="1046" y="299"/>
                  </a:lnTo>
                  <a:lnTo>
                    <a:pt x="1048" y="304"/>
                  </a:lnTo>
                  <a:lnTo>
                    <a:pt x="1048" y="308"/>
                  </a:lnTo>
                  <a:lnTo>
                    <a:pt x="1046" y="311"/>
                  </a:lnTo>
                  <a:lnTo>
                    <a:pt x="1046" y="311"/>
                  </a:lnTo>
                  <a:lnTo>
                    <a:pt x="1043" y="311"/>
                  </a:lnTo>
                  <a:lnTo>
                    <a:pt x="1041" y="311"/>
                  </a:lnTo>
                  <a:lnTo>
                    <a:pt x="1034" y="311"/>
                  </a:lnTo>
                  <a:lnTo>
                    <a:pt x="1034" y="311"/>
                  </a:lnTo>
                  <a:lnTo>
                    <a:pt x="1029" y="311"/>
                  </a:lnTo>
                  <a:lnTo>
                    <a:pt x="1022" y="311"/>
                  </a:lnTo>
                  <a:lnTo>
                    <a:pt x="1022" y="311"/>
                  </a:lnTo>
                  <a:lnTo>
                    <a:pt x="1017" y="311"/>
                  </a:lnTo>
                  <a:lnTo>
                    <a:pt x="1010" y="311"/>
                  </a:lnTo>
                  <a:lnTo>
                    <a:pt x="1010" y="311"/>
                  </a:lnTo>
                  <a:lnTo>
                    <a:pt x="1010" y="316"/>
                  </a:lnTo>
                  <a:lnTo>
                    <a:pt x="1010" y="323"/>
                  </a:lnTo>
                  <a:lnTo>
                    <a:pt x="1010" y="323"/>
                  </a:lnTo>
                  <a:lnTo>
                    <a:pt x="1008" y="323"/>
                  </a:lnTo>
                  <a:lnTo>
                    <a:pt x="1006" y="323"/>
                  </a:lnTo>
                  <a:lnTo>
                    <a:pt x="999" y="323"/>
                  </a:lnTo>
                  <a:lnTo>
                    <a:pt x="999" y="323"/>
                  </a:lnTo>
                  <a:lnTo>
                    <a:pt x="975" y="323"/>
                  </a:lnTo>
                  <a:lnTo>
                    <a:pt x="975" y="323"/>
                  </a:lnTo>
                  <a:lnTo>
                    <a:pt x="975" y="275"/>
                  </a:lnTo>
                  <a:lnTo>
                    <a:pt x="975" y="275"/>
                  </a:lnTo>
                  <a:lnTo>
                    <a:pt x="975" y="252"/>
                  </a:lnTo>
                  <a:lnTo>
                    <a:pt x="975" y="252"/>
                  </a:lnTo>
                  <a:lnTo>
                    <a:pt x="970" y="252"/>
                  </a:lnTo>
                  <a:lnTo>
                    <a:pt x="966" y="252"/>
                  </a:lnTo>
                  <a:lnTo>
                    <a:pt x="963" y="252"/>
                  </a:lnTo>
                  <a:lnTo>
                    <a:pt x="963" y="252"/>
                  </a:lnTo>
                  <a:lnTo>
                    <a:pt x="963" y="240"/>
                  </a:lnTo>
                  <a:lnTo>
                    <a:pt x="963" y="240"/>
                  </a:lnTo>
                  <a:lnTo>
                    <a:pt x="963" y="228"/>
                  </a:lnTo>
                  <a:lnTo>
                    <a:pt x="963" y="228"/>
                  </a:lnTo>
                  <a:lnTo>
                    <a:pt x="963" y="217"/>
                  </a:lnTo>
                  <a:lnTo>
                    <a:pt x="963" y="217"/>
                  </a:lnTo>
                  <a:lnTo>
                    <a:pt x="963" y="202"/>
                  </a:lnTo>
                  <a:lnTo>
                    <a:pt x="963" y="202"/>
                  </a:lnTo>
                  <a:lnTo>
                    <a:pt x="963" y="179"/>
                  </a:lnTo>
                  <a:lnTo>
                    <a:pt x="963" y="179"/>
                  </a:lnTo>
                  <a:lnTo>
                    <a:pt x="959" y="179"/>
                  </a:lnTo>
                  <a:lnTo>
                    <a:pt x="951" y="179"/>
                  </a:lnTo>
                  <a:lnTo>
                    <a:pt x="951" y="179"/>
                  </a:lnTo>
                  <a:lnTo>
                    <a:pt x="951" y="167"/>
                  </a:lnTo>
                  <a:lnTo>
                    <a:pt x="951" y="167"/>
                  </a:lnTo>
                  <a:lnTo>
                    <a:pt x="951" y="155"/>
                  </a:lnTo>
                  <a:lnTo>
                    <a:pt x="951" y="155"/>
                  </a:lnTo>
                  <a:lnTo>
                    <a:pt x="904" y="155"/>
                  </a:lnTo>
                  <a:lnTo>
                    <a:pt x="904" y="155"/>
                  </a:lnTo>
                  <a:lnTo>
                    <a:pt x="881" y="155"/>
                  </a:lnTo>
                  <a:lnTo>
                    <a:pt x="881" y="155"/>
                  </a:lnTo>
                  <a:lnTo>
                    <a:pt x="881" y="132"/>
                  </a:lnTo>
                  <a:lnTo>
                    <a:pt x="881" y="132"/>
                  </a:lnTo>
                  <a:lnTo>
                    <a:pt x="874" y="132"/>
                  </a:lnTo>
                  <a:lnTo>
                    <a:pt x="871" y="132"/>
                  </a:lnTo>
                  <a:lnTo>
                    <a:pt x="869" y="132"/>
                  </a:lnTo>
                  <a:lnTo>
                    <a:pt x="869" y="132"/>
                  </a:lnTo>
                  <a:lnTo>
                    <a:pt x="869" y="127"/>
                  </a:lnTo>
                  <a:lnTo>
                    <a:pt x="869" y="120"/>
                  </a:lnTo>
                  <a:lnTo>
                    <a:pt x="869" y="120"/>
                  </a:lnTo>
                  <a:lnTo>
                    <a:pt x="869" y="108"/>
                  </a:lnTo>
                  <a:lnTo>
                    <a:pt x="869" y="108"/>
                  </a:lnTo>
                  <a:lnTo>
                    <a:pt x="869" y="96"/>
                  </a:lnTo>
                  <a:lnTo>
                    <a:pt x="869" y="96"/>
                  </a:lnTo>
                  <a:lnTo>
                    <a:pt x="857" y="96"/>
                  </a:lnTo>
                  <a:lnTo>
                    <a:pt x="857" y="96"/>
                  </a:lnTo>
                  <a:lnTo>
                    <a:pt x="845" y="96"/>
                  </a:lnTo>
                  <a:lnTo>
                    <a:pt x="845" y="96"/>
                  </a:lnTo>
                  <a:lnTo>
                    <a:pt x="838" y="96"/>
                  </a:lnTo>
                  <a:lnTo>
                    <a:pt x="834" y="96"/>
                  </a:lnTo>
                  <a:lnTo>
                    <a:pt x="834" y="96"/>
                  </a:lnTo>
                  <a:lnTo>
                    <a:pt x="831" y="99"/>
                  </a:lnTo>
                  <a:lnTo>
                    <a:pt x="834" y="101"/>
                  </a:lnTo>
                  <a:lnTo>
                    <a:pt x="834" y="108"/>
                  </a:lnTo>
                  <a:lnTo>
                    <a:pt x="834" y="108"/>
                  </a:lnTo>
                  <a:lnTo>
                    <a:pt x="827" y="108"/>
                  </a:lnTo>
                  <a:lnTo>
                    <a:pt x="824" y="108"/>
                  </a:lnTo>
                  <a:lnTo>
                    <a:pt x="822" y="108"/>
                  </a:lnTo>
                  <a:lnTo>
                    <a:pt x="822" y="108"/>
                  </a:lnTo>
                  <a:lnTo>
                    <a:pt x="820" y="111"/>
                  </a:lnTo>
                  <a:lnTo>
                    <a:pt x="822" y="115"/>
                  </a:lnTo>
                  <a:lnTo>
                    <a:pt x="822" y="118"/>
                  </a:lnTo>
                  <a:lnTo>
                    <a:pt x="822" y="120"/>
                  </a:lnTo>
                  <a:lnTo>
                    <a:pt x="822" y="120"/>
                  </a:lnTo>
                  <a:lnTo>
                    <a:pt x="820" y="120"/>
                  </a:lnTo>
                  <a:lnTo>
                    <a:pt x="815" y="120"/>
                  </a:lnTo>
                  <a:lnTo>
                    <a:pt x="812" y="120"/>
                  </a:lnTo>
                  <a:lnTo>
                    <a:pt x="810" y="120"/>
                  </a:lnTo>
                  <a:lnTo>
                    <a:pt x="810" y="120"/>
                  </a:lnTo>
                  <a:lnTo>
                    <a:pt x="808" y="122"/>
                  </a:lnTo>
                  <a:lnTo>
                    <a:pt x="808" y="127"/>
                  </a:lnTo>
                  <a:lnTo>
                    <a:pt x="810" y="132"/>
                  </a:lnTo>
                  <a:lnTo>
                    <a:pt x="810" y="132"/>
                  </a:lnTo>
                  <a:lnTo>
                    <a:pt x="803" y="132"/>
                  </a:lnTo>
                  <a:lnTo>
                    <a:pt x="796" y="132"/>
                  </a:lnTo>
                  <a:lnTo>
                    <a:pt x="796" y="132"/>
                  </a:lnTo>
                  <a:lnTo>
                    <a:pt x="796" y="139"/>
                  </a:lnTo>
                  <a:lnTo>
                    <a:pt x="796" y="144"/>
                  </a:lnTo>
                  <a:lnTo>
                    <a:pt x="796" y="144"/>
                  </a:lnTo>
                  <a:lnTo>
                    <a:pt x="796" y="155"/>
                  </a:lnTo>
                  <a:lnTo>
                    <a:pt x="796" y="155"/>
                  </a:lnTo>
                  <a:lnTo>
                    <a:pt x="796" y="167"/>
                  </a:lnTo>
                  <a:lnTo>
                    <a:pt x="796" y="167"/>
                  </a:lnTo>
                  <a:lnTo>
                    <a:pt x="796" y="217"/>
                  </a:lnTo>
                  <a:lnTo>
                    <a:pt x="796" y="217"/>
                  </a:lnTo>
                  <a:lnTo>
                    <a:pt x="784" y="217"/>
                  </a:lnTo>
                  <a:lnTo>
                    <a:pt x="784" y="217"/>
                  </a:lnTo>
                  <a:lnTo>
                    <a:pt x="761" y="217"/>
                  </a:lnTo>
                  <a:lnTo>
                    <a:pt x="761" y="217"/>
                  </a:lnTo>
                  <a:lnTo>
                    <a:pt x="761" y="264"/>
                  </a:lnTo>
                  <a:lnTo>
                    <a:pt x="761" y="264"/>
                  </a:lnTo>
                  <a:lnTo>
                    <a:pt x="761" y="311"/>
                  </a:lnTo>
                  <a:lnTo>
                    <a:pt x="761" y="311"/>
                  </a:lnTo>
                  <a:lnTo>
                    <a:pt x="749" y="311"/>
                  </a:lnTo>
                  <a:lnTo>
                    <a:pt x="749" y="311"/>
                  </a:lnTo>
                  <a:lnTo>
                    <a:pt x="744" y="311"/>
                  </a:lnTo>
                  <a:lnTo>
                    <a:pt x="737" y="311"/>
                  </a:lnTo>
                  <a:lnTo>
                    <a:pt x="737" y="311"/>
                  </a:lnTo>
                  <a:lnTo>
                    <a:pt x="737" y="304"/>
                  </a:lnTo>
                  <a:lnTo>
                    <a:pt x="737" y="299"/>
                  </a:lnTo>
                  <a:lnTo>
                    <a:pt x="737" y="299"/>
                  </a:lnTo>
                  <a:lnTo>
                    <a:pt x="737" y="287"/>
                  </a:lnTo>
                  <a:lnTo>
                    <a:pt x="737" y="287"/>
                  </a:lnTo>
                  <a:lnTo>
                    <a:pt x="737" y="275"/>
                  </a:lnTo>
                  <a:lnTo>
                    <a:pt x="737" y="275"/>
                  </a:lnTo>
                  <a:lnTo>
                    <a:pt x="737" y="252"/>
                  </a:lnTo>
                  <a:lnTo>
                    <a:pt x="737" y="252"/>
                  </a:lnTo>
                  <a:lnTo>
                    <a:pt x="690" y="252"/>
                  </a:lnTo>
                  <a:lnTo>
                    <a:pt x="690" y="252"/>
                  </a:lnTo>
                  <a:lnTo>
                    <a:pt x="678" y="252"/>
                  </a:lnTo>
                  <a:lnTo>
                    <a:pt x="678" y="252"/>
                  </a:lnTo>
                  <a:lnTo>
                    <a:pt x="655" y="252"/>
                  </a:lnTo>
                  <a:lnTo>
                    <a:pt x="655" y="252"/>
                  </a:lnTo>
                  <a:lnTo>
                    <a:pt x="655" y="202"/>
                  </a:lnTo>
                  <a:lnTo>
                    <a:pt x="655" y="202"/>
                  </a:lnTo>
                  <a:lnTo>
                    <a:pt x="655" y="155"/>
                  </a:lnTo>
                  <a:lnTo>
                    <a:pt x="655" y="155"/>
                  </a:lnTo>
                  <a:lnTo>
                    <a:pt x="655" y="144"/>
                  </a:lnTo>
                  <a:lnTo>
                    <a:pt x="655" y="144"/>
                  </a:lnTo>
                  <a:lnTo>
                    <a:pt x="648" y="144"/>
                  </a:lnTo>
                  <a:lnTo>
                    <a:pt x="645" y="144"/>
                  </a:lnTo>
                  <a:lnTo>
                    <a:pt x="643" y="144"/>
                  </a:lnTo>
                  <a:lnTo>
                    <a:pt x="643" y="144"/>
                  </a:lnTo>
                  <a:lnTo>
                    <a:pt x="643" y="141"/>
                  </a:lnTo>
                  <a:lnTo>
                    <a:pt x="643" y="139"/>
                  </a:lnTo>
                  <a:lnTo>
                    <a:pt x="643" y="132"/>
                  </a:lnTo>
                  <a:lnTo>
                    <a:pt x="643" y="132"/>
                  </a:lnTo>
                  <a:lnTo>
                    <a:pt x="643" y="127"/>
                  </a:lnTo>
                  <a:lnTo>
                    <a:pt x="643" y="120"/>
                  </a:lnTo>
                  <a:lnTo>
                    <a:pt x="643" y="120"/>
                  </a:lnTo>
                  <a:lnTo>
                    <a:pt x="640" y="120"/>
                  </a:lnTo>
                  <a:lnTo>
                    <a:pt x="636" y="120"/>
                  </a:lnTo>
                  <a:lnTo>
                    <a:pt x="631" y="120"/>
                  </a:lnTo>
                  <a:lnTo>
                    <a:pt x="631" y="120"/>
                  </a:lnTo>
                  <a:lnTo>
                    <a:pt x="631" y="118"/>
                  </a:lnTo>
                  <a:lnTo>
                    <a:pt x="631" y="115"/>
                  </a:lnTo>
                  <a:lnTo>
                    <a:pt x="631" y="108"/>
                  </a:lnTo>
                  <a:lnTo>
                    <a:pt x="631" y="108"/>
                  </a:lnTo>
                  <a:lnTo>
                    <a:pt x="631" y="96"/>
                  </a:lnTo>
                  <a:lnTo>
                    <a:pt x="631" y="96"/>
                  </a:lnTo>
                  <a:lnTo>
                    <a:pt x="631" y="73"/>
                  </a:lnTo>
                  <a:lnTo>
                    <a:pt x="631" y="73"/>
                  </a:lnTo>
                  <a:lnTo>
                    <a:pt x="631" y="49"/>
                  </a:lnTo>
                  <a:lnTo>
                    <a:pt x="631" y="49"/>
                  </a:lnTo>
                  <a:lnTo>
                    <a:pt x="607" y="49"/>
                  </a:lnTo>
                  <a:lnTo>
                    <a:pt x="607" y="49"/>
                  </a:lnTo>
                  <a:lnTo>
                    <a:pt x="607" y="73"/>
                  </a:lnTo>
                  <a:lnTo>
                    <a:pt x="607" y="73"/>
                  </a:lnTo>
                  <a:lnTo>
                    <a:pt x="607" y="120"/>
                  </a:lnTo>
                  <a:lnTo>
                    <a:pt x="607" y="120"/>
                  </a:lnTo>
                  <a:lnTo>
                    <a:pt x="600" y="120"/>
                  </a:lnTo>
                  <a:lnTo>
                    <a:pt x="596" y="120"/>
                  </a:lnTo>
                  <a:lnTo>
                    <a:pt x="596" y="120"/>
                  </a:lnTo>
                  <a:lnTo>
                    <a:pt x="593" y="118"/>
                  </a:lnTo>
                  <a:lnTo>
                    <a:pt x="596" y="115"/>
                  </a:lnTo>
                  <a:lnTo>
                    <a:pt x="596" y="108"/>
                  </a:lnTo>
                  <a:lnTo>
                    <a:pt x="596" y="108"/>
                  </a:lnTo>
                  <a:lnTo>
                    <a:pt x="584" y="108"/>
                  </a:lnTo>
                  <a:lnTo>
                    <a:pt x="584" y="108"/>
                  </a:lnTo>
                  <a:lnTo>
                    <a:pt x="572" y="108"/>
                  </a:lnTo>
                  <a:lnTo>
                    <a:pt x="572" y="108"/>
                  </a:lnTo>
                  <a:lnTo>
                    <a:pt x="523" y="108"/>
                  </a:lnTo>
                  <a:lnTo>
                    <a:pt x="523" y="108"/>
                  </a:lnTo>
                  <a:lnTo>
                    <a:pt x="523" y="120"/>
                  </a:lnTo>
                  <a:lnTo>
                    <a:pt x="523" y="120"/>
                  </a:lnTo>
                  <a:lnTo>
                    <a:pt x="525" y="127"/>
                  </a:lnTo>
                  <a:lnTo>
                    <a:pt x="523" y="132"/>
                  </a:lnTo>
                  <a:lnTo>
                    <a:pt x="523" y="132"/>
                  </a:lnTo>
                  <a:lnTo>
                    <a:pt x="520" y="132"/>
                  </a:lnTo>
                  <a:lnTo>
                    <a:pt x="518" y="132"/>
                  </a:lnTo>
                  <a:lnTo>
                    <a:pt x="513" y="132"/>
                  </a:lnTo>
                  <a:lnTo>
                    <a:pt x="511" y="132"/>
                  </a:lnTo>
                  <a:lnTo>
                    <a:pt x="511" y="132"/>
                  </a:lnTo>
                  <a:lnTo>
                    <a:pt x="511" y="134"/>
                  </a:lnTo>
                  <a:lnTo>
                    <a:pt x="511" y="139"/>
                  </a:lnTo>
                  <a:lnTo>
                    <a:pt x="511" y="144"/>
                  </a:lnTo>
                  <a:lnTo>
                    <a:pt x="511" y="144"/>
                  </a:lnTo>
                  <a:lnTo>
                    <a:pt x="499" y="144"/>
                  </a:lnTo>
                  <a:lnTo>
                    <a:pt x="499" y="144"/>
                  </a:lnTo>
                  <a:lnTo>
                    <a:pt x="487" y="144"/>
                  </a:lnTo>
                  <a:lnTo>
                    <a:pt x="487" y="144"/>
                  </a:lnTo>
                  <a:lnTo>
                    <a:pt x="487" y="155"/>
                  </a:lnTo>
                  <a:lnTo>
                    <a:pt x="487" y="155"/>
                  </a:lnTo>
                  <a:lnTo>
                    <a:pt x="487" y="162"/>
                  </a:lnTo>
                  <a:lnTo>
                    <a:pt x="487" y="167"/>
                  </a:lnTo>
                  <a:lnTo>
                    <a:pt x="487" y="167"/>
                  </a:lnTo>
                  <a:lnTo>
                    <a:pt x="494" y="167"/>
                  </a:lnTo>
                  <a:lnTo>
                    <a:pt x="499" y="167"/>
                  </a:lnTo>
                  <a:lnTo>
                    <a:pt x="499" y="167"/>
                  </a:lnTo>
                  <a:lnTo>
                    <a:pt x="501" y="169"/>
                  </a:lnTo>
                  <a:lnTo>
                    <a:pt x="499" y="174"/>
                  </a:lnTo>
                  <a:lnTo>
                    <a:pt x="499" y="179"/>
                  </a:lnTo>
                  <a:lnTo>
                    <a:pt x="499" y="179"/>
                  </a:lnTo>
                  <a:lnTo>
                    <a:pt x="499" y="191"/>
                  </a:lnTo>
                  <a:lnTo>
                    <a:pt x="499" y="191"/>
                  </a:lnTo>
                  <a:lnTo>
                    <a:pt x="499" y="202"/>
                  </a:lnTo>
                  <a:lnTo>
                    <a:pt x="499" y="202"/>
                  </a:lnTo>
                  <a:lnTo>
                    <a:pt x="499" y="209"/>
                  </a:lnTo>
                  <a:lnTo>
                    <a:pt x="499" y="217"/>
                  </a:lnTo>
                  <a:lnTo>
                    <a:pt x="499" y="217"/>
                  </a:lnTo>
                  <a:lnTo>
                    <a:pt x="497" y="217"/>
                  </a:lnTo>
                  <a:lnTo>
                    <a:pt x="494" y="217"/>
                  </a:lnTo>
                  <a:lnTo>
                    <a:pt x="487" y="217"/>
                  </a:lnTo>
                  <a:lnTo>
                    <a:pt x="487" y="217"/>
                  </a:lnTo>
                  <a:lnTo>
                    <a:pt x="487" y="209"/>
                  </a:lnTo>
                  <a:lnTo>
                    <a:pt x="487" y="205"/>
                  </a:lnTo>
                  <a:lnTo>
                    <a:pt x="487" y="202"/>
                  </a:lnTo>
                  <a:lnTo>
                    <a:pt x="487" y="202"/>
                  </a:lnTo>
                  <a:lnTo>
                    <a:pt x="483" y="202"/>
                  </a:lnTo>
                  <a:lnTo>
                    <a:pt x="476" y="202"/>
                  </a:lnTo>
                  <a:lnTo>
                    <a:pt x="476" y="202"/>
                  </a:lnTo>
                  <a:lnTo>
                    <a:pt x="476" y="198"/>
                  </a:lnTo>
                  <a:lnTo>
                    <a:pt x="476" y="191"/>
                  </a:lnTo>
                  <a:lnTo>
                    <a:pt x="476" y="191"/>
                  </a:lnTo>
                  <a:lnTo>
                    <a:pt x="476" y="179"/>
                  </a:lnTo>
                  <a:lnTo>
                    <a:pt x="476" y="179"/>
                  </a:lnTo>
                  <a:lnTo>
                    <a:pt x="476" y="167"/>
                  </a:lnTo>
                  <a:lnTo>
                    <a:pt x="476" y="167"/>
                  </a:lnTo>
                  <a:lnTo>
                    <a:pt x="476" y="144"/>
                  </a:lnTo>
                  <a:lnTo>
                    <a:pt x="476" y="144"/>
                  </a:lnTo>
                  <a:lnTo>
                    <a:pt x="476" y="120"/>
                  </a:lnTo>
                  <a:lnTo>
                    <a:pt x="476" y="120"/>
                  </a:lnTo>
                  <a:lnTo>
                    <a:pt x="471" y="120"/>
                  </a:lnTo>
                  <a:lnTo>
                    <a:pt x="464" y="120"/>
                  </a:lnTo>
                  <a:lnTo>
                    <a:pt x="464" y="120"/>
                  </a:lnTo>
                  <a:lnTo>
                    <a:pt x="464" y="118"/>
                  </a:lnTo>
                  <a:lnTo>
                    <a:pt x="464" y="115"/>
                  </a:lnTo>
                  <a:lnTo>
                    <a:pt x="464" y="108"/>
                  </a:lnTo>
                  <a:lnTo>
                    <a:pt x="464" y="108"/>
                  </a:lnTo>
                  <a:lnTo>
                    <a:pt x="457" y="108"/>
                  </a:lnTo>
                  <a:lnTo>
                    <a:pt x="452" y="108"/>
                  </a:lnTo>
                  <a:lnTo>
                    <a:pt x="452" y="108"/>
                  </a:lnTo>
                  <a:lnTo>
                    <a:pt x="452" y="103"/>
                  </a:lnTo>
                  <a:lnTo>
                    <a:pt x="452" y="96"/>
                  </a:lnTo>
                  <a:lnTo>
                    <a:pt x="452" y="96"/>
                  </a:lnTo>
                  <a:lnTo>
                    <a:pt x="452" y="85"/>
                  </a:lnTo>
                  <a:lnTo>
                    <a:pt x="452" y="85"/>
                  </a:lnTo>
                  <a:lnTo>
                    <a:pt x="452" y="78"/>
                  </a:lnTo>
                  <a:lnTo>
                    <a:pt x="452" y="73"/>
                  </a:lnTo>
                  <a:lnTo>
                    <a:pt x="452" y="73"/>
                  </a:lnTo>
                  <a:lnTo>
                    <a:pt x="450" y="73"/>
                  </a:lnTo>
                  <a:lnTo>
                    <a:pt x="447" y="73"/>
                  </a:lnTo>
                  <a:lnTo>
                    <a:pt x="440" y="73"/>
                  </a:lnTo>
                  <a:lnTo>
                    <a:pt x="440" y="73"/>
                  </a:lnTo>
                  <a:lnTo>
                    <a:pt x="440" y="49"/>
                  </a:lnTo>
                  <a:lnTo>
                    <a:pt x="440" y="49"/>
                  </a:lnTo>
                  <a:lnTo>
                    <a:pt x="440" y="37"/>
                  </a:lnTo>
                  <a:lnTo>
                    <a:pt x="440" y="37"/>
                  </a:lnTo>
                  <a:lnTo>
                    <a:pt x="440" y="26"/>
                  </a:lnTo>
                  <a:lnTo>
                    <a:pt x="440" y="26"/>
                  </a:lnTo>
                  <a:lnTo>
                    <a:pt x="440" y="14"/>
                  </a:lnTo>
                  <a:lnTo>
                    <a:pt x="440" y="14"/>
                  </a:lnTo>
                  <a:lnTo>
                    <a:pt x="440" y="7"/>
                  </a:lnTo>
                  <a:lnTo>
                    <a:pt x="440" y="2"/>
                  </a:lnTo>
                  <a:lnTo>
                    <a:pt x="440" y="2"/>
                  </a:lnTo>
                  <a:lnTo>
                    <a:pt x="438" y="0"/>
                  </a:lnTo>
                  <a:lnTo>
                    <a:pt x="435" y="2"/>
                  </a:lnTo>
                  <a:lnTo>
                    <a:pt x="428" y="2"/>
                  </a:lnTo>
                  <a:lnTo>
                    <a:pt x="428" y="2"/>
                  </a:lnTo>
                  <a:lnTo>
                    <a:pt x="428" y="14"/>
                  </a:lnTo>
                  <a:lnTo>
                    <a:pt x="428" y="14"/>
                  </a:lnTo>
                  <a:lnTo>
                    <a:pt x="428" y="26"/>
                  </a:lnTo>
                  <a:lnTo>
                    <a:pt x="428" y="26"/>
                  </a:lnTo>
                  <a:lnTo>
                    <a:pt x="428" y="37"/>
                  </a:lnTo>
                  <a:lnTo>
                    <a:pt x="428" y="37"/>
                  </a:lnTo>
                  <a:lnTo>
                    <a:pt x="428" y="42"/>
                  </a:lnTo>
                  <a:lnTo>
                    <a:pt x="428" y="49"/>
                  </a:lnTo>
                  <a:lnTo>
                    <a:pt x="428" y="49"/>
                  </a:lnTo>
                  <a:lnTo>
                    <a:pt x="421" y="49"/>
                  </a:lnTo>
                  <a:lnTo>
                    <a:pt x="417" y="49"/>
                  </a:lnTo>
                  <a:lnTo>
                    <a:pt x="417" y="49"/>
                  </a:lnTo>
                  <a:lnTo>
                    <a:pt x="417" y="54"/>
                  </a:lnTo>
                  <a:lnTo>
                    <a:pt x="417" y="61"/>
                  </a:lnTo>
                  <a:lnTo>
                    <a:pt x="417" y="61"/>
                  </a:lnTo>
                  <a:lnTo>
                    <a:pt x="417" y="66"/>
                  </a:lnTo>
                  <a:lnTo>
                    <a:pt x="417" y="73"/>
                  </a:lnTo>
                  <a:lnTo>
                    <a:pt x="417" y="73"/>
                  </a:lnTo>
                  <a:lnTo>
                    <a:pt x="410" y="73"/>
                  </a:lnTo>
                  <a:lnTo>
                    <a:pt x="405" y="73"/>
                  </a:lnTo>
                  <a:lnTo>
                    <a:pt x="405" y="73"/>
                  </a:lnTo>
                  <a:lnTo>
                    <a:pt x="405" y="75"/>
                  </a:lnTo>
                  <a:lnTo>
                    <a:pt x="405" y="78"/>
                  </a:lnTo>
                  <a:lnTo>
                    <a:pt x="405" y="85"/>
                  </a:lnTo>
                  <a:lnTo>
                    <a:pt x="405" y="85"/>
                  </a:lnTo>
                  <a:lnTo>
                    <a:pt x="405" y="108"/>
                  </a:lnTo>
                  <a:lnTo>
                    <a:pt x="405" y="108"/>
                  </a:lnTo>
                  <a:lnTo>
                    <a:pt x="393" y="108"/>
                  </a:lnTo>
                  <a:lnTo>
                    <a:pt x="393" y="108"/>
                  </a:lnTo>
                  <a:lnTo>
                    <a:pt x="370" y="108"/>
                  </a:lnTo>
                  <a:lnTo>
                    <a:pt x="370" y="108"/>
                  </a:lnTo>
                  <a:lnTo>
                    <a:pt x="370" y="155"/>
                  </a:lnTo>
                  <a:lnTo>
                    <a:pt x="370" y="155"/>
                  </a:lnTo>
                  <a:lnTo>
                    <a:pt x="370" y="179"/>
                  </a:lnTo>
                  <a:lnTo>
                    <a:pt x="370" y="179"/>
                  </a:lnTo>
                  <a:lnTo>
                    <a:pt x="370" y="191"/>
                  </a:lnTo>
                  <a:lnTo>
                    <a:pt x="370" y="191"/>
                  </a:lnTo>
                  <a:lnTo>
                    <a:pt x="370" y="198"/>
                  </a:lnTo>
                  <a:lnTo>
                    <a:pt x="370" y="202"/>
                  </a:lnTo>
                  <a:lnTo>
                    <a:pt x="370" y="202"/>
                  </a:lnTo>
                  <a:lnTo>
                    <a:pt x="362" y="205"/>
                  </a:lnTo>
                  <a:lnTo>
                    <a:pt x="358" y="202"/>
                  </a:lnTo>
                  <a:lnTo>
                    <a:pt x="358" y="202"/>
                  </a:lnTo>
                  <a:lnTo>
                    <a:pt x="358" y="252"/>
                  </a:lnTo>
                  <a:lnTo>
                    <a:pt x="358" y="252"/>
                  </a:lnTo>
                  <a:lnTo>
                    <a:pt x="351" y="252"/>
                  </a:lnTo>
                  <a:lnTo>
                    <a:pt x="346" y="252"/>
                  </a:lnTo>
                  <a:lnTo>
                    <a:pt x="346" y="252"/>
                  </a:lnTo>
                  <a:lnTo>
                    <a:pt x="344" y="245"/>
                  </a:lnTo>
                  <a:lnTo>
                    <a:pt x="346" y="240"/>
                  </a:lnTo>
                  <a:lnTo>
                    <a:pt x="346" y="240"/>
                  </a:lnTo>
                  <a:lnTo>
                    <a:pt x="346" y="228"/>
                  </a:lnTo>
                  <a:lnTo>
                    <a:pt x="346" y="228"/>
                  </a:lnTo>
                  <a:lnTo>
                    <a:pt x="346" y="202"/>
                  </a:lnTo>
                  <a:lnTo>
                    <a:pt x="346" y="202"/>
                  </a:lnTo>
                  <a:lnTo>
                    <a:pt x="346" y="179"/>
                  </a:lnTo>
                  <a:lnTo>
                    <a:pt x="346" y="179"/>
                  </a:lnTo>
                  <a:lnTo>
                    <a:pt x="322" y="179"/>
                  </a:lnTo>
                  <a:lnTo>
                    <a:pt x="322" y="179"/>
                  </a:lnTo>
                  <a:lnTo>
                    <a:pt x="308" y="179"/>
                  </a:lnTo>
                  <a:lnTo>
                    <a:pt x="308" y="179"/>
                  </a:lnTo>
                  <a:lnTo>
                    <a:pt x="304" y="181"/>
                  </a:lnTo>
                  <a:lnTo>
                    <a:pt x="296" y="179"/>
                  </a:lnTo>
                  <a:lnTo>
                    <a:pt x="296" y="179"/>
                  </a:lnTo>
                  <a:lnTo>
                    <a:pt x="296" y="174"/>
                  </a:lnTo>
                  <a:lnTo>
                    <a:pt x="296" y="167"/>
                  </a:lnTo>
                  <a:lnTo>
                    <a:pt x="296" y="167"/>
                  </a:lnTo>
                  <a:lnTo>
                    <a:pt x="296" y="144"/>
                  </a:lnTo>
                  <a:lnTo>
                    <a:pt x="296" y="144"/>
                  </a:lnTo>
                  <a:lnTo>
                    <a:pt x="273" y="144"/>
                  </a:lnTo>
                  <a:lnTo>
                    <a:pt x="273" y="144"/>
                  </a:lnTo>
                  <a:lnTo>
                    <a:pt x="249" y="144"/>
                  </a:lnTo>
                  <a:lnTo>
                    <a:pt x="249" y="144"/>
                  </a:lnTo>
                  <a:lnTo>
                    <a:pt x="238" y="144"/>
                  </a:lnTo>
                  <a:lnTo>
                    <a:pt x="238" y="144"/>
                  </a:lnTo>
                  <a:lnTo>
                    <a:pt x="214" y="144"/>
                  </a:lnTo>
                  <a:lnTo>
                    <a:pt x="214" y="144"/>
                  </a:lnTo>
                  <a:lnTo>
                    <a:pt x="214" y="155"/>
                  </a:lnTo>
                  <a:lnTo>
                    <a:pt x="214" y="155"/>
                  </a:lnTo>
                  <a:lnTo>
                    <a:pt x="214" y="179"/>
                  </a:lnTo>
                  <a:lnTo>
                    <a:pt x="214" y="179"/>
                  </a:lnTo>
                  <a:lnTo>
                    <a:pt x="202" y="179"/>
                  </a:lnTo>
                  <a:lnTo>
                    <a:pt x="202" y="179"/>
                  </a:lnTo>
                  <a:lnTo>
                    <a:pt x="179" y="179"/>
                  </a:lnTo>
                  <a:lnTo>
                    <a:pt x="179" y="179"/>
                  </a:lnTo>
                  <a:lnTo>
                    <a:pt x="179" y="191"/>
                  </a:lnTo>
                  <a:lnTo>
                    <a:pt x="179" y="191"/>
                  </a:lnTo>
                  <a:lnTo>
                    <a:pt x="179" y="217"/>
                  </a:lnTo>
                  <a:lnTo>
                    <a:pt x="179" y="217"/>
                  </a:lnTo>
                  <a:lnTo>
                    <a:pt x="179" y="240"/>
                  </a:lnTo>
                  <a:lnTo>
                    <a:pt x="179" y="240"/>
                  </a:lnTo>
                  <a:lnTo>
                    <a:pt x="172" y="240"/>
                  </a:lnTo>
                  <a:lnTo>
                    <a:pt x="169" y="238"/>
                  </a:lnTo>
                  <a:lnTo>
                    <a:pt x="167" y="240"/>
                  </a:lnTo>
                  <a:lnTo>
                    <a:pt x="167" y="240"/>
                  </a:lnTo>
                  <a:lnTo>
                    <a:pt x="167" y="242"/>
                  </a:lnTo>
                  <a:lnTo>
                    <a:pt x="167" y="245"/>
                  </a:lnTo>
                  <a:lnTo>
                    <a:pt x="167" y="250"/>
                  </a:lnTo>
                  <a:lnTo>
                    <a:pt x="167" y="252"/>
                  </a:lnTo>
                  <a:lnTo>
                    <a:pt x="167" y="252"/>
                  </a:lnTo>
                  <a:lnTo>
                    <a:pt x="165" y="252"/>
                  </a:lnTo>
                  <a:lnTo>
                    <a:pt x="160" y="252"/>
                  </a:lnTo>
                  <a:lnTo>
                    <a:pt x="155" y="252"/>
                  </a:lnTo>
                  <a:lnTo>
                    <a:pt x="155" y="252"/>
                  </a:lnTo>
                  <a:lnTo>
                    <a:pt x="155" y="264"/>
                  </a:lnTo>
                  <a:lnTo>
                    <a:pt x="155" y="264"/>
                  </a:lnTo>
                  <a:lnTo>
                    <a:pt x="155" y="275"/>
                  </a:lnTo>
                  <a:lnTo>
                    <a:pt x="155" y="275"/>
                  </a:lnTo>
                  <a:lnTo>
                    <a:pt x="148" y="275"/>
                  </a:lnTo>
                  <a:lnTo>
                    <a:pt x="143" y="275"/>
                  </a:lnTo>
                  <a:lnTo>
                    <a:pt x="143" y="275"/>
                  </a:lnTo>
                  <a:lnTo>
                    <a:pt x="143" y="280"/>
                  </a:lnTo>
                  <a:lnTo>
                    <a:pt x="143" y="287"/>
                  </a:lnTo>
                  <a:lnTo>
                    <a:pt x="143" y="287"/>
                  </a:lnTo>
                  <a:lnTo>
                    <a:pt x="143" y="299"/>
                  </a:lnTo>
                  <a:lnTo>
                    <a:pt x="143" y="299"/>
                  </a:lnTo>
                  <a:lnTo>
                    <a:pt x="143" y="323"/>
                  </a:lnTo>
                  <a:lnTo>
                    <a:pt x="143" y="323"/>
                  </a:lnTo>
                  <a:lnTo>
                    <a:pt x="143" y="334"/>
                  </a:lnTo>
                  <a:lnTo>
                    <a:pt x="143" y="334"/>
                  </a:lnTo>
                  <a:lnTo>
                    <a:pt x="143" y="358"/>
                  </a:lnTo>
                  <a:lnTo>
                    <a:pt x="143" y="358"/>
                  </a:lnTo>
                  <a:lnTo>
                    <a:pt x="136" y="358"/>
                  </a:lnTo>
                  <a:lnTo>
                    <a:pt x="132" y="358"/>
                  </a:lnTo>
                  <a:lnTo>
                    <a:pt x="132" y="358"/>
                  </a:lnTo>
                  <a:lnTo>
                    <a:pt x="124" y="358"/>
                  </a:lnTo>
                  <a:lnTo>
                    <a:pt x="120" y="358"/>
                  </a:lnTo>
                  <a:lnTo>
                    <a:pt x="120" y="358"/>
                  </a:lnTo>
                  <a:lnTo>
                    <a:pt x="120" y="353"/>
                  </a:lnTo>
                  <a:lnTo>
                    <a:pt x="120" y="346"/>
                  </a:lnTo>
                  <a:lnTo>
                    <a:pt x="120" y="346"/>
                  </a:lnTo>
                  <a:lnTo>
                    <a:pt x="120" y="341"/>
                  </a:lnTo>
                  <a:lnTo>
                    <a:pt x="120" y="334"/>
                  </a:lnTo>
                  <a:lnTo>
                    <a:pt x="120" y="334"/>
                  </a:lnTo>
                  <a:lnTo>
                    <a:pt x="120" y="327"/>
                  </a:lnTo>
                  <a:lnTo>
                    <a:pt x="120" y="323"/>
                  </a:lnTo>
                  <a:lnTo>
                    <a:pt x="120" y="323"/>
                  </a:lnTo>
                  <a:lnTo>
                    <a:pt x="117" y="323"/>
                  </a:lnTo>
                  <a:lnTo>
                    <a:pt x="113" y="323"/>
                  </a:lnTo>
                  <a:lnTo>
                    <a:pt x="108" y="323"/>
                  </a:lnTo>
                  <a:lnTo>
                    <a:pt x="108" y="323"/>
                  </a:lnTo>
                  <a:lnTo>
                    <a:pt x="108" y="299"/>
                  </a:lnTo>
                  <a:lnTo>
                    <a:pt x="108" y="299"/>
                  </a:lnTo>
                  <a:lnTo>
                    <a:pt x="11" y="299"/>
                  </a:lnTo>
                  <a:lnTo>
                    <a:pt x="11" y="299"/>
                  </a:lnTo>
                  <a:lnTo>
                    <a:pt x="0" y="299"/>
                  </a:lnTo>
                  <a:lnTo>
                    <a:pt x="0" y="561"/>
                  </a:lnTo>
                  <a:lnTo>
                    <a:pt x="0" y="561"/>
                  </a:lnTo>
                  <a:lnTo>
                    <a:pt x="11" y="561"/>
                  </a:lnTo>
                  <a:lnTo>
                    <a:pt x="11" y="561"/>
                  </a:lnTo>
                  <a:lnTo>
                    <a:pt x="35" y="561"/>
                  </a:lnTo>
                  <a:lnTo>
                    <a:pt x="35" y="561"/>
                  </a:lnTo>
                  <a:lnTo>
                    <a:pt x="47" y="561"/>
                  </a:lnTo>
                  <a:lnTo>
                    <a:pt x="47" y="561"/>
                  </a:lnTo>
                  <a:lnTo>
                    <a:pt x="70" y="561"/>
                  </a:lnTo>
                  <a:lnTo>
                    <a:pt x="70" y="561"/>
                  </a:lnTo>
                  <a:lnTo>
                    <a:pt x="84" y="561"/>
                  </a:lnTo>
                  <a:lnTo>
                    <a:pt x="84" y="561"/>
                  </a:lnTo>
                  <a:lnTo>
                    <a:pt x="108" y="561"/>
                  </a:lnTo>
                  <a:lnTo>
                    <a:pt x="108" y="561"/>
                  </a:lnTo>
                  <a:lnTo>
                    <a:pt x="120" y="561"/>
                  </a:lnTo>
                  <a:lnTo>
                    <a:pt x="120" y="561"/>
                  </a:lnTo>
                  <a:lnTo>
                    <a:pt x="143" y="561"/>
                  </a:lnTo>
                  <a:lnTo>
                    <a:pt x="143" y="561"/>
                  </a:lnTo>
                  <a:lnTo>
                    <a:pt x="155" y="561"/>
                  </a:lnTo>
                  <a:lnTo>
                    <a:pt x="155" y="561"/>
                  </a:lnTo>
                  <a:lnTo>
                    <a:pt x="179" y="561"/>
                  </a:lnTo>
                  <a:lnTo>
                    <a:pt x="179" y="561"/>
                  </a:lnTo>
                  <a:lnTo>
                    <a:pt x="190" y="561"/>
                  </a:lnTo>
                  <a:lnTo>
                    <a:pt x="190" y="561"/>
                  </a:lnTo>
                  <a:lnTo>
                    <a:pt x="214" y="561"/>
                  </a:lnTo>
                  <a:lnTo>
                    <a:pt x="214" y="561"/>
                  </a:lnTo>
                  <a:lnTo>
                    <a:pt x="226" y="561"/>
                  </a:lnTo>
                  <a:lnTo>
                    <a:pt x="226" y="561"/>
                  </a:lnTo>
                  <a:lnTo>
                    <a:pt x="273" y="561"/>
                  </a:lnTo>
                  <a:lnTo>
                    <a:pt x="273" y="561"/>
                  </a:lnTo>
                  <a:lnTo>
                    <a:pt x="285" y="561"/>
                  </a:lnTo>
                  <a:lnTo>
                    <a:pt x="285" y="561"/>
                  </a:lnTo>
                  <a:lnTo>
                    <a:pt x="308" y="561"/>
                  </a:lnTo>
                  <a:lnTo>
                    <a:pt x="308" y="561"/>
                  </a:lnTo>
                  <a:lnTo>
                    <a:pt x="322" y="561"/>
                  </a:lnTo>
                  <a:lnTo>
                    <a:pt x="322" y="561"/>
                  </a:lnTo>
                  <a:lnTo>
                    <a:pt x="346" y="561"/>
                  </a:lnTo>
                  <a:lnTo>
                    <a:pt x="346" y="561"/>
                  </a:lnTo>
                  <a:lnTo>
                    <a:pt x="358" y="561"/>
                  </a:lnTo>
                  <a:lnTo>
                    <a:pt x="358" y="561"/>
                  </a:lnTo>
                  <a:lnTo>
                    <a:pt x="381" y="561"/>
                  </a:lnTo>
                  <a:lnTo>
                    <a:pt x="381" y="561"/>
                  </a:lnTo>
                  <a:lnTo>
                    <a:pt x="393" y="561"/>
                  </a:lnTo>
                  <a:lnTo>
                    <a:pt x="393" y="561"/>
                  </a:lnTo>
                  <a:lnTo>
                    <a:pt x="417" y="561"/>
                  </a:lnTo>
                  <a:lnTo>
                    <a:pt x="417" y="561"/>
                  </a:lnTo>
                  <a:lnTo>
                    <a:pt x="428" y="561"/>
                  </a:lnTo>
                  <a:lnTo>
                    <a:pt x="428" y="561"/>
                  </a:lnTo>
                  <a:lnTo>
                    <a:pt x="452" y="561"/>
                  </a:lnTo>
                  <a:lnTo>
                    <a:pt x="452" y="561"/>
                  </a:lnTo>
                  <a:lnTo>
                    <a:pt x="464" y="561"/>
                  </a:lnTo>
                  <a:lnTo>
                    <a:pt x="464" y="561"/>
                  </a:lnTo>
                  <a:lnTo>
                    <a:pt x="487" y="561"/>
                  </a:lnTo>
                  <a:lnTo>
                    <a:pt x="487" y="561"/>
                  </a:lnTo>
                  <a:lnTo>
                    <a:pt x="499" y="561"/>
                  </a:lnTo>
                  <a:lnTo>
                    <a:pt x="499" y="561"/>
                  </a:lnTo>
                  <a:lnTo>
                    <a:pt x="546" y="561"/>
                  </a:lnTo>
                  <a:lnTo>
                    <a:pt x="546" y="561"/>
                  </a:lnTo>
                  <a:lnTo>
                    <a:pt x="558" y="561"/>
                  </a:lnTo>
                  <a:lnTo>
                    <a:pt x="558" y="561"/>
                  </a:lnTo>
                  <a:lnTo>
                    <a:pt x="584" y="561"/>
                  </a:lnTo>
                  <a:lnTo>
                    <a:pt x="584" y="561"/>
                  </a:lnTo>
                  <a:lnTo>
                    <a:pt x="596" y="561"/>
                  </a:lnTo>
                  <a:lnTo>
                    <a:pt x="596" y="561"/>
                  </a:lnTo>
                  <a:lnTo>
                    <a:pt x="619" y="561"/>
                  </a:lnTo>
                  <a:lnTo>
                    <a:pt x="619" y="561"/>
                  </a:lnTo>
                  <a:lnTo>
                    <a:pt x="631" y="561"/>
                  </a:lnTo>
                  <a:lnTo>
                    <a:pt x="631" y="561"/>
                  </a:lnTo>
                  <a:lnTo>
                    <a:pt x="655" y="561"/>
                  </a:lnTo>
                  <a:lnTo>
                    <a:pt x="655" y="561"/>
                  </a:lnTo>
                  <a:lnTo>
                    <a:pt x="666" y="561"/>
                  </a:lnTo>
                  <a:lnTo>
                    <a:pt x="666" y="561"/>
                  </a:lnTo>
                  <a:lnTo>
                    <a:pt x="690" y="561"/>
                  </a:lnTo>
                  <a:lnTo>
                    <a:pt x="690" y="561"/>
                  </a:lnTo>
                  <a:lnTo>
                    <a:pt x="702" y="561"/>
                  </a:lnTo>
                  <a:lnTo>
                    <a:pt x="702" y="561"/>
                  </a:lnTo>
                  <a:lnTo>
                    <a:pt x="725" y="561"/>
                  </a:lnTo>
                  <a:lnTo>
                    <a:pt x="725" y="561"/>
                  </a:lnTo>
                  <a:lnTo>
                    <a:pt x="737" y="561"/>
                  </a:lnTo>
                  <a:lnTo>
                    <a:pt x="737" y="561"/>
                  </a:lnTo>
                  <a:lnTo>
                    <a:pt x="761" y="561"/>
                  </a:lnTo>
                  <a:lnTo>
                    <a:pt x="761" y="561"/>
                  </a:lnTo>
                  <a:lnTo>
                    <a:pt x="772" y="561"/>
                  </a:lnTo>
                  <a:lnTo>
                    <a:pt x="772" y="561"/>
                  </a:lnTo>
                  <a:lnTo>
                    <a:pt x="796" y="561"/>
                  </a:lnTo>
                  <a:lnTo>
                    <a:pt x="796" y="561"/>
                  </a:lnTo>
                  <a:lnTo>
                    <a:pt x="810" y="561"/>
                  </a:lnTo>
                  <a:lnTo>
                    <a:pt x="810" y="561"/>
                  </a:lnTo>
                  <a:lnTo>
                    <a:pt x="834" y="561"/>
                  </a:lnTo>
                  <a:lnTo>
                    <a:pt x="834" y="561"/>
                  </a:lnTo>
                  <a:lnTo>
                    <a:pt x="845" y="561"/>
                  </a:lnTo>
                  <a:lnTo>
                    <a:pt x="845" y="561"/>
                  </a:lnTo>
                  <a:lnTo>
                    <a:pt x="869" y="561"/>
                  </a:lnTo>
                  <a:lnTo>
                    <a:pt x="869" y="561"/>
                  </a:lnTo>
                  <a:lnTo>
                    <a:pt x="881" y="561"/>
                  </a:lnTo>
                  <a:lnTo>
                    <a:pt x="881" y="561"/>
                  </a:lnTo>
                  <a:lnTo>
                    <a:pt x="904" y="561"/>
                  </a:lnTo>
                  <a:lnTo>
                    <a:pt x="904" y="561"/>
                  </a:lnTo>
                  <a:lnTo>
                    <a:pt x="916" y="561"/>
                  </a:lnTo>
                  <a:lnTo>
                    <a:pt x="916" y="561"/>
                  </a:lnTo>
                  <a:lnTo>
                    <a:pt x="940" y="561"/>
                  </a:lnTo>
                  <a:lnTo>
                    <a:pt x="940" y="561"/>
                  </a:lnTo>
                  <a:lnTo>
                    <a:pt x="951" y="561"/>
                  </a:lnTo>
                  <a:lnTo>
                    <a:pt x="951" y="561"/>
                  </a:lnTo>
                  <a:lnTo>
                    <a:pt x="975" y="561"/>
                  </a:lnTo>
                  <a:lnTo>
                    <a:pt x="975" y="561"/>
                  </a:lnTo>
                  <a:lnTo>
                    <a:pt x="987" y="561"/>
                  </a:lnTo>
                  <a:lnTo>
                    <a:pt x="987" y="561"/>
                  </a:lnTo>
                  <a:lnTo>
                    <a:pt x="1010" y="561"/>
                  </a:lnTo>
                  <a:lnTo>
                    <a:pt x="1010" y="561"/>
                  </a:lnTo>
                  <a:lnTo>
                    <a:pt x="1022" y="561"/>
                  </a:lnTo>
                  <a:lnTo>
                    <a:pt x="1022" y="561"/>
                  </a:lnTo>
                  <a:lnTo>
                    <a:pt x="1046" y="561"/>
                  </a:lnTo>
                  <a:lnTo>
                    <a:pt x="1046" y="561"/>
                  </a:lnTo>
                  <a:lnTo>
                    <a:pt x="1060" y="561"/>
                  </a:lnTo>
                  <a:lnTo>
                    <a:pt x="1060" y="561"/>
                  </a:lnTo>
                  <a:lnTo>
                    <a:pt x="1107" y="561"/>
                  </a:lnTo>
                  <a:lnTo>
                    <a:pt x="1107" y="561"/>
                  </a:lnTo>
                  <a:lnTo>
                    <a:pt x="1119" y="561"/>
                  </a:lnTo>
                  <a:lnTo>
                    <a:pt x="1119" y="561"/>
                  </a:lnTo>
                  <a:lnTo>
                    <a:pt x="1142" y="561"/>
                  </a:lnTo>
                  <a:lnTo>
                    <a:pt x="1142" y="561"/>
                  </a:lnTo>
                  <a:lnTo>
                    <a:pt x="1154" y="561"/>
                  </a:lnTo>
                  <a:lnTo>
                    <a:pt x="1154" y="561"/>
                  </a:lnTo>
                  <a:lnTo>
                    <a:pt x="1178" y="561"/>
                  </a:lnTo>
                  <a:lnTo>
                    <a:pt x="1178" y="561"/>
                  </a:lnTo>
                  <a:lnTo>
                    <a:pt x="1189" y="561"/>
                  </a:lnTo>
                  <a:lnTo>
                    <a:pt x="1189" y="561"/>
                  </a:lnTo>
                  <a:lnTo>
                    <a:pt x="1213" y="561"/>
                  </a:lnTo>
                  <a:lnTo>
                    <a:pt x="1213" y="561"/>
                  </a:lnTo>
                  <a:lnTo>
                    <a:pt x="1225" y="561"/>
                  </a:lnTo>
                  <a:lnTo>
                    <a:pt x="1225" y="561"/>
                  </a:lnTo>
                  <a:lnTo>
                    <a:pt x="1248" y="561"/>
                  </a:lnTo>
                  <a:lnTo>
                    <a:pt x="1248" y="561"/>
                  </a:lnTo>
                  <a:lnTo>
                    <a:pt x="1260" y="561"/>
                  </a:lnTo>
                  <a:lnTo>
                    <a:pt x="1260" y="561"/>
                  </a:lnTo>
                  <a:lnTo>
                    <a:pt x="1284" y="561"/>
                  </a:lnTo>
                  <a:lnTo>
                    <a:pt x="1284" y="561"/>
                  </a:lnTo>
                  <a:lnTo>
                    <a:pt x="1298" y="561"/>
                  </a:lnTo>
                  <a:lnTo>
                    <a:pt x="1298" y="561"/>
                  </a:lnTo>
                  <a:lnTo>
                    <a:pt x="1321" y="561"/>
                  </a:lnTo>
                  <a:lnTo>
                    <a:pt x="1321" y="561"/>
                  </a:lnTo>
                  <a:lnTo>
                    <a:pt x="1333" y="561"/>
                  </a:lnTo>
                  <a:lnTo>
                    <a:pt x="1333" y="561"/>
                  </a:lnTo>
                  <a:lnTo>
                    <a:pt x="1380" y="561"/>
                  </a:lnTo>
                  <a:lnTo>
                    <a:pt x="1380" y="561"/>
                  </a:lnTo>
                  <a:lnTo>
                    <a:pt x="1392" y="561"/>
                  </a:lnTo>
                  <a:lnTo>
                    <a:pt x="1392" y="561"/>
                  </a:lnTo>
                  <a:lnTo>
                    <a:pt x="1416" y="561"/>
                  </a:lnTo>
                  <a:lnTo>
                    <a:pt x="1416" y="561"/>
                  </a:lnTo>
                  <a:lnTo>
                    <a:pt x="1427" y="561"/>
                  </a:lnTo>
                  <a:lnTo>
                    <a:pt x="1427" y="561"/>
                  </a:lnTo>
                  <a:lnTo>
                    <a:pt x="1451" y="561"/>
                  </a:lnTo>
                  <a:lnTo>
                    <a:pt x="1451" y="561"/>
                  </a:lnTo>
                  <a:lnTo>
                    <a:pt x="1463" y="561"/>
                  </a:lnTo>
                  <a:lnTo>
                    <a:pt x="1463" y="561"/>
                  </a:lnTo>
                  <a:lnTo>
                    <a:pt x="1486" y="561"/>
                  </a:lnTo>
                  <a:lnTo>
                    <a:pt x="1486" y="561"/>
                  </a:lnTo>
                  <a:lnTo>
                    <a:pt x="1498" y="561"/>
                  </a:lnTo>
                  <a:lnTo>
                    <a:pt x="1498" y="561"/>
                  </a:lnTo>
                  <a:lnTo>
                    <a:pt x="1522" y="561"/>
                  </a:lnTo>
                  <a:lnTo>
                    <a:pt x="1522" y="561"/>
                  </a:lnTo>
                  <a:lnTo>
                    <a:pt x="1533" y="561"/>
                  </a:lnTo>
                  <a:lnTo>
                    <a:pt x="1533" y="561"/>
                  </a:lnTo>
                  <a:lnTo>
                    <a:pt x="1559" y="561"/>
                  </a:lnTo>
                  <a:lnTo>
                    <a:pt x="1559" y="561"/>
                  </a:lnTo>
                  <a:lnTo>
                    <a:pt x="1571" y="561"/>
                  </a:lnTo>
                  <a:lnTo>
                    <a:pt x="1571" y="561"/>
                  </a:lnTo>
                  <a:lnTo>
                    <a:pt x="1595" y="561"/>
                  </a:lnTo>
                  <a:lnTo>
                    <a:pt x="1595" y="561"/>
                  </a:lnTo>
                  <a:lnTo>
                    <a:pt x="1607" y="561"/>
                  </a:lnTo>
                  <a:lnTo>
                    <a:pt x="1607" y="561"/>
                  </a:lnTo>
                  <a:lnTo>
                    <a:pt x="1654" y="561"/>
                  </a:lnTo>
                  <a:lnTo>
                    <a:pt x="1654" y="561"/>
                  </a:lnTo>
                  <a:lnTo>
                    <a:pt x="1665" y="561"/>
                  </a:lnTo>
                  <a:lnTo>
                    <a:pt x="1665" y="561"/>
                  </a:lnTo>
                  <a:lnTo>
                    <a:pt x="1689" y="561"/>
                  </a:lnTo>
                  <a:lnTo>
                    <a:pt x="1689" y="561"/>
                  </a:lnTo>
                  <a:lnTo>
                    <a:pt x="1701" y="561"/>
                  </a:lnTo>
                  <a:lnTo>
                    <a:pt x="1701" y="561"/>
                  </a:lnTo>
                  <a:lnTo>
                    <a:pt x="1724" y="561"/>
                  </a:lnTo>
                  <a:lnTo>
                    <a:pt x="1724" y="561"/>
                  </a:lnTo>
                  <a:lnTo>
                    <a:pt x="1736" y="561"/>
                  </a:lnTo>
                  <a:lnTo>
                    <a:pt x="1736" y="561"/>
                  </a:lnTo>
                  <a:lnTo>
                    <a:pt x="1760" y="561"/>
                  </a:lnTo>
                  <a:lnTo>
                    <a:pt x="1760" y="561"/>
                  </a:lnTo>
                  <a:lnTo>
                    <a:pt x="1809" y="561"/>
                  </a:lnTo>
                  <a:lnTo>
                    <a:pt x="1809" y="561"/>
                  </a:lnTo>
                  <a:lnTo>
                    <a:pt x="1833" y="561"/>
                  </a:lnTo>
                  <a:lnTo>
                    <a:pt x="1833" y="561"/>
                  </a:lnTo>
                  <a:lnTo>
                    <a:pt x="1844" y="561"/>
                  </a:lnTo>
                  <a:lnTo>
                    <a:pt x="1844" y="561"/>
                  </a:lnTo>
                  <a:lnTo>
                    <a:pt x="1868" y="561"/>
                  </a:lnTo>
                  <a:lnTo>
                    <a:pt x="1868" y="561"/>
                  </a:lnTo>
                  <a:lnTo>
                    <a:pt x="1880" y="561"/>
                  </a:lnTo>
                  <a:lnTo>
                    <a:pt x="1880" y="561"/>
                  </a:lnTo>
                  <a:lnTo>
                    <a:pt x="1903" y="561"/>
                  </a:lnTo>
                  <a:lnTo>
                    <a:pt x="1903" y="561"/>
                  </a:lnTo>
                  <a:lnTo>
                    <a:pt x="1915" y="561"/>
                  </a:lnTo>
                  <a:lnTo>
                    <a:pt x="1915" y="561"/>
                  </a:lnTo>
                  <a:lnTo>
                    <a:pt x="1939" y="561"/>
                  </a:lnTo>
                  <a:lnTo>
                    <a:pt x="1939" y="561"/>
                  </a:lnTo>
                  <a:lnTo>
                    <a:pt x="1951" y="561"/>
                  </a:lnTo>
                  <a:lnTo>
                    <a:pt x="1951" y="561"/>
                  </a:lnTo>
                  <a:lnTo>
                    <a:pt x="1974" y="561"/>
                  </a:lnTo>
                  <a:lnTo>
                    <a:pt x="1974" y="561"/>
                  </a:lnTo>
                  <a:lnTo>
                    <a:pt x="1986" y="561"/>
                  </a:lnTo>
                  <a:lnTo>
                    <a:pt x="1986" y="561"/>
                  </a:lnTo>
                  <a:lnTo>
                    <a:pt x="2009" y="561"/>
                  </a:lnTo>
                  <a:lnTo>
                    <a:pt x="2009" y="561"/>
                  </a:lnTo>
                  <a:lnTo>
                    <a:pt x="2021" y="561"/>
                  </a:lnTo>
                  <a:lnTo>
                    <a:pt x="2021" y="561"/>
                  </a:lnTo>
                  <a:lnTo>
                    <a:pt x="2047" y="561"/>
                  </a:lnTo>
                  <a:lnTo>
                    <a:pt x="2047" y="561"/>
                  </a:lnTo>
                  <a:lnTo>
                    <a:pt x="2059" y="561"/>
                  </a:lnTo>
                  <a:lnTo>
                    <a:pt x="2059" y="561"/>
                  </a:lnTo>
                  <a:lnTo>
                    <a:pt x="2082" y="561"/>
                  </a:lnTo>
                  <a:lnTo>
                    <a:pt x="2082" y="561"/>
                  </a:lnTo>
                  <a:lnTo>
                    <a:pt x="2130" y="561"/>
                  </a:lnTo>
                  <a:lnTo>
                    <a:pt x="2130" y="561"/>
                  </a:lnTo>
                  <a:lnTo>
                    <a:pt x="2153" y="561"/>
                  </a:lnTo>
                  <a:lnTo>
                    <a:pt x="2153" y="561"/>
                  </a:lnTo>
                  <a:lnTo>
                    <a:pt x="2165" y="561"/>
                  </a:lnTo>
                  <a:lnTo>
                    <a:pt x="2165" y="561"/>
                  </a:lnTo>
                  <a:lnTo>
                    <a:pt x="2188" y="561"/>
                  </a:lnTo>
                  <a:lnTo>
                    <a:pt x="2188" y="561"/>
                  </a:lnTo>
                  <a:lnTo>
                    <a:pt x="2212" y="561"/>
                  </a:lnTo>
                  <a:lnTo>
                    <a:pt x="2212" y="561"/>
                  </a:lnTo>
                  <a:lnTo>
                    <a:pt x="2224" y="561"/>
                  </a:lnTo>
                  <a:lnTo>
                    <a:pt x="2224" y="561"/>
                  </a:lnTo>
                  <a:lnTo>
                    <a:pt x="2247" y="561"/>
                  </a:lnTo>
                  <a:lnTo>
                    <a:pt x="2247" y="561"/>
                  </a:lnTo>
                  <a:lnTo>
                    <a:pt x="2297" y="561"/>
                  </a:lnTo>
                  <a:lnTo>
                    <a:pt x="2297" y="561"/>
                  </a:lnTo>
                  <a:lnTo>
                    <a:pt x="2309" y="561"/>
                  </a:lnTo>
                  <a:lnTo>
                    <a:pt x="2309" y="561"/>
                  </a:lnTo>
                  <a:lnTo>
                    <a:pt x="2320" y="561"/>
                  </a:lnTo>
                  <a:lnTo>
                    <a:pt x="2320" y="561"/>
                  </a:lnTo>
                  <a:lnTo>
                    <a:pt x="2325" y="561"/>
                  </a:lnTo>
                  <a:lnTo>
                    <a:pt x="2332" y="561"/>
                  </a:lnTo>
                  <a:lnTo>
                    <a:pt x="2332" y="561"/>
                  </a:lnTo>
                  <a:lnTo>
                    <a:pt x="2332" y="558"/>
                  </a:lnTo>
                  <a:lnTo>
                    <a:pt x="2332" y="554"/>
                  </a:lnTo>
                  <a:lnTo>
                    <a:pt x="2332" y="549"/>
                  </a:lnTo>
                  <a:lnTo>
                    <a:pt x="2332" y="549"/>
                  </a:lnTo>
                  <a:close/>
                </a:path>
              </a:pathLst>
            </a:custGeom>
            <a:solidFill>
              <a:schemeClr val="accent1">
                <a:alpha val="76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685800" y="3138663"/>
              <a:ext cx="3962400" cy="546100"/>
            </a:xfrm>
            <a:custGeom>
              <a:avLst/>
              <a:gdLst>
                <a:gd name="T0" fmla="*/ 2330 w 2366"/>
                <a:gd name="T1" fmla="*/ 106 h 344"/>
                <a:gd name="T2" fmla="*/ 2283 w 2366"/>
                <a:gd name="T3" fmla="*/ 58 h 344"/>
                <a:gd name="T4" fmla="*/ 2271 w 2366"/>
                <a:gd name="T5" fmla="*/ 11 h 344"/>
                <a:gd name="T6" fmla="*/ 2236 w 2366"/>
                <a:gd name="T7" fmla="*/ 23 h 344"/>
                <a:gd name="T8" fmla="*/ 2175 w 2366"/>
                <a:gd name="T9" fmla="*/ 58 h 344"/>
                <a:gd name="T10" fmla="*/ 2128 w 2366"/>
                <a:gd name="T11" fmla="*/ 188 h 344"/>
                <a:gd name="T12" fmla="*/ 2081 w 2366"/>
                <a:gd name="T13" fmla="*/ 165 h 344"/>
                <a:gd name="T14" fmla="*/ 2026 w 2366"/>
                <a:gd name="T15" fmla="*/ 188 h 344"/>
                <a:gd name="T16" fmla="*/ 1974 w 2366"/>
                <a:gd name="T17" fmla="*/ 188 h 344"/>
                <a:gd name="T18" fmla="*/ 1913 w 2366"/>
                <a:gd name="T19" fmla="*/ 200 h 344"/>
                <a:gd name="T20" fmla="*/ 1838 w 2366"/>
                <a:gd name="T21" fmla="*/ 153 h 344"/>
                <a:gd name="T22" fmla="*/ 1748 w 2366"/>
                <a:gd name="T23" fmla="*/ 129 h 344"/>
                <a:gd name="T24" fmla="*/ 1713 w 2366"/>
                <a:gd name="T25" fmla="*/ 141 h 344"/>
                <a:gd name="T26" fmla="*/ 1671 w 2366"/>
                <a:gd name="T27" fmla="*/ 82 h 344"/>
                <a:gd name="T28" fmla="*/ 1616 w 2366"/>
                <a:gd name="T29" fmla="*/ 106 h 344"/>
                <a:gd name="T30" fmla="*/ 1581 w 2366"/>
                <a:gd name="T31" fmla="*/ 108 h 344"/>
                <a:gd name="T32" fmla="*/ 1569 w 2366"/>
                <a:gd name="T33" fmla="*/ 165 h 344"/>
                <a:gd name="T34" fmla="*/ 1546 w 2366"/>
                <a:gd name="T35" fmla="*/ 160 h 344"/>
                <a:gd name="T36" fmla="*/ 1522 w 2366"/>
                <a:gd name="T37" fmla="*/ 117 h 344"/>
                <a:gd name="T38" fmla="*/ 1487 w 2366"/>
                <a:gd name="T39" fmla="*/ 63 h 344"/>
                <a:gd name="T40" fmla="*/ 1402 w 2366"/>
                <a:gd name="T41" fmla="*/ 47 h 344"/>
                <a:gd name="T42" fmla="*/ 1261 w 2366"/>
                <a:gd name="T43" fmla="*/ 188 h 344"/>
                <a:gd name="T44" fmla="*/ 1237 w 2366"/>
                <a:gd name="T45" fmla="*/ 249 h 344"/>
                <a:gd name="T46" fmla="*/ 1188 w 2366"/>
                <a:gd name="T47" fmla="*/ 249 h 344"/>
                <a:gd name="T48" fmla="*/ 1152 w 2366"/>
                <a:gd name="T49" fmla="*/ 235 h 344"/>
                <a:gd name="T50" fmla="*/ 1117 w 2366"/>
                <a:gd name="T51" fmla="*/ 261 h 344"/>
                <a:gd name="T52" fmla="*/ 1074 w 2366"/>
                <a:gd name="T53" fmla="*/ 285 h 344"/>
                <a:gd name="T54" fmla="*/ 961 w 2366"/>
                <a:gd name="T55" fmla="*/ 200 h 344"/>
                <a:gd name="T56" fmla="*/ 968 w 2366"/>
                <a:gd name="T57" fmla="*/ 285 h 344"/>
                <a:gd name="T58" fmla="*/ 902 w 2366"/>
                <a:gd name="T59" fmla="*/ 273 h 344"/>
                <a:gd name="T60" fmla="*/ 867 w 2366"/>
                <a:gd name="T61" fmla="*/ 261 h 344"/>
                <a:gd name="T62" fmla="*/ 832 w 2366"/>
                <a:gd name="T63" fmla="*/ 285 h 344"/>
                <a:gd name="T64" fmla="*/ 737 w 2366"/>
                <a:gd name="T65" fmla="*/ 235 h 344"/>
                <a:gd name="T66" fmla="*/ 653 w 2366"/>
                <a:gd name="T67" fmla="*/ 174 h 344"/>
                <a:gd name="T68" fmla="*/ 641 w 2366"/>
                <a:gd name="T69" fmla="*/ 261 h 344"/>
                <a:gd name="T70" fmla="*/ 558 w 2366"/>
                <a:gd name="T71" fmla="*/ 261 h 344"/>
                <a:gd name="T72" fmla="*/ 535 w 2366"/>
                <a:gd name="T73" fmla="*/ 261 h 344"/>
                <a:gd name="T74" fmla="*/ 481 w 2366"/>
                <a:gd name="T75" fmla="*/ 247 h 344"/>
                <a:gd name="T76" fmla="*/ 464 w 2366"/>
                <a:gd name="T77" fmla="*/ 242 h 344"/>
                <a:gd name="T78" fmla="*/ 426 w 2366"/>
                <a:gd name="T79" fmla="*/ 188 h 344"/>
                <a:gd name="T80" fmla="*/ 403 w 2366"/>
                <a:gd name="T81" fmla="*/ 129 h 344"/>
                <a:gd name="T82" fmla="*/ 379 w 2366"/>
                <a:gd name="T83" fmla="*/ 200 h 344"/>
                <a:gd name="T84" fmla="*/ 344 w 2366"/>
                <a:gd name="T85" fmla="*/ 261 h 344"/>
                <a:gd name="T86" fmla="*/ 297 w 2366"/>
                <a:gd name="T87" fmla="*/ 261 h 344"/>
                <a:gd name="T88" fmla="*/ 262 w 2366"/>
                <a:gd name="T89" fmla="*/ 266 h 344"/>
                <a:gd name="T90" fmla="*/ 196 w 2366"/>
                <a:gd name="T91" fmla="*/ 259 h 344"/>
                <a:gd name="T92" fmla="*/ 106 w 2366"/>
                <a:gd name="T93" fmla="*/ 249 h 344"/>
                <a:gd name="T94" fmla="*/ 64 w 2366"/>
                <a:gd name="T95" fmla="*/ 247 h 344"/>
                <a:gd name="T96" fmla="*/ 0 w 2366"/>
                <a:gd name="T97" fmla="*/ 320 h 344"/>
                <a:gd name="T98" fmla="*/ 177 w 2366"/>
                <a:gd name="T99" fmla="*/ 344 h 344"/>
                <a:gd name="T100" fmla="*/ 344 w 2366"/>
                <a:gd name="T101" fmla="*/ 344 h 344"/>
                <a:gd name="T102" fmla="*/ 558 w 2366"/>
                <a:gd name="T103" fmla="*/ 344 h 344"/>
                <a:gd name="T104" fmla="*/ 749 w 2366"/>
                <a:gd name="T105" fmla="*/ 344 h 344"/>
                <a:gd name="T106" fmla="*/ 902 w 2366"/>
                <a:gd name="T107" fmla="*/ 344 h 344"/>
                <a:gd name="T108" fmla="*/ 1093 w 2366"/>
                <a:gd name="T109" fmla="*/ 344 h 344"/>
                <a:gd name="T110" fmla="*/ 1272 w 2366"/>
                <a:gd name="T111" fmla="*/ 344 h 344"/>
                <a:gd name="T112" fmla="*/ 1437 w 2366"/>
                <a:gd name="T113" fmla="*/ 344 h 344"/>
                <a:gd name="T114" fmla="*/ 1616 w 2366"/>
                <a:gd name="T115" fmla="*/ 344 h 344"/>
                <a:gd name="T116" fmla="*/ 1807 w 2366"/>
                <a:gd name="T117" fmla="*/ 344 h 344"/>
                <a:gd name="T118" fmla="*/ 1998 w 2366"/>
                <a:gd name="T119" fmla="*/ 344 h 344"/>
                <a:gd name="T120" fmla="*/ 2163 w 2366"/>
                <a:gd name="T121" fmla="*/ 34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366" h="344">
                  <a:moveTo>
                    <a:pt x="2366" y="82"/>
                  </a:moveTo>
                  <a:lnTo>
                    <a:pt x="2366" y="82"/>
                  </a:lnTo>
                  <a:lnTo>
                    <a:pt x="2366" y="82"/>
                  </a:lnTo>
                  <a:lnTo>
                    <a:pt x="2361" y="82"/>
                  </a:lnTo>
                  <a:lnTo>
                    <a:pt x="2354" y="82"/>
                  </a:lnTo>
                  <a:lnTo>
                    <a:pt x="2354" y="82"/>
                  </a:lnTo>
                  <a:lnTo>
                    <a:pt x="2354" y="87"/>
                  </a:lnTo>
                  <a:lnTo>
                    <a:pt x="2354" y="94"/>
                  </a:lnTo>
                  <a:lnTo>
                    <a:pt x="2354" y="94"/>
                  </a:lnTo>
                  <a:lnTo>
                    <a:pt x="2349" y="94"/>
                  </a:lnTo>
                  <a:lnTo>
                    <a:pt x="2342" y="94"/>
                  </a:lnTo>
                  <a:lnTo>
                    <a:pt x="2342" y="94"/>
                  </a:lnTo>
                  <a:lnTo>
                    <a:pt x="2337" y="94"/>
                  </a:lnTo>
                  <a:lnTo>
                    <a:pt x="2330" y="94"/>
                  </a:lnTo>
                  <a:lnTo>
                    <a:pt x="2330" y="94"/>
                  </a:lnTo>
                  <a:lnTo>
                    <a:pt x="2330" y="99"/>
                  </a:lnTo>
                  <a:lnTo>
                    <a:pt x="2330" y="106"/>
                  </a:lnTo>
                  <a:lnTo>
                    <a:pt x="2330" y="106"/>
                  </a:lnTo>
                  <a:lnTo>
                    <a:pt x="2328" y="106"/>
                  </a:lnTo>
                  <a:lnTo>
                    <a:pt x="2326" y="106"/>
                  </a:lnTo>
                  <a:lnTo>
                    <a:pt x="2318" y="106"/>
                  </a:lnTo>
                  <a:lnTo>
                    <a:pt x="2318" y="106"/>
                  </a:lnTo>
                  <a:lnTo>
                    <a:pt x="2318" y="94"/>
                  </a:lnTo>
                  <a:lnTo>
                    <a:pt x="2318" y="94"/>
                  </a:lnTo>
                  <a:lnTo>
                    <a:pt x="2318" y="82"/>
                  </a:lnTo>
                  <a:lnTo>
                    <a:pt x="2318" y="82"/>
                  </a:lnTo>
                  <a:lnTo>
                    <a:pt x="2318" y="75"/>
                  </a:lnTo>
                  <a:lnTo>
                    <a:pt x="2318" y="70"/>
                  </a:lnTo>
                  <a:lnTo>
                    <a:pt x="2318" y="70"/>
                  </a:lnTo>
                  <a:lnTo>
                    <a:pt x="2316" y="70"/>
                  </a:lnTo>
                  <a:lnTo>
                    <a:pt x="2314" y="70"/>
                  </a:lnTo>
                  <a:lnTo>
                    <a:pt x="2307" y="70"/>
                  </a:lnTo>
                  <a:lnTo>
                    <a:pt x="2307" y="70"/>
                  </a:lnTo>
                  <a:lnTo>
                    <a:pt x="2283" y="70"/>
                  </a:lnTo>
                  <a:lnTo>
                    <a:pt x="2283" y="70"/>
                  </a:lnTo>
                  <a:lnTo>
                    <a:pt x="2283" y="58"/>
                  </a:lnTo>
                  <a:lnTo>
                    <a:pt x="2283" y="58"/>
                  </a:lnTo>
                  <a:lnTo>
                    <a:pt x="2283" y="47"/>
                  </a:lnTo>
                  <a:lnTo>
                    <a:pt x="2283" y="47"/>
                  </a:lnTo>
                  <a:lnTo>
                    <a:pt x="2283" y="35"/>
                  </a:lnTo>
                  <a:lnTo>
                    <a:pt x="2283" y="35"/>
                  </a:lnTo>
                  <a:lnTo>
                    <a:pt x="2283" y="28"/>
                  </a:lnTo>
                  <a:lnTo>
                    <a:pt x="2283" y="23"/>
                  </a:lnTo>
                  <a:lnTo>
                    <a:pt x="2283" y="23"/>
                  </a:lnTo>
                  <a:lnTo>
                    <a:pt x="2281" y="21"/>
                  </a:lnTo>
                  <a:lnTo>
                    <a:pt x="2276" y="23"/>
                  </a:lnTo>
                  <a:lnTo>
                    <a:pt x="2274" y="23"/>
                  </a:lnTo>
                  <a:lnTo>
                    <a:pt x="2271" y="23"/>
                  </a:lnTo>
                  <a:lnTo>
                    <a:pt x="2271" y="23"/>
                  </a:lnTo>
                  <a:lnTo>
                    <a:pt x="2271" y="21"/>
                  </a:lnTo>
                  <a:lnTo>
                    <a:pt x="2271" y="16"/>
                  </a:lnTo>
                  <a:lnTo>
                    <a:pt x="2271" y="14"/>
                  </a:lnTo>
                  <a:lnTo>
                    <a:pt x="2271" y="11"/>
                  </a:lnTo>
                  <a:lnTo>
                    <a:pt x="2271" y="11"/>
                  </a:lnTo>
                  <a:lnTo>
                    <a:pt x="2269" y="9"/>
                  </a:lnTo>
                  <a:lnTo>
                    <a:pt x="2264" y="9"/>
                  </a:lnTo>
                  <a:lnTo>
                    <a:pt x="2260" y="11"/>
                  </a:lnTo>
                  <a:lnTo>
                    <a:pt x="2260" y="11"/>
                  </a:lnTo>
                  <a:lnTo>
                    <a:pt x="2260" y="4"/>
                  </a:lnTo>
                  <a:lnTo>
                    <a:pt x="2260" y="2"/>
                  </a:lnTo>
                  <a:lnTo>
                    <a:pt x="2260" y="0"/>
                  </a:lnTo>
                  <a:lnTo>
                    <a:pt x="2260" y="0"/>
                  </a:lnTo>
                  <a:lnTo>
                    <a:pt x="2248" y="0"/>
                  </a:lnTo>
                  <a:lnTo>
                    <a:pt x="2248" y="0"/>
                  </a:lnTo>
                  <a:lnTo>
                    <a:pt x="2248" y="11"/>
                  </a:lnTo>
                  <a:lnTo>
                    <a:pt x="2248" y="11"/>
                  </a:lnTo>
                  <a:lnTo>
                    <a:pt x="2248" y="16"/>
                  </a:lnTo>
                  <a:lnTo>
                    <a:pt x="2248" y="23"/>
                  </a:lnTo>
                  <a:lnTo>
                    <a:pt x="2248" y="23"/>
                  </a:lnTo>
                  <a:lnTo>
                    <a:pt x="2241" y="23"/>
                  </a:lnTo>
                  <a:lnTo>
                    <a:pt x="2236" y="23"/>
                  </a:lnTo>
                  <a:lnTo>
                    <a:pt x="2236" y="23"/>
                  </a:lnTo>
                  <a:lnTo>
                    <a:pt x="2236" y="28"/>
                  </a:lnTo>
                  <a:lnTo>
                    <a:pt x="2236" y="35"/>
                  </a:lnTo>
                  <a:lnTo>
                    <a:pt x="2236" y="35"/>
                  </a:lnTo>
                  <a:lnTo>
                    <a:pt x="2229" y="35"/>
                  </a:lnTo>
                  <a:lnTo>
                    <a:pt x="2224" y="35"/>
                  </a:lnTo>
                  <a:lnTo>
                    <a:pt x="2224" y="35"/>
                  </a:lnTo>
                  <a:lnTo>
                    <a:pt x="2222" y="40"/>
                  </a:lnTo>
                  <a:lnTo>
                    <a:pt x="2224" y="47"/>
                  </a:lnTo>
                  <a:lnTo>
                    <a:pt x="2224" y="47"/>
                  </a:lnTo>
                  <a:lnTo>
                    <a:pt x="2224" y="58"/>
                  </a:lnTo>
                  <a:lnTo>
                    <a:pt x="2224" y="58"/>
                  </a:lnTo>
                  <a:lnTo>
                    <a:pt x="2212" y="58"/>
                  </a:lnTo>
                  <a:lnTo>
                    <a:pt x="2212" y="58"/>
                  </a:lnTo>
                  <a:lnTo>
                    <a:pt x="2201" y="58"/>
                  </a:lnTo>
                  <a:lnTo>
                    <a:pt x="2201" y="58"/>
                  </a:lnTo>
                  <a:lnTo>
                    <a:pt x="2187" y="58"/>
                  </a:lnTo>
                  <a:lnTo>
                    <a:pt x="2187" y="58"/>
                  </a:lnTo>
                  <a:lnTo>
                    <a:pt x="2175" y="58"/>
                  </a:lnTo>
                  <a:lnTo>
                    <a:pt x="2175" y="58"/>
                  </a:lnTo>
                  <a:lnTo>
                    <a:pt x="2170" y="58"/>
                  </a:lnTo>
                  <a:lnTo>
                    <a:pt x="2163" y="58"/>
                  </a:lnTo>
                  <a:lnTo>
                    <a:pt x="2163" y="58"/>
                  </a:lnTo>
                  <a:lnTo>
                    <a:pt x="2163" y="63"/>
                  </a:lnTo>
                  <a:lnTo>
                    <a:pt x="2163" y="70"/>
                  </a:lnTo>
                  <a:lnTo>
                    <a:pt x="2163" y="70"/>
                  </a:lnTo>
                  <a:lnTo>
                    <a:pt x="2161" y="70"/>
                  </a:lnTo>
                  <a:lnTo>
                    <a:pt x="2158" y="70"/>
                  </a:lnTo>
                  <a:lnTo>
                    <a:pt x="2151" y="70"/>
                  </a:lnTo>
                  <a:lnTo>
                    <a:pt x="2151" y="70"/>
                  </a:lnTo>
                  <a:lnTo>
                    <a:pt x="2128" y="70"/>
                  </a:lnTo>
                  <a:lnTo>
                    <a:pt x="2128" y="70"/>
                  </a:lnTo>
                  <a:lnTo>
                    <a:pt x="2128" y="94"/>
                  </a:lnTo>
                  <a:lnTo>
                    <a:pt x="2128" y="94"/>
                  </a:lnTo>
                  <a:lnTo>
                    <a:pt x="2128" y="141"/>
                  </a:lnTo>
                  <a:lnTo>
                    <a:pt x="2128" y="141"/>
                  </a:lnTo>
                  <a:lnTo>
                    <a:pt x="2128" y="188"/>
                  </a:lnTo>
                  <a:lnTo>
                    <a:pt x="2128" y="188"/>
                  </a:lnTo>
                  <a:lnTo>
                    <a:pt x="2123" y="188"/>
                  </a:lnTo>
                  <a:lnTo>
                    <a:pt x="2116" y="188"/>
                  </a:lnTo>
                  <a:lnTo>
                    <a:pt x="2116" y="188"/>
                  </a:lnTo>
                  <a:lnTo>
                    <a:pt x="2116" y="183"/>
                  </a:lnTo>
                  <a:lnTo>
                    <a:pt x="2116" y="176"/>
                  </a:lnTo>
                  <a:lnTo>
                    <a:pt x="2116" y="176"/>
                  </a:lnTo>
                  <a:lnTo>
                    <a:pt x="2116" y="172"/>
                  </a:lnTo>
                  <a:lnTo>
                    <a:pt x="2116" y="165"/>
                  </a:lnTo>
                  <a:lnTo>
                    <a:pt x="2116" y="165"/>
                  </a:lnTo>
                  <a:lnTo>
                    <a:pt x="2111" y="165"/>
                  </a:lnTo>
                  <a:lnTo>
                    <a:pt x="2104" y="165"/>
                  </a:lnTo>
                  <a:lnTo>
                    <a:pt x="2104" y="165"/>
                  </a:lnTo>
                  <a:lnTo>
                    <a:pt x="2099" y="165"/>
                  </a:lnTo>
                  <a:lnTo>
                    <a:pt x="2092" y="165"/>
                  </a:lnTo>
                  <a:lnTo>
                    <a:pt x="2092" y="165"/>
                  </a:lnTo>
                  <a:lnTo>
                    <a:pt x="2081" y="165"/>
                  </a:lnTo>
                  <a:lnTo>
                    <a:pt x="2081" y="165"/>
                  </a:lnTo>
                  <a:lnTo>
                    <a:pt x="2057" y="165"/>
                  </a:lnTo>
                  <a:lnTo>
                    <a:pt x="2057" y="165"/>
                  </a:lnTo>
                  <a:lnTo>
                    <a:pt x="2050" y="165"/>
                  </a:lnTo>
                  <a:lnTo>
                    <a:pt x="2048" y="165"/>
                  </a:lnTo>
                  <a:lnTo>
                    <a:pt x="2045" y="165"/>
                  </a:lnTo>
                  <a:lnTo>
                    <a:pt x="2045" y="165"/>
                  </a:lnTo>
                  <a:lnTo>
                    <a:pt x="2045" y="167"/>
                  </a:lnTo>
                  <a:lnTo>
                    <a:pt x="2045" y="172"/>
                  </a:lnTo>
                  <a:lnTo>
                    <a:pt x="2045" y="176"/>
                  </a:lnTo>
                  <a:lnTo>
                    <a:pt x="2045" y="176"/>
                  </a:lnTo>
                  <a:lnTo>
                    <a:pt x="2045" y="183"/>
                  </a:lnTo>
                  <a:lnTo>
                    <a:pt x="2045" y="186"/>
                  </a:lnTo>
                  <a:lnTo>
                    <a:pt x="2045" y="188"/>
                  </a:lnTo>
                  <a:lnTo>
                    <a:pt x="2045" y="188"/>
                  </a:lnTo>
                  <a:lnTo>
                    <a:pt x="2038" y="188"/>
                  </a:lnTo>
                  <a:lnTo>
                    <a:pt x="2033" y="188"/>
                  </a:lnTo>
                  <a:lnTo>
                    <a:pt x="2033" y="188"/>
                  </a:lnTo>
                  <a:lnTo>
                    <a:pt x="2026" y="188"/>
                  </a:lnTo>
                  <a:lnTo>
                    <a:pt x="2022" y="188"/>
                  </a:lnTo>
                  <a:lnTo>
                    <a:pt x="2022" y="188"/>
                  </a:lnTo>
                  <a:lnTo>
                    <a:pt x="2022" y="186"/>
                  </a:lnTo>
                  <a:lnTo>
                    <a:pt x="2022" y="183"/>
                  </a:lnTo>
                  <a:lnTo>
                    <a:pt x="2022" y="176"/>
                  </a:lnTo>
                  <a:lnTo>
                    <a:pt x="2022" y="176"/>
                  </a:lnTo>
                  <a:lnTo>
                    <a:pt x="1998" y="176"/>
                  </a:lnTo>
                  <a:lnTo>
                    <a:pt x="1998" y="176"/>
                  </a:lnTo>
                  <a:lnTo>
                    <a:pt x="1998" y="200"/>
                  </a:lnTo>
                  <a:lnTo>
                    <a:pt x="1998" y="200"/>
                  </a:lnTo>
                  <a:lnTo>
                    <a:pt x="1986" y="200"/>
                  </a:lnTo>
                  <a:lnTo>
                    <a:pt x="1986" y="200"/>
                  </a:lnTo>
                  <a:lnTo>
                    <a:pt x="1979" y="200"/>
                  </a:lnTo>
                  <a:lnTo>
                    <a:pt x="1974" y="200"/>
                  </a:lnTo>
                  <a:lnTo>
                    <a:pt x="1974" y="200"/>
                  </a:lnTo>
                  <a:lnTo>
                    <a:pt x="1972" y="198"/>
                  </a:lnTo>
                  <a:lnTo>
                    <a:pt x="1974" y="195"/>
                  </a:lnTo>
                  <a:lnTo>
                    <a:pt x="1974" y="188"/>
                  </a:lnTo>
                  <a:lnTo>
                    <a:pt x="1974" y="188"/>
                  </a:lnTo>
                  <a:lnTo>
                    <a:pt x="1951" y="188"/>
                  </a:lnTo>
                  <a:lnTo>
                    <a:pt x="1951" y="188"/>
                  </a:lnTo>
                  <a:lnTo>
                    <a:pt x="1951" y="200"/>
                  </a:lnTo>
                  <a:lnTo>
                    <a:pt x="1951" y="200"/>
                  </a:lnTo>
                  <a:lnTo>
                    <a:pt x="1951" y="207"/>
                  </a:lnTo>
                  <a:lnTo>
                    <a:pt x="1951" y="212"/>
                  </a:lnTo>
                  <a:lnTo>
                    <a:pt x="1951" y="212"/>
                  </a:lnTo>
                  <a:lnTo>
                    <a:pt x="1944" y="214"/>
                  </a:lnTo>
                  <a:lnTo>
                    <a:pt x="1937" y="212"/>
                  </a:lnTo>
                  <a:lnTo>
                    <a:pt x="1937" y="212"/>
                  </a:lnTo>
                  <a:lnTo>
                    <a:pt x="1937" y="200"/>
                  </a:lnTo>
                  <a:lnTo>
                    <a:pt x="1937" y="200"/>
                  </a:lnTo>
                  <a:lnTo>
                    <a:pt x="1932" y="200"/>
                  </a:lnTo>
                  <a:lnTo>
                    <a:pt x="1925" y="200"/>
                  </a:lnTo>
                  <a:lnTo>
                    <a:pt x="1925" y="200"/>
                  </a:lnTo>
                  <a:lnTo>
                    <a:pt x="1913" y="200"/>
                  </a:lnTo>
                  <a:lnTo>
                    <a:pt x="1913" y="200"/>
                  </a:lnTo>
                  <a:lnTo>
                    <a:pt x="1901" y="200"/>
                  </a:lnTo>
                  <a:lnTo>
                    <a:pt x="1901" y="200"/>
                  </a:lnTo>
                  <a:lnTo>
                    <a:pt x="1890" y="200"/>
                  </a:lnTo>
                  <a:lnTo>
                    <a:pt x="1890" y="200"/>
                  </a:lnTo>
                  <a:lnTo>
                    <a:pt x="1866" y="200"/>
                  </a:lnTo>
                  <a:lnTo>
                    <a:pt x="1866" y="200"/>
                  </a:lnTo>
                  <a:lnTo>
                    <a:pt x="1843" y="200"/>
                  </a:lnTo>
                  <a:lnTo>
                    <a:pt x="1843" y="200"/>
                  </a:lnTo>
                  <a:lnTo>
                    <a:pt x="1843" y="188"/>
                  </a:lnTo>
                  <a:lnTo>
                    <a:pt x="1843" y="188"/>
                  </a:lnTo>
                  <a:lnTo>
                    <a:pt x="1843" y="176"/>
                  </a:lnTo>
                  <a:lnTo>
                    <a:pt x="1843" y="176"/>
                  </a:lnTo>
                  <a:lnTo>
                    <a:pt x="1843" y="165"/>
                  </a:lnTo>
                  <a:lnTo>
                    <a:pt x="1843" y="165"/>
                  </a:lnTo>
                  <a:lnTo>
                    <a:pt x="1843" y="160"/>
                  </a:lnTo>
                  <a:lnTo>
                    <a:pt x="1843" y="153"/>
                  </a:lnTo>
                  <a:lnTo>
                    <a:pt x="1843" y="153"/>
                  </a:lnTo>
                  <a:lnTo>
                    <a:pt x="1838" y="153"/>
                  </a:lnTo>
                  <a:lnTo>
                    <a:pt x="1831" y="153"/>
                  </a:lnTo>
                  <a:lnTo>
                    <a:pt x="1831" y="153"/>
                  </a:lnTo>
                  <a:lnTo>
                    <a:pt x="1831" y="150"/>
                  </a:lnTo>
                  <a:lnTo>
                    <a:pt x="1831" y="148"/>
                  </a:lnTo>
                  <a:lnTo>
                    <a:pt x="1831" y="141"/>
                  </a:lnTo>
                  <a:lnTo>
                    <a:pt x="1831" y="141"/>
                  </a:lnTo>
                  <a:lnTo>
                    <a:pt x="1784" y="141"/>
                  </a:lnTo>
                  <a:lnTo>
                    <a:pt x="1784" y="141"/>
                  </a:lnTo>
                  <a:lnTo>
                    <a:pt x="1784" y="136"/>
                  </a:lnTo>
                  <a:lnTo>
                    <a:pt x="1784" y="132"/>
                  </a:lnTo>
                  <a:lnTo>
                    <a:pt x="1784" y="129"/>
                  </a:lnTo>
                  <a:lnTo>
                    <a:pt x="1784" y="129"/>
                  </a:lnTo>
                  <a:lnTo>
                    <a:pt x="1772" y="129"/>
                  </a:lnTo>
                  <a:lnTo>
                    <a:pt x="1772" y="129"/>
                  </a:lnTo>
                  <a:lnTo>
                    <a:pt x="1760" y="129"/>
                  </a:lnTo>
                  <a:lnTo>
                    <a:pt x="1760" y="129"/>
                  </a:lnTo>
                  <a:lnTo>
                    <a:pt x="1748" y="129"/>
                  </a:lnTo>
                  <a:lnTo>
                    <a:pt x="1748" y="129"/>
                  </a:lnTo>
                  <a:lnTo>
                    <a:pt x="1748" y="136"/>
                  </a:lnTo>
                  <a:lnTo>
                    <a:pt x="1748" y="139"/>
                  </a:lnTo>
                  <a:lnTo>
                    <a:pt x="1748" y="141"/>
                  </a:lnTo>
                  <a:lnTo>
                    <a:pt x="1748" y="141"/>
                  </a:lnTo>
                  <a:lnTo>
                    <a:pt x="1741" y="141"/>
                  </a:lnTo>
                  <a:lnTo>
                    <a:pt x="1737" y="141"/>
                  </a:lnTo>
                  <a:lnTo>
                    <a:pt x="1737" y="141"/>
                  </a:lnTo>
                  <a:lnTo>
                    <a:pt x="1734" y="148"/>
                  </a:lnTo>
                  <a:lnTo>
                    <a:pt x="1737" y="153"/>
                  </a:lnTo>
                  <a:lnTo>
                    <a:pt x="1737" y="153"/>
                  </a:lnTo>
                  <a:lnTo>
                    <a:pt x="1737" y="176"/>
                  </a:lnTo>
                  <a:lnTo>
                    <a:pt x="1737" y="176"/>
                  </a:lnTo>
                  <a:lnTo>
                    <a:pt x="1713" y="176"/>
                  </a:lnTo>
                  <a:lnTo>
                    <a:pt x="1713" y="176"/>
                  </a:lnTo>
                  <a:lnTo>
                    <a:pt x="1713" y="153"/>
                  </a:lnTo>
                  <a:lnTo>
                    <a:pt x="1713" y="153"/>
                  </a:lnTo>
                  <a:lnTo>
                    <a:pt x="1713" y="141"/>
                  </a:lnTo>
                  <a:lnTo>
                    <a:pt x="1713" y="141"/>
                  </a:lnTo>
                  <a:lnTo>
                    <a:pt x="1713" y="129"/>
                  </a:lnTo>
                  <a:lnTo>
                    <a:pt x="1713" y="129"/>
                  </a:lnTo>
                  <a:lnTo>
                    <a:pt x="1713" y="122"/>
                  </a:lnTo>
                  <a:lnTo>
                    <a:pt x="1713" y="117"/>
                  </a:lnTo>
                  <a:lnTo>
                    <a:pt x="1713" y="117"/>
                  </a:lnTo>
                  <a:lnTo>
                    <a:pt x="1713" y="110"/>
                  </a:lnTo>
                  <a:lnTo>
                    <a:pt x="1713" y="106"/>
                  </a:lnTo>
                  <a:lnTo>
                    <a:pt x="1713" y="106"/>
                  </a:lnTo>
                  <a:lnTo>
                    <a:pt x="1706" y="106"/>
                  </a:lnTo>
                  <a:lnTo>
                    <a:pt x="1699" y="106"/>
                  </a:lnTo>
                  <a:lnTo>
                    <a:pt x="1699" y="106"/>
                  </a:lnTo>
                  <a:lnTo>
                    <a:pt x="1687" y="106"/>
                  </a:lnTo>
                  <a:lnTo>
                    <a:pt x="1687" y="106"/>
                  </a:lnTo>
                  <a:lnTo>
                    <a:pt x="1687" y="82"/>
                  </a:lnTo>
                  <a:lnTo>
                    <a:pt x="1687" y="82"/>
                  </a:lnTo>
                  <a:lnTo>
                    <a:pt x="1675" y="82"/>
                  </a:lnTo>
                  <a:lnTo>
                    <a:pt x="1675" y="82"/>
                  </a:lnTo>
                  <a:lnTo>
                    <a:pt x="1671" y="82"/>
                  </a:lnTo>
                  <a:lnTo>
                    <a:pt x="1663" y="82"/>
                  </a:lnTo>
                  <a:lnTo>
                    <a:pt x="1663" y="82"/>
                  </a:lnTo>
                  <a:lnTo>
                    <a:pt x="1663" y="87"/>
                  </a:lnTo>
                  <a:lnTo>
                    <a:pt x="1666" y="91"/>
                  </a:lnTo>
                  <a:lnTo>
                    <a:pt x="1663" y="94"/>
                  </a:lnTo>
                  <a:lnTo>
                    <a:pt x="1663" y="94"/>
                  </a:lnTo>
                  <a:lnTo>
                    <a:pt x="1663" y="99"/>
                  </a:lnTo>
                  <a:lnTo>
                    <a:pt x="1663" y="106"/>
                  </a:lnTo>
                  <a:lnTo>
                    <a:pt x="1663" y="106"/>
                  </a:lnTo>
                  <a:lnTo>
                    <a:pt x="1659" y="106"/>
                  </a:lnTo>
                  <a:lnTo>
                    <a:pt x="1652" y="106"/>
                  </a:lnTo>
                  <a:lnTo>
                    <a:pt x="1652" y="106"/>
                  </a:lnTo>
                  <a:lnTo>
                    <a:pt x="1640" y="106"/>
                  </a:lnTo>
                  <a:lnTo>
                    <a:pt x="1640" y="106"/>
                  </a:lnTo>
                  <a:lnTo>
                    <a:pt x="1628" y="106"/>
                  </a:lnTo>
                  <a:lnTo>
                    <a:pt x="1628" y="106"/>
                  </a:lnTo>
                  <a:lnTo>
                    <a:pt x="1623" y="106"/>
                  </a:lnTo>
                  <a:lnTo>
                    <a:pt x="1616" y="106"/>
                  </a:lnTo>
                  <a:lnTo>
                    <a:pt x="1616" y="106"/>
                  </a:lnTo>
                  <a:lnTo>
                    <a:pt x="1616" y="101"/>
                  </a:lnTo>
                  <a:lnTo>
                    <a:pt x="1616" y="94"/>
                  </a:lnTo>
                  <a:lnTo>
                    <a:pt x="1616" y="94"/>
                  </a:lnTo>
                  <a:lnTo>
                    <a:pt x="1612" y="94"/>
                  </a:lnTo>
                  <a:lnTo>
                    <a:pt x="1605" y="94"/>
                  </a:lnTo>
                  <a:lnTo>
                    <a:pt x="1605" y="94"/>
                  </a:lnTo>
                  <a:lnTo>
                    <a:pt x="1600" y="94"/>
                  </a:lnTo>
                  <a:lnTo>
                    <a:pt x="1593" y="94"/>
                  </a:lnTo>
                  <a:lnTo>
                    <a:pt x="1593" y="94"/>
                  </a:lnTo>
                  <a:lnTo>
                    <a:pt x="1593" y="99"/>
                  </a:lnTo>
                  <a:lnTo>
                    <a:pt x="1593" y="106"/>
                  </a:lnTo>
                  <a:lnTo>
                    <a:pt x="1593" y="106"/>
                  </a:lnTo>
                  <a:lnTo>
                    <a:pt x="1586" y="106"/>
                  </a:lnTo>
                  <a:lnTo>
                    <a:pt x="1583" y="106"/>
                  </a:lnTo>
                  <a:lnTo>
                    <a:pt x="1581" y="106"/>
                  </a:lnTo>
                  <a:lnTo>
                    <a:pt x="1581" y="106"/>
                  </a:lnTo>
                  <a:lnTo>
                    <a:pt x="1581" y="108"/>
                  </a:lnTo>
                  <a:lnTo>
                    <a:pt x="1581" y="110"/>
                  </a:lnTo>
                  <a:lnTo>
                    <a:pt x="1581" y="117"/>
                  </a:lnTo>
                  <a:lnTo>
                    <a:pt x="1581" y="117"/>
                  </a:lnTo>
                  <a:lnTo>
                    <a:pt x="1581" y="124"/>
                  </a:lnTo>
                  <a:lnTo>
                    <a:pt x="1581" y="129"/>
                  </a:lnTo>
                  <a:lnTo>
                    <a:pt x="1581" y="129"/>
                  </a:lnTo>
                  <a:lnTo>
                    <a:pt x="1576" y="129"/>
                  </a:lnTo>
                  <a:lnTo>
                    <a:pt x="1569" y="129"/>
                  </a:lnTo>
                  <a:lnTo>
                    <a:pt x="1569" y="129"/>
                  </a:lnTo>
                  <a:lnTo>
                    <a:pt x="1569" y="134"/>
                  </a:lnTo>
                  <a:lnTo>
                    <a:pt x="1569" y="141"/>
                  </a:lnTo>
                  <a:lnTo>
                    <a:pt x="1569" y="141"/>
                  </a:lnTo>
                  <a:lnTo>
                    <a:pt x="1569" y="148"/>
                  </a:lnTo>
                  <a:lnTo>
                    <a:pt x="1569" y="153"/>
                  </a:lnTo>
                  <a:lnTo>
                    <a:pt x="1569" y="153"/>
                  </a:lnTo>
                  <a:lnTo>
                    <a:pt x="1569" y="160"/>
                  </a:lnTo>
                  <a:lnTo>
                    <a:pt x="1569" y="165"/>
                  </a:lnTo>
                  <a:lnTo>
                    <a:pt x="1569" y="165"/>
                  </a:lnTo>
                  <a:lnTo>
                    <a:pt x="1565" y="165"/>
                  </a:lnTo>
                  <a:lnTo>
                    <a:pt x="1557" y="165"/>
                  </a:lnTo>
                  <a:lnTo>
                    <a:pt x="1557" y="165"/>
                  </a:lnTo>
                  <a:lnTo>
                    <a:pt x="1557" y="172"/>
                  </a:lnTo>
                  <a:lnTo>
                    <a:pt x="1557" y="176"/>
                  </a:lnTo>
                  <a:lnTo>
                    <a:pt x="1557" y="176"/>
                  </a:lnTo>
                  <a:lnTo>
                    <a:pt x="1557" y="188"/>
                  </a:lnTo>
                  <a:lnTo>
                    <a:pt x="1557" y="188"/>
                  </a:lnTo>
                  <a:lnTo>
                    <a:pt x="1550" y="188"/>
                  </a:lnTo>
                  <a:lnTo>
                    <a:pt x="1548" y="190"/>
                  </a:lnTo>
                  <a:lnTo>
                    <a:pt x="1546" y="188"/>
                  </a:lnTo>
                  <a:lnTo>
                    <a:pt x="1546" y="188"/>
                  </a:lnTo>
                  <a:lnTo>
                    <a:pt x="1546" y="183"/>
                  </a:lnTo>
                  <a:lnTo>
                    <a:pt x="1546" y="176"/>
                  </a:lnTo>
                  <a:lnTo>
                    <a:pt x="1546" y="176"/>
                  </a:lnTo>
                  <a:lnTo>
                    <a:pt x="1546" y="165"/>
                  </a:lnTo>
                  <a:lnTo>
                    <a:pt x="1546" y="165"/>
                  </a:lnTo>
                  <a:lnTo>
                    <a:pt x="1546" y="160"/>
                  </a:lnTo>
                  <a:lnTo>
                    <a:pt x="1546" y="153"/>
                  </a:lnTo>
                  <a:lnTo>
                    <a:pt x="1546" y="153"/>
                  </a:lnTo>
                  <a:lnTo>
                    <a:pt x="1539" y="153"/>
                  </a:lnTo>
                  <a:lnTo>
                    <a:pt x="1534" y="153"/>
                  </a:lnTo>
                  <a:lnTo>
                    <a:pt x="1534" y="153"/>
                  </a:lnTo>
                  <a:lnTo>
                    <a:pt x="1534" y="148"/>
                  </a:lnTo>
                  <a:lnTo>
                    <a:pt x="1534" y="141"/>
                  </a:lnTo>
                  <a:lnTo>
                    <a:pt x="1534" y="141"/>
                  </a:lnTo>
                  <a:lnTo>
                    <a:pt x="1534" y="136"/>
                  </a:lnTo>
                  <a:lnTo>
                    <a:pt x="1534" y="129"/>
                  </a:lnTo>
                  <a:lnTo>
                    <a:pt x="1534" y="129"/>
                  </a:lnTo>
                  <a:lnTo>
                    <a:pt x="1532" y="129"/>
                  </a:lnTo>
                  <a:lnTo>
                    <a:pt x="1527" y="129"/>
                  </a:lnTo>
                  <a:lnTo>
                    <a:pt x="1522" y="129"/>
                  </a:lnTo>
                  <a:lnTo>
                    <a:pt x="1522" y="129"/>
                  </a:lnTo>
                  <a:lnTo>
                    <a:pt x="1520" y="127"/>
                  </a:lnTo>
                  <a:lnTo>
                    <a:pt x="1522" y="124"/>
                  </a:lnTo>
                  <a:lnTo>
                    <a:pt x="1522" y="117"/>
                  </a:lnTo>
                  <a:lnTo>
                    <a:pt x="1522" y="117"/>
                  </a:lnTo>
                  <a:lnTo>
                    <a:pt x="1522" y="94"/>
                  </a:lnTo>
                  <a:lnTo>
                    <a:pt x="1522" y="94"/>
                  </a:lnTo>
                  <a:lnTo>
                    <a:pt x="1510" y="94"/>
                  </a:lnTo>
                  <a:lnTo>
                    <a:pt x="1510" y="94"/>
                  </a:lnTo>
                  <a:lnTo>
                    <a:pt x="1503" y="94"/>
                  </a:lnTo>
                  <a:lnTo>
                    <a:pt x="1499" y="94"/>
                  </a:lnTo>
                  <a:lnTo>
                    <a:pt x="1499" y="94"/>
                  </a:lnTo>
                  <a:lnTo>
                    <a:pt x="1496" y="87"/>
                  </a:lnTo>
                  <a:lnTo>
                    <a:pt x="1499" y="82"/>
                  </a:lnTo>
                  <a:lnTo>
                    <a:pt x="1499" y="82"/>
                  </a:lnTo>
                  <a:lnTo>
                    <a:pt x="1499" y="70"/>
                  </a:lnTo>
                  <a:lnTo>
                    <a:pt x="1499" y="70"/>
                  </a:lnTo>
                  <a:lnTo>
                    <a:pt x="1491" y="70"/>
                  </a:lnTo>
                  <a:lnTo>
                    <a:pt x="1489" y="70"/>
                  </a:lnTo>
                  <a:lnTo>
                    <a:pt x="1487" y="70"/>
                  </a:lnTo>
                  <a:lnTo>
                    <a:pt x="1487" y="70"/>
                  </a:lnTo>
                  <a:lnTo>
                    <a:pt x="1487" y="63"/>
                  </a:lnTo>
                  <a:lnTo>
                    <a:pt x="1487" y="58"/>
                  </a:lnTo>
                  <a:lnTo>
                    <a:pt x="1487" y="58"/>
                  </a:lnTo>
                  <a:lnTo>
                    <a:pt x="1480" y="58"/>
                  </a:lnTo>
                  <a:lnTo>
                    <a:pt x="1475" y="58"/>
                  </a:lnTo>
                  <a:lnTo>
                    <a:pt x="1475" y="58"/>
                  </a:lnTo>
                  <a:lnTo>
                    <a:pt x="1449" y="58"/>
                  </a:lnTo>
                  <a:lnTo>
                    <a:pt x="1449" y="58"/>
                  </a:lnTo>
                  <a:lnTo>
                    <a:pt x="1437" y="58"/>
                  </a:lnTo>
                  <a:lnTo>
                    <a:pt x="1437" y="58"/>
                  </a:lnTo>
                  <a:lnTo>
                    <a:pt x="1425" y="58"/>
                  </a:lnTo>
                  <a:lnTo>
                    <a:pt x="1425" y="58"/>
                  </a:lnTo>
                  <a:lnTo>
                    <a:pt x="1414" y="58"/>
                  </a:lnTo>
                  <a:lnTo>
                    <a:pt x="1414" y="58"/>
                  </a:lnTo>
                  <a:lnTo>
                    <a:pt x="1414" y="51"/>
                  </a:lnTo>
                  <a:lnTo>
                    <a:pt x="1414" y="47"/>
                  </a:lnTo>
                  <a:lnTo>
                    <a:pt x="1414" y="47"/>
                  </a:lnTo>
                  <a:lnTo>
                    <a:pt x="1402" y="47"/>
                  </a:lnTo>
                  <a:lnTo>
                    <a:pt x="1402" y="47"/>
                  </a:lnTo>
                  <a:lnTo>
                    <a:pt x="1390" y="47"/>
                  </a:lnTo>
                  <a:lnTo>
                    <a:pt x="1390" y="47"/>
                  </a:lnTo>
                  <a:lnTo>
                    <a:pt x="1367" y="47"/>
                  </a:lnTo>
                  <a:lnTo>
                    <a:pt x="1367" y="47"/>
                  </a:lnTo>
                  <a:lnTo>
                    <a:pt x="1367" y="94"/>
                  </a:lnTo>
                  <a:lnTo>
                    <a:pt x="1367" y="94"/>
                  </a:lnTo>
                  <a:lnTo>
                    <a:pt x="1367" y="141"/>
                  </a:lnTo>
                  <a:lnTo>
                    <a:pt x="1367" y="141"/>
                  </a:lnTo>
                  <a:lnTo>
                    <a:pt x="1355" y="141"/>
                  </a:lnTo>
                  <a:lnTo>
                    <a:pt x="1355" y="141"/>
                  </a:lnTo>
                  <a:lnTo>
                    <a:pt x="1261" y="141"/>
                  </a:lnTo>
                  <a:lnTo>
                    <a:pt x="1261" y="141"/>
                  </a:lnTo>
                  <a:lnTo>
                    <a:pt x="1261" y="153"/>
                  </a:lnTo>
                  <a:lnTo>
                    <a:pt x="1261" y="153"/>
                  </a:lnTo>
                  <a:lnTo>
                    <a:pt x="1261" y="176"/>
                  </a:lnTo>
                  <a:lnTo>
                    <a:pt x="1261" y="176"/>
                  </a:lnTo>
                  <a:lnTo>
                    <a:pt x="1261" y="188"/>
                  </a:lnTo>
                  <a:lnTo>
                    <a:pt x="1261" y="188"/>
                  </a:lnTo>
                  <a:lnTo>
                    <a:pt x="1261" y="200"/>
                  </a:lnTo>
                  <a:lnTo>
                    <a:pt x="1261" y="200"/>
                  </a:lnTo>
                  <a:lnTo>
                    <a:pt x="1261" y="207"/>
                  </a:lnTo>
                  <a:lnTo>
                    <a:pt x="1261" y="212"/>
                  </a:lnTo>
                  <a:lnTo>
                    <a:pt x="1261" y="212"/>
                  </a:lnTo>
                  <a:lnTo>
                    <a:pt x="1253" y="212"/>
                  </a:lnTo>
                  <a:lnTo>
                    <a:pt x="1249" y="212"/>
                  </a:lnTo>
                  <a:lnTo>
                    <a:pt x="1249" y="212"/>
                  </a:lnTo>
                  <a:lnTo>
                    <a:pt x="1249" y="219"/>
                  </a:lnTo>
                  <a:lnTo>
                    <a:pt x="1249" y="223"/>
                  </a:lnTo>
                  <a:lnTo>
                    <a:pt x="1249" y="223"/>
                  </a:lnTo>
                  <a:lnTo>
                    <a:pt x="1242" y="223"/>
                  </a:lnTo>
                  <a:lnTo>
                    <a:pt x="1237" y="223"/>
                  </a:lnTo>
                  <a:lnTo>
                    <a:pt x="1237" y="223"/>
                  </a:lnTo>
                  <a:lnTo>
                    <a:pt x="1235" y="230"/>
                  </a:lnTo>
                  <a:lnTo>
                    <a:pt x="1237" y="235"/>
                  </a:lnTo>
                  <a:lnTo>
                    <a:pt x="1237" y="235"/>
                  </a:lnTo>
                  <a:lnTo>
                    <a:pt x="1237" y="249"/>
                  </a:lnTo>
                  <a:lnTo>
                    <a:pt x="1237" y="249"/>
                  </a:lnTo>
                  <a:lnTo>
                    <a:pt x="1230" y="249"/>
                  </a:lnTo>
                  <a:lnTo>
                    <a:pt x="1225" y="249"/>
                  </a:lnTo>
                  <a:lnTo>
                    <a:pt x="1225" y="249"/>
                  </a:lnTo>
                  <a:lnTo>
                    <a:pt x="1218" y="249"/>
                  </a:lnTo>
                  <a:lnTo>
                    <a:pt x="1211" y="249"/>
                  </a:lnTo>
                  <a:lnTo>
                    <a:pt x="1211" y="249"/>
                  </a:lnTo>
                  <a:lnTo>
                    <a:pt x="1213" y="242"/>
                  </a:lnTo>
                  <a:lnTo>
                    <a:pt x="1211" y="235"/>
                  </a:lnTo>
                  <a:lnTo>
                    <a:pt x="1211" y="235"/>
                  </a:lnTo>
                  <a:lnTo>
                    <a:pt x="1206" y="235"/>
                  </a:lnTo>
                  <a:lnTo>
                    <a:pt x="1199" y="235"/>
                  </a:lnTo>
                  <a:lnTo>
                    <a:pt x="1199" y="235"/>
                  </a:lnTo>
                  <a:lnTo>
                    <a:pt x="1188" y="235"/>
                  </a:lnTo>
                  <a:lnTo>
                    <a:pt x="1188" y="235"/>
                  </a:lnTo>
                  <a:lnTo>
                    <a:pt x="1188" y="242"/>
                  </a:lnTo>
                  <a:lnTo>
                    <a:pt x="1190" y="247"/>
                  </a:lnTo>
                  <a:lnTo>
                    <a:pt x="1188" y="249"/>
                  </a:lnTo>
                  <a:lnTo>
                    <a:pt x="1188" y="249"/>
                  </a:lnTo>
                  <a:lnTo>
                    <a:pt x="1185" y="249"/>
                  </a:lnTo>
                  <a:lnTo>
                    <a:pt x="1183" y="249"/>
                  </a:lnTo>
                  <a:lnTo>
                    <a:pt x="1178" y="247"/>
                  </a:lnTo>
                  <a:lnTo>
                    <a:pt x="1176" y="249"/>
                  </a:lnTo>
                  <a:lnTo>
                    <a:pt x="1176" y="249"/>
                  </a:lnTo>
                  <a:lnTo>
                    <a:pt x="1176" y="252"/>
                  </a:lnTo>
                  <a:lnTo>
                    <a:pt x="1176" y="254"/>
                  </a:lnTo>
                  <a:lnTo>
                    <a:pt x="1178" y="259"/>
                  </a:lnTo>
                  <a:lnTo>
                    <a:pt x="1176" y="261"/>
                  </a:lnTo>
                  <a:lnTo>
                    <a:pt x="1176" y="261"/>
                  </a:lnTo>
                  <a:lnTo>
                    <a:pt x="1173" y="261"/>
                  </a:lnTo>
                  <a:lnTo>
                    <a:pt x="1171" y="261"/>
                  </a:lnTo>
                  <a:lnTo>
                    <a:pt x="1164" y="261"/>
                  </a:lnTo>
                  <a:lnTo>
                    <a:pt x="1164" y="261"/>
                  </a:lnTo>
                  <a:lnTo>
                    <a:pt x="1164" y="235"/>
                  </a:lnTo>
                  <a:lnTo>
                    <a:pt x="1164" y="235"/>
                  </a:lnTo>
                  <a:lnTo>
                    <a:pt x="1152" y="235"/>
                  </a:lnTo>
                  <a:lnTo>
                    <a:pt x="1152" y="235"/>
                  </a:lnTo>
                  <a:lnTo>
                    <a:pt x="1140" y="235"/>
                  </a:lnTo>
                  <a:lnTo>
                    <a:pt x="1140" y="235"/>
                  </a:lnTo>
                  <a:lnTo>
                    <a:pt x="1129" y="235"/>
                  </a:lnTo>
                  <a:lnTo>
                    <a:pt x="1129" y="235"/>
                  </a:lnTo>
                  <a:lnTo>
                    <a:pt x="1129" y="242"/>
                  </a:lnTo>
                  <a:lnTo>
                    <a:pt x="1129" y="247"/>
                  </a:lnTo>
                  <a:lnTo>
                    <a:pt x="1129" y="249"/>
                  </a:lnTo>
                  <a:lnTo>
                    <a:pt x="1129" y="249"/>
                  </a:lnTo>
                  <a:lnTo>
                    <a:pt x="1126" y="249"/>
                  </a:lnTo>
                  <a:lnTo>
                    <a:pt x="1124" y="249"/>
                  </a:lnTo>
                  <a:lnTo>
                    <a:pt x="1119" y="247"/>
                  </a:lnTo>
                  <a:lnTo>
                    <a:pt x="1117" y="249"/>
                  </a:lnTo>
                  <a:lnTo>
                    <a:pt x="1117" y="249"/>
                  </a:lnTo>
                  <a:lnTo>
                    <a:pt x="1117" y="252"/>
                  </a:lnTo>
                  <a:lnTo>
                    <a:pt x="1117" y="254"/>
                  </a:lnTo>
                  <a:lnTo>
                    <a:pt x="1117" y="259"/>
                  </a:lnTo>
                  <a:lnTo>
                    <a:pt x="1117" y="261"/>
                  </a:lnTo>
                  <a:lnTo>
                    <a:pt x="1117" y="261"/>
                  </a:lnTo>
                  <a:lnTo>
                    <a:pt x="1114" y="261"/>
                  </a:lnTo>
                  <a:lnTo>
                    <a:pt x="1112" y="261"/>
                  </a:lnTo>
                  <a:lnTo>
                    <a:pt x="1105" y="261"/>
                  </a:lnTo>
                  <a:lnTo>
                    <a:pt x="1105" y="261"/>
                  </a:lnTo>
                  <a:lnTo>
                    <a:pt x="1100" y="261"/>
                  </a:lnTo>
                  <a:lnTo>
                    <a:pt x="1093" y="261"/>
                  </a:lnTo>
                  <a:lnTo>
                    <a:pt x="1093" y="261"/>
                  </a:lnTo>
                  <a:lnTo>
                    <a:pt x="1086" y="259"/>
                  </a:lnTo>
                  <a:lnTo>
                    <a:pt x="1081" y="261"/>
                  </a:lnTo>
                  <a:lnTo>
                    <a:pt x="1081" y="261"/>
                  </a:lnTo>
                  <a:lnTo>
                    <a:pt x="1081" y="273"/>
                  </a:lnTo>
                  <a:lnTo>
                    <a:pt x="1081" y="273"/>
                  </a:lnTo>
                  <a:lnTo>
                    <a:pt x="1081" y="278"/>
                  </a:lnTo>
                  <a:lnTo>
                    <a:pt x="1081" y="285"/>
                  </a:lnTo>
                  <a:lnTo>
                    <a:pt x="1081" y="285"/>
                  </a:lnTo>
                  <a:lnTo>
                    <a:pt x="1079" y="285"/>
                  </a:lnTo>
                  <a:lnTo>
                    <a:pt x="1074" y="285"/>
                  </a:lnTo>
                  <a:lnTo>
                    <a:pt x="1070" y="285"/>
                  </a:lnTo>
                  <a:lnTo>
                    <a:pt x="1070" y="285"/>
                  </a:lnTo>
                  <a:lnTo>
                    <a:pt x="1070" y="188"/>
                  </a:lnTo>
                  <a:lnTo>
                    <a:pt x="1070" y="188"/>
                  </a:lnTo>
                  <a:lnTo>
                    <a:pt x="1058" y="188"/>
                  </a:lnTo>
                  <a:lnTo>
                    <a:pt x="1058" y="188"/>
                  </a:lnTo>
                  <a:lnTo>
                    <a:pt x="1034" y="188"/>
                  </a:lnTo>
                  <a:lnTo>
                    <a:pt x="1034" y="188"/>
                  </a:lnTo>
                  <a:lnTo>
                    <a:pt x="1034" y="165"/>
                  </a:lnTo>
                  <a:lnTo>
                    <a:pt x="1034" y="165"/>
                  </a:lnTo>
                  <a:lnTo>
                    <a:pt x="1011" y="165"/>
                  </a:lnTo>
                  <a:lnTo>
                    <a:pt x="1011" y="165"/>
                  </a:lnTo>
                  <a:lnTo>
                    <a:pt x="1011" y="188"/>
                  </a:lnTo>
                  <a:lnTo>
                    <a:pt x="1011" y="188"/>
                  </a:lnTo>
                  <a:lnTo>
                    <a:pt x="961" y="188"/>
                  </a:lnTo>
                  <a:lnTo>
                    <a:pt x="961" y="188"/>
                  </a:lnTo>
                  <a:lnTo>
                    <a:pt x="961" y="195"/>
                  </a:lnTo>
                  <a:lnTo>
                    <a:pt x="961" y="200"/>
                  </a:lnTo>
                  <a:lnTo>
                    <a:pt x="961" y="200"/>
                  </a:lnTo>
                  <a:lnTo>
                    <a:pt x="968" y="200"/>
                  </a:lnTo>
                  <a:lnTo>
                    <a:pt x="975" y="200"/>
                  </a:lnTo>
                  <a:lnTo>
                    <a:pt x="975" y="200"/>
                  </a:lnTo>
                  <a:lnTo>
                    <a:pt x="975" y="207"/>
                  </a:lnTo>
                  <a:lnTo>
                    <a:pt x="975" y="212"/>
                  </a:lnTo>
                  <a:lnTo>
                    <a:pt x="975" y="212"/>
                  </a:lnTo>
                  <a:lnTo>
                    <a:pt x="975" y="223"/>
                  </a:lnTo>
                  <a:lnTo>
                    <a:pt x="975" y="223"/>
                  </a:lnTo>
                  <a:lnTo>
                    <a:pt x="975" y="235"/>
                  </a:lnTo>
                  <a:lnTo>
                    <a:pt x="975" y="235"/>
                  </a:lnTo>
                  <a:lnTo>
                    <a:pt x="975" y="249"/>
                  </a:lnTo>
                  <a:lnTo>
                    <a:pt x="975" y="249"/>
                  </a:lnTo>
                  <a:lnTo>
                    <a:pt x="975" y="261"/>
                  </a:lnTo>
                  <a:lnTo>
                    <a:pt x="975" y="261"/>
                  </a:lnTo>
                  <a:lnTo>
                    <a:pt x="975" y="285"/>
                  </a:lnTo>
                  <a:lnTo>
                    <a:pt x="975" y="285"/>
                  </a:lnTo>
                  <a:lnTo>
                    <a:pt x="968" y="285"/>
                  </a:lnTo>
                  <a:lnTo>
                    <a:pt x="961" y="285"/>
                  </a:lnTo>
                  <a:lnTo>
                    <a:pt x="961" y="285"/>
                  </a:lnTo>
                  <a:lnTo>
                    <a:pt x="957" y="285"/>
                  </a:lnTo>
                  <a:lnTo>
                    <a:pt x="950" y="285"/>
                  </a:lnTo>
                  <a:lnTo>
                    <a:pt x="950" y="285"/>
                  </a:lnTo>
                  <a:lnTo>
                    <a:pt x="950" y="278"/>
                  </a:lnTo>
                  <a:lnTo>
                    <a:pt x="950" y="273"/>
                  </a:lnTo>
                  <a:lnTo>
                    <a:pt x="950" y="273"/>
                  </a:lnTo>
                  <a:lnTo>
                    <a:pt x="945" y="271"/>
                  </a:lnTo>
                  <a:lnTo>
                    <a:pt x="938" y="273"/>
                  </a:lnTo>
                  <a:lnTo>
                    <a:pt x="938" y="273"/>
                  </a:lnTo>
                  <a:lnTo>
                    <a:pt x="926" y="273"/>
                  </a:lnTo>
                  <a:lnTo>
                    <a:pt x="926" y="273"/>
                  </a:lnTo>
                  <a:lnTo>
                    <a:pt x="914" y="273"/>
                  </a:lnTo>
                  <a:lnTo>
                    <a:pt x="914" y="273"/>
                  </a:lnTo>
                  <a:lnTo>
                    <a:pt x="909" y="271"/>
                  </a:lnTo>
                  <a:lnTo>
                    <a:pt x="902" y="273"/>
                  </a:lnTo>
                  <a:lnTo>
                    <a:pt x="902" y="273"/>
                  </a:lnTo>
                  <a:lnTo>
                    <a:pt x="902" y="278"/>
                  </a:lnTo>
                  <a:lnTo>
                    <a:pt x="902" y="285"/>
                  </a:lnTo>
                  <a:lnTo>
                    <a:pt x="902" y="285"/>
                  </a:lnTo>
                  <a:lnTo>
                    <a:pt x="898" y="285"/>
                  </a:lnTo>
                  <a:lnTo>
                    <a:pt x="891" y="285"/>
                  </a:lnTo>
                  <a:lnTo>
                    <a:pt x="891" y="285"/>
                  </a:lnTo>
                  <a:lnTo>
                    <a:pt x="886" y="285"/>
                  </a:lnTo>
                  <a:lnTo>
                    <a:pt x="879" y="285"/>
                  </a:lnTo>
                  <a:lnTo>
                    <a:pt x="879" y="285"/>
                  </a:lnTo>
                  <a:lnTo>
                    <a:pt x="879" y="278"/>
                  </a:lnTo>
                  <a:lnTo>
                    <a:pt x="879" y="273"/>
                  </a:lnTo>
                  <a:lnTo>
                    <a:pt x="879" y="273"/>
                  </a:lnTo>
                  <a:lnTo>
                    <a:pt x="879" y="266"/>
                  </a:lnTo>
                  <a:lnTo>
                    <a:pt x="879" y="261"/>
                  </a:lnTo>
                  <a:lnTo>
                    <a:pt x="879" y="261"/>
                  </a:lnTo>
                  <a:lnTo>
                    <a:pt x="874" y="261"/>
                  </a:lnTo>
                  <a:lnTo>
                    <a:pt x="867" y="261"/>
                  </a:lnTo>
                  <a:lnTo>
                    <a:pt x="867" y="261"/>
                  </a:lnTo>
                  <a:lnTo>
                    <a:pt x="860" y="261"/>
                  </a:lnTo>
                  <a:lnTo>
                    <a:pt x="858" y="259"/>
                  </a:lnTo>
                  <a:lnTo>
                    <a:pt x="855" y="261"/>
                  </a:lnTo>
                  <a:lnTo>
                    <a:pt x="855" y="261"/>
                  </a:lnTo>
                  <a:lnTo>
                    <a:pt x="855" y="263"/>
                  </a:lnTo>
                  <a:lnTo>
                    <a:pt x="855" y="266"/>
                  </a:lnTo>
                  <a:lnTo>
                    <a:pt x="855" y="273"/>
                  </a:lnTo>
                  <a:lnTo>
                    <a:pt x="855" y="273"/>
                  </a:lnTo>
                  <a:lnTo>
                    <a:pt x="855" y="275"/>
                  </a:lnTo>
                  <a:lnTo>
                    <a:pt x="855" y="278"/>
                  </a:lnTo>
                  <a:lnTo>
                    <a:pt x="855" y="282"/>
                  </a:lnTo>
                  <a:lnTo>
                    <a:pt x="855" y="285"/>
                  </a:lnTo>
                  <a:lnTo>
                    <a:pt x="855" y="285"/>
                  </a:lnTo>
                  <a:lnTo>
                    <a:pt x="851" y="285"/>
                  </a:lnTo>
                  <a:lnTo>
                    <a:pt x="844" y="285"/>
                  </a:lnTo>
                  <a:lnTo>
                    <a:pt x="844" y="285"/>
                  </a:lnTo>
                  <a:lnTo>
                    <a:pt x="832" y="285"/>
                  </a:lnTo>
                  <a:lnTo>
                    <a:pt x="832" y="285"/>
                  </a:lnTo>
                  <a:lnTo>
                    <a:pt x="825" y="285"/>
                  </a:lnTo>
                  <a:lnTo>
                    <a:pt x="820" y="285"/>
                  </a:lnTo>
                  <a:lnTo>
                    <a:pt x="820" y="285"/>
                  </a:lnTo>
                  <a:lnTo>
                    <a:pt x="820" y="282"/>
                  </a:lnTo>
                  <a:lnTo>
                    <a:pt x="820" y="278"/>
                  </a:lnTo>
                  <a:lnTo>
                    <a:pt x="820" y="273"/>
                  </a:lnTo>
                  <a:lnTo>
                    <a:pt x="820" y="273"/>
                  </a:lnTo>
                  <a:lnTo>
                    <a:pt x="796" y="273"/>
                  </a:lnTo>
                  <a:lnTo>
                    <a:pt x="796" y="273"/>
                  </a:lnTo>
                  <a:lnTo>
                    <a:pt x="785" y="273"/>
                  </a:lnTo>
                  <a:lnTo>
                    <a:pt x="785" y="273"/>
                  </a:lnTo>
                  <a:lnTo>
                    <a:pt x="761" y="273"/>
                  </a:lnTo>
                  <a:lnTo>
                    <a:pt x="761" y="273"/>
                  </a:lnTo>
                  <a:lnTo>
                    <a:pt x="737" y="273"/>
                  </a:lnTo>
                  <a:lnTo>
                    <a:pt x="737" y="273"/>
                  </a:lnTo>
                  <a:lnTo>
                    <a:pt x="737" y="261"/>
                  </a:lnTo>
                  <a:lnTo>
                    <a:pt x="737" y="261"/>
                  </a:lnTo>
                  <a:lnTo>
                    <a:pt x="737" y="235"/>
                  </a:lnTo>
                  <a:lnTo>
                    <a:pt x="737" y="235"/>
                  </a:lnTo>
                  <a:lnTo>
                    <a:pt x="737" y="188"/>
                  </a:lnTo>
                  <a:lnTo>
                    <a:pt x="737" y="188"/>
                  </a:lnTo>
                  <a:lnTo>
                    <a:pt x="688" y="188"/>
                  </a:lnTo>
                  <a:lnTo>
                    <a:pt x="688" y="188"/>
                  </a:lnTo>
                  <a:lnTo>
                    <a:pt x="688" y="176"/>
                  </a:lnTo>
                  <a:lnTo>
                    <a:pt x="688" y="176"/>
                  </a:lnTo>
                  <a:lnTo>
                    <a:pt x="690" y="172"/>
                  </a:lnTo>
                  <a:lnTo>
                    <a:pt x="688" y="165"/>
                  </a:lnTo>
                  <a:lnTo>
                    <a:pt x="688" y="165"/>
                  </a:lnTo>
                  <a:lnTo>
                    <a:pt x="686" y="165"/>
                  </a:lnTo>
                  <a:lnTo>
                    <a:pt x="683" y="165"/>
                  </a:lnTo>
                  <a:lnTo>
                    <a:pt x="676" y="165"/>
                  </a:lnTo>
                  <a:lnTo>
                    <a:pt x="676" y="165"/>
                  </a:lnTo>
                  <a:lnTo>
                    <a:pt x="653" y="165"/>
                  </a:lnTo>
                  <a:lnTo>
                    <a:pt x="653" y="165"/>
                  </a:lnTo>
                  <a:lnTo>
                    <a:pt x="653" y="172"/>
                  </a:lnTo>
                  <a:lnTo>
                    <a:pt x="653" y="174"/>
                  </a:lnTo>
                  <a:lnTo>
                    <a:pt x="653" y="176"/>
                  </a:lnTo>
                  <a:lnTo>
                    <a:pt x="653" y="176"/>
                  </a:lnTo>
                  <a:lnTo>
                    <a:pt x="648" y="176"/>
                  </a:lnTo>
                  <a:lnTo>
                    <a:pt x="641" y="176"/>
                  </a:lnTo>
                  <a:lnTo>
                    <a:pt x="641" y="176"/>
                  </a:lnTo>
                  <a:lnTo>
                    <a:pt x="641" y="183"/>
                  </a:lnTo>
                  <a:lnTo>
                    <a:pt x="641" y="188"/>
                  </a:lnTo>
                  <a:lnTo>
                    <a:pt x="641" y="188"/>
                  </a:lnTo>
                  <a:lnTo>
                    <a:pt x="641" y="200"/>
                  </a:lnTo>
                  <a:lnTo>
                    <a:pt x="641" y="200"/>
                  </a:lnTo>
                  <a:lnTo>
                    <a:pt x="641" y="212"/>
                  </a:lnTo>
                  <a:lnTo>
                    <a:pt x="641" y="212"/>
                  </a:lnTo>
                  <a:lnTo>
                    <a:pt x="641" y="223"/>
                  </a:lnTo>
                  <a:lnTo>
                    <a:pt x="641" y="223"/>
                  </a:lnTo>
                  <a:lnTo>
                    <a:pt x="641" y="235"/>
                  </a:lnTo>
                  <a:lnTo>
                    <a:pt x="641" y="235"/>
                  </a:lnTo>
                  <a:lnTo>
                    <a:pt x="641" y="261"/>
                  </a:lnTo>
                  <a:lnTo>
                    <a:pt x="641" y="261"/>
                  </a:lnTo>
                  <a:lnTo>
                    <a:pt x="594" y="261"/>
                  </a:lnTo>
                  <a:lnTo>
                    <a:pt x="594" y="261"/>
                  </a:lnTo>
                  <a:lnTo>
                    <a:pt x="587" y="261"/>
                  </a:lnTo>
                  <a:lnTo>
                    <a:pt x="582" y="261"/>
                  </a:lnTo>
                  <a:lnTo>
                    <a:pt x="582" y="261"/>
                  </a:lnTo>
                  <a:lnTo>
                    <a:pt x="582" y="261"/>
                  </a:lnTo>
                  <a:lnTo>
                    <a:pt x="582" y="266"/>
                  </a:lnTo>
                  <a:lnTo>
                    <a:pt x="582" y="273"/>
                  </a:lnTo>
                  <a:lnTo>
                    <a:pt x="582" y="273"/>
                  </a:lnTo>
                  <a:lnTo>
                    <a:pt x="570" y="273"/>
                  </a:lnTo>
                  <a:lnTo>
                    <a:pt x="570" y="273"/>
                  </a:lnTo>
                  <a:lnTo>
                    <a:pt x="570" y="261"/>
                  </a:lnTo>
                  <a:lnTo>
                    <a:pt x="570" y="261"/>
                  </a:lnTo>
                  <a:lnTo>
                    <a:pt x="568" y="259"/>
                  </a:lnTo>
                  <a:lnTo>
                    <a:pt x="563" y="261"/>
                  </a:lnTo>
                  <a:lnTo>
                    <a:pt x="561" y="261"/>
                  </a:lnTo>
                  <a:lnTo>
                    <a:pt x="558" y="261"/>
                  </a:lnTo>
                  <a:lnTo>
                    <a:pt x="558" y="261"/>
                  </a:lnTo>
                  <a:lnTo>
                    <a:pt x="558" y="259"/>
                  </a:lnTo>
                  <a:lnTo>
                    <a:pt x="558" y="254"/>
                  </a:lnTo>
                  <a:lnTo>
                    <a:pt x="558" y="252"/>
                  </a:lnTo>
                  <a:lnTo>
                    <a:pt x="558" y="249"/>
                  </a:lnTo>
                  <a:lnTo>
                    <a:pt x="558" y="249"/>
                  </a:lnTo>
                  <a:lnTo>
                    <a:pt x="556" y="247"/>
                  </a:lnTo>
                  <a:lnTo>
                    <a:pt x="551" y="247"/>
                  </a:lnTo>
                  <a:lnTo>
                    <a:pt x="547" y="249"/>
                  </a:lnTo>
                  <a:lnTo>
                    <a:pt x="547" y="249"/>
                  </a:lnTo>
                  <a:lnTo>
                    <a:pt x="547" y="261"/>
                  </a:lnTo>
                  <a:lnTo>
                    <a:pt x="547" y="261"/>
                  </a:lnTo>
                  <a:lnTo>
                    <a:pt x="547" y="266"/>
                  </a:lnTo>
                  <a:lnTo>
                    <a:pt x="547" y="273"/>
                  </a:lnTo>
                  <a:lnTo>
                    <a:pt x="547" y="273"/>
                  </a:lnTo>
                  <a:lnTo>
                    <a:pt x="535" y="273"/>
                  </a:lnTo>
                  <a:lnTo>
                    <a:pt x="535" y="273"/>
                  </a:lnTo>
                  <a:lnTo>
                    <a:pt x="535" y="266"/>
                  </a:lnTo>
                  <a:lnTo>
                    <a:pt x="535" y="261"/>
                  </a:lnTo>
                  <a:lnTo>
                    <a:pt x="535" y="261"/>
                  </a:lnTo>
                  <a:lnTo>
                    <a:pt x="535" y="249"/>
                  </a:lnTo>
                  <a:lnTo>
                    <a:pt x="535" y="249"/>
                  </a:lnTo>
                  <a:lnTo>
                    <a:pt x="523" y="249"/>
                  </a:lnTo>
                  <a:lnTo>
                    <a:pt x="523" y="249"/>
                  </a:lnTo>
                  <a:lnTo>
                    <a:pt x="511" y="249"/>
                  </a:lnTo>
                  <a:lnTo>
                    <a:pt x="511" y="249"/>
                  </a:lnTo>
                  <a:lnTo>
                    <a:pt x="500" y="249"/>
                  </a:lnTo>
                  <a:lnTo>
                    <a:pt x="500" y="249"/>
                  </a:lnTo>
                  <a:lnTo>
                    <a:pt x="500" y="261"/>
                  </a:lnTo>
                  <a:lnTo>
                    <a:pt x="500" y="261"/>
                  </a:lnTo>
                  <a:lnTo>
                    <a:pt x="488" y="261"/>
                  </a:lnTo>
                  <a:lnTo>
                    <a:pt x="488" y="261"/>
                  </a:lnTo>
                  <a:lnTo>
                    <a:pt x="488" y="254"/>
                  </a:lnTo>
                  <a:lnTo>
                    <a:pt x="488" y="249"/>
                  </a:lnTo>
                  <a:lnTo>
                    <a:pt x="488" y="249"/>
                  </a:lnTo>
                  <a:lnTo>
                    <a:pt x="485" y="247"/>
                  </a:lnTo>
                  <a:lnTo>
                    <a:pt x="481" y="247"/>
                  </a:lnTo>
                  <a:lnTo>
                    <a:pt x="474" y="249"/>
                  </a:lnTo>
                  <a:lnTo>
                    <a:pt x="474" y="249"/>
                  </a:lnTo>
                  <a:lnTo>
                    <a:pt x="474" y="223"/>
                  </a:lnTo>
                  <a:lnTo>
                    <a:pt x="474" y="223"/>
                  </a:lnTo>
                  <a:lnTo>
                    <a:pt x="474" y="212"/>
                  </a:lnTo>
                  <a:lnTo>
                    <a:pt x="474" y="212"/>
                  </a:lnTo>
                  <a:lnTo>
                    <a:pt x="476" y="207"/>
                  </a:lnTo>
                  <a:lnTo>
                    <a:pt x="474" y="200"/>
                  </a:lnTo>
                  <a:lnTo>
                    <a:pt x="474" y="200"/>
                  </a:lnTo>
                  <a:lnTo>
                    <a:pt x="462" y="200"/>
                  </a:lnTo>
                  <a:lnTo>
                    <a:pt x="462" y="200"/>
                  </a:lnTo>
                  <a:lnTo>
                    <a:pt x="462" y="212"/>
                  </a:lnTo>
                  <a:lnTo>
                    <a:pt x="462" y="212"/>
                  </a:lnTo>
                  <a:lnTo>
                    <a:pt x="462" y="223"/>
                  </a:lnTo>
                  <a:lnTo>
                    <a:pt x="462" y="223"/>
                  </a:lnTo>
                  <a:lnTo>
                    <a:pt x="462" y="235"/>
                  </a:lnTo>
                  <a:lnTo>
                    <a:pt x="462" y="235"/>
                  </a:lnTo>
                  <a:lnTo>
                    <a:pt x="464" y="242"/>
                  </a:lnTo>
                  <a:lnTo>
                    <a:pt x="462" y="249"/>
                  </a:lnTo>
                  <a:lnTo>
                    <a:pt x="462" y="249"/>
                  </a:lnTo>
                  <a:lnTo>
                    <a:pt x="462" y="249"/>
                  </a:lnTo>
                  <a:lnTo>
                    <a:pt x="457" y="249"/>
                  </a:lnTo>
                  <a:lnTo>
                    <a:pt x="450" y="249"/>
                  </a:lnTo>
                  <a:lnTo>
                    <a:pt x="450" y="249"/>
                  </a:lnTo>
                  <a:lnTo>
                    <a:pt x="450" y="252"/>
                  </a:lnTo>
                  <a:lnTo>
                    <a:pt x="450" y="254"/>
                  </a:lnTo>
                  <a:lnTo>
                    <a:pt x="450" y="261"/>
                  </a:lnTo>
                  <a:lnTo>
                    <a:pt x="450" y="261"/>
                  </a:lnTo>
                  <a:lnTo>
                    <a:pt x="426" y="261"/>
                  </a:lnTo>
                  <a:lnTo>
                    <a:pt x="426" y="261"/>
                  </a:lnTo>
                  <a:lnTo>
                    <a:pt x="426" y="212"/>
                  </a:lnTo>
                  <a:lnTo>
                    <a:pt x="426" y="212"/>
                  </a:lnTo>
                  <a:lnTo>
                    <a:pt x="426" y="200"/>
                  </a:lnTo>
                  <a:lnTo>
                    <a:pt x="426" y="200"/>
                  </a:lnTo>
                  <a:lnTo>
                    <a:pt x="426" y="195"/>
                  </a:lnTo>
                  <a:lnTo>
                    <a:pt x="426" y="188"/>
                  </a:lnTo>
                  <a:lnTo>
                    <a:pt x="426" y="188"/>
                  </a:lnTo>
                  <a:lnTo>
                    <a:pt x="424" y="188"/>
                  </a:lnTo>
                  <a:lnTo>
                    <a:pt x="422" y="188"/>
                  </a:lnTo>
                  <a:lnTo>
                    <a:pt x="415" y="188"/>
                  </a:lnTo>
                  <a:lnTo>
                    <a:pt x="415" y="188"/>
                  </a:lnTo>
                  <a:lnTo>
                    <a:pt x="415" y="165"/>
                  </a:lnTo>
                  <a:lnTo>
                    <a:pt x="415" y="165"/>
                  </a:lnTo>
                  <a:lnTo>
                    <a:pt x="415" y="153"/>
                  </a:lnTo>
                  <a:lnTo>
                    <a:pt x="415" y="153"/>
                  </a:lnTo>
                  <a:lnTo>
                    <a:pt x="415" y="141"/>
                  </a:lnTo>
                  <a:lnTo>
                    <a:pt x="415" y="141"/>
                  </a:lnTo>
                  <a:lnTo>
                    <a:pt x="415" y="134"/>
                  </a:lnTo>
                  <a:lnTo>
                    <a:pt x="415" y="129"/>
                  </a:lnTo>
                  <a:lnTo>
                    <a:pt x="415" y="129"/>
                  </a:lnTo>
                  <a:lnTo>
                    <a:pt x="412" y="129"/>
                  </a:lnTo>
                  <a:lnTo>
                    <a:pt x="410" y="129"/>
                  </a:lnTo>
                  <a:lnTo>
                    <a:pt x="403" y="129"/>
                  </a:lnTo>
                  <a:lnTo>
                    <a:pt x="403" y="129"/>
                  </a:lnTo>
                  <a:lnTo>
                    <a:pt x="403" y="141"/>
                  </a:lnTo>
                  <a:lnTo>
                    <a:pt x="403" y="141"/>
                  </a:lnTo>
                  <a:lnTo>
                    <a:pt x="403" y="165"/>
                  </a:lnTo>
                  <a:lnTo>
                    <a:pt x="403" y="165"/>
                  </a:lnTo>
                  <a:lnTo>
                    <a:pt x="398" y="165"/>
                  </a:lnTo>
                  <a:lnTo>
                    <a:pt x="393" y="165"/>
                  </a:lnTo>
                  <a:lnTo>
                    <a:pt x="391" y="165"/>
                  </a:lnTo>
                  <a:lnTo>
                    <a:pt x="391" y="165"/>
                  </a:lnTo>
                  <a:lnTo>
                    <a:pt x="391" y="172"/>
                  </a:lnTo>
                  <a:lnTo>
                    <a:pt x="391" y="176"/>
                  </a:lnTo>
                  <a:lnTo>
                    <a:pt x="391" y="176"/>
                  </a:lnTo>
                  <a:lnTo>
                    <a:pt x="391" y="188"/>
                  </a:lnTo>
                  <a:lnTo>
                    <a:pt x="391" y="188"/>
                  </a:lnTo>
                  <a:lnTo>
                    <a:pt x="391" y="200"/>
                  </a:lnTo>
                  <a:lnTo>
                    <a:pt x="391" y="200"/>
                  </a:lnTo>
                  <a:lnTo>
                    <a:pt x="386" y="200"/>
                  </a:lnTo>
                  <a:lnTo>
                    <a:pt x="382" y="200"/>
                  </a:lnTo>
                  <a:lnTo>
                    <a:pt x="379" y="200"/>
                  </a:lnTo>
                  <a:lnTo>
                    <a:pt x="379" y="200"/>
                  </a:lnTo>
                  <a:lnTo>
                    <a:pt x="379" y="207"/>
                  </a:lnTo>
                  <a:lnTo>
                    <a:pt x="379" y="212"/>
                  </a:lnTo>
                  <a:lnTo>
                    <a:pt x="379" y="212"/>
                  </a:lnTo>
                  <a:lnTo>
                    <a:pt x="379" y="223"/>
                  </a:lnTo>
                  <a:lnTo>
                    <a:pt x="379" y="223"/>
                  </a:lnTo>
                  <a:lnTo>
                    <a:pt x="379" y="235"/>
                  </a:lnTo>
                  <a:lnTo>
                    <a:pt x="379" y="235"/>
                  </a:lnTo>
                  <a:lnTo>
                    <a:pt x="379" y="261"/>
                  </a:lnTo>
                  <a:lnTo>
                    <a:pt x="379" y="261"/>
                  </a:lnTo>
                  <a:lnTo>
                    <a:pt x="375" y="261"/>
                  </a:lnTo>
                  <a:lnTo>
                    <a:pt x="368" y="261"/>
                  </a:lnTo>
                  <a:lnTo>
                    <a:pt x="368" y="261"/>
                  </a:lnTo>
                  <a:lnTo>
                    <a:pt x="363" y="261"/>
                  </a:lnTo>
                  <a:lnTo>
                    <a:pt x="356" y="261"/>
                  </a:lnTo>
                  <a:lnTo>
                    <a:pt x="356" y="261"/>
                  </a:lnTo>
                  <a:lnTo>
                    <a:pt x="349" y="259"/>
                  </a:lnTo>
                  <a:lnTo>
                    <a:pt x="344" y="261"/>
                  </a:lnTo>
                  <a:lnTo>
                    <a:pt x="344" y="261"/>
                  </a:lnTo>
                  <a:lnTo>
                    <a:pt x="344" y="266"/>
                  </a:lnTo>
                  <a:lnTo>
                    <a:pt x="344" y="271"/>
                  </a:lnTo>
                  <a:lnTo>
                    <a:pt x="344" y="273"/>
                  </a:lnTo>
                  <a:lnTo>
                    <a:pt x="344" y="273"/>
                  </a:lnTo>
                  <a:lnTo>
                    <a:pt x="337" y="273"/>
                  </a:lnTo>
                  <a:lnTo>
                    <a:pt x="332" y="273"/>
                  </a:lnTo>
                  <a:lnTo>
                    <a:pt x="332" y="273"/>
                  </a:lnTo>
                  <a:lnTo>
                    <a:pt x="320" y="273"/>
                  </a:lnTo>
                  <a:lnTo>
                    <a:pt x="320" y="273"/>
                  </a:lnTo>
                  <a:lnTo>
                    <a:pt x="313" y="273"/>
                  </a:lnTo>
                  <a:lnTo>
                    <a:pt x="309" y="273"/>
                  </a:lnTo>
                  <a:lnTo>
                    <a:pt x="309" y="273"/>
                  </a:lnTo>
                  <a:lnTo>
                    <a:pt x="309" y="266"/>
                  </a:lnTo>
                  <a:lnTo>
                    <a:pt x="309" y="261"/>
                  </a:lnTo>
                  <a:lnTo>
                    <a:pt x="309" y="261"/>
                  </a:lnTo>
                  <a:lnTo>
                    <a:pt x="302" y="261"/>
                  </a:lnTo>
                  <a:lnTo>
                    <a:pt x="297" y="261"/>
                  </a:lnTo>
                  <a:lnTo>
                    <a:pt x="297" y="261"/>
                  </a:lnTo>
                  <a:lnTo>
                    <a:pt x="297" y="254"/>
                  </a:lnTo>
                  <a:lnTo>
                    <a:pt x="297" y="249"/>
                  </a:lnTo>
                  <a:lnTo>
                    <a:pt x="297" y="249"/>
                  </a:lnTo>
                  <a:lnTo>
                    <a:pt x="290" y="247"/>
                  </a:lnTo>
                  <a:lnTo>
                    <a:pt x="285" y="249"/>
                  </a:lnTo>
                  <a:lnTo>
                    <a:pt x="285" y="249"/>
                  </a:lnTo>
                  <a:lnTo>
                    <a:pt x="273" y="249"/>
                  </a:lnTo>
                  <a:lnTo>
                    <a:pt x="273" y="249"/>
                  </a:lnTo>
                  <a:lnTo>
                    <a:pt x="266" y="247"/>
                  </a:lnTo>
                  <a:lnTo>
                    <a:pt x="264" y="247"/>
                  </a:lnTo>
                  <a:lnTo>
                    <a:pt x="262" y="249"/>
                  </a:lnTo>
                  <a:lnTo>
                    <a:pt x="262" y="249"/>
                  </a:lnTo>
                  <a:lnTo>
                    <a:pt x="259" y="252"/>
                  </a:lnTo>
                  <a:lnTo>
                    <a:pt x="262" y="254"/>
                  </a:lnTo>
                  <a:lnTo>
                    <a:pt x="262" y="261"/>
                  </a:lnTo>
                  <a:lnTo>
                    <a:pt x="262" y="261"/>
                  </a:lnTo>
                  <a:lnTo>
                    <a:pt x="262" y="266"/>
                  </a:lnTo>
                  <a:lnTo>
                    <a:pt x="262" y="271"/>
                  </a:lnTo>
                  <a:lnTo>
                    <a:pt x="262" y="273"/>
                  </a:lnTo>
                  <a:lnTo>
                    <a:pt x="262" y="273"/>
                  </a:lnTo>
                  <a:lnTo>
                    <a:pt x="259" y="273"/>
                  </a:lnTo>
                  <a:lnTo>
                    <a:pt x="254" y="273"/>
                  </a:lnTo>
                  <a:lnTo>
                    <a:pt x="250" y="273"/>
                  </a:lnTo>
                  <a:lnTo>
                    <a:pt x="250" y="273"/>
                  </a:lnTo>
                  <a:lnTo>
                    <a:pt x="224" y="273"/>
                  </a:lnTo>
                  <a:lnTo>
                    <a:pt x="224" y="273"/>
                  </a:lnTo>
                  <a:lnTo>
                    <a:pt x="212" y="273"/>
                  </a:lnTo>
                  <a:lnTo>
                    <a:pt x="212" y="273"/>
                  </a:lnTo>
                  <a:lnTo>
                    <a:pt x="207" y="273"/>
                  </a:lnTo>
                  <a:lnTo>
                    <a:pt x="200" y="273"/>
                  </a:lnTo>
                  <a:lnTo>
                    <a:pt x="200" y="273"/>
                  </a:lnTo>
                  <a:lnTo>
                    <a:pt x="200" y="266"/>
                  </a:lnTo>
                  <a:lnTo>
                    <a:pt x="200" y="261"/>
                  </a:lnTo>
                  <a:lnTo>
                    <a:pt x="200" y="261"/>
                  </a:lnTo>
                  <a:lnTo>
                    <a:pt x="196" y="259"/>
                  </a:lnTo>
                  <a:lnTo>
                    <a:pt x="188" y="261"/>
                  </a:lnTo>
                  <a:lnTo>
                    <a:pt x="188" y="261"/>
                  </a:lnTo>
                  <a:lnTo>
                    <a:pt x="177" y="261"/>
                  </a:lnTo>
                  <a:lnTo>
                    <a:pt x="177" y="261"/>
                  </a:lnTo>
                  <a:lnTo>
                    <a:pt x="153" y="261"/>
                  </a:lnTo>
                  <a:lnTo>
                    <a:pt x="153" y="261"/>
                  </a:lnTo>
                  <a:lnTo>
                    <a:pt x="153" y="254"/>
                  </a:lnTo>
                  <a:lnTo>
                    <a:pt x="153" y="252"/>
                  </a:lnTo>
                  <a:lnTo>
                    <a:pt x="153" y="249"/>
                  </a:lnTo>
                  <a:lnTo>
                    <a:pt x="153" y="249"/>
                  </a:lnTo>
                  <a:lnTo>
                    <a:pt x="141" y="249"/>
                  </a:lnTo>
                  <a:lnTo>
                    <a:pt x="141" y="249"/>
                  </a:lnTo>
                  <a:lnTo>
                    <a:pt x="130" y="249"/>
                  </a:lnTo>
                  <a:lnTo>
                    <a:pt x="130" y="249"/>
                  </a:lnTo>
                  <a:lnTo>
                    <a:pt x="118" y="249"/>
                  </a:lnTo>
                  <a:lnTo>
                    <a:pt x="118" y="249"/>
                  </a:lnTo>
                  <a:lnTo>
                    <a:pt x="106" y="249"/>
                  </a:lnTo>
                  <a:lnTo>
                    <a:pt x="106" y="249"/>
                  </a:lnTo>
                  <a:lnTo>
                    <a:pt x="99" y="247"/>
                  </a:lnTo>
                  <a:lnTo>
                    <a:pt x="94" y="249"/>
                  </a:lnTo>
                  <a:lnTo>
                    <a:pt x="94" y="249"/>
                  </a:lnTo>
                  <a:lnTo>
                    <a:pt x="94" y="249"/>
                  </a:lnTo>
                  <a:lnTo>
                    <a:pt x="94" y="254"/>
                  </a:lnTo>
                  <a:lnTo>
                    <a:pt x="94" y="261"/>
                  </a:lnTo>
                  <a:lnTo>
                    <a:pt x="94" y="261"/>
                  </a:lnTo>
                  <a:lnTo>
                    <a:pt x="82" y="261"/>
                  </a:lnTo>
                  <a:lnTo>
                    <a:pt x="82" y="261"/>
                  </a:lnTo>
                  <a:lnTo>
                    <a:pt x="75" y="261"/>
                  </a:lnTo>
                  <a:lnTo>
                    <a:pt x="71" y="261"/>
                  </a:lnTo>
                  <a:lnTo>
                    <a:pt x="71" y="261"/>
                  </a:lnTo>
                  <a:lnTo>
                    <a:pt x="71" y="254"/>
                  </a:lnTo>
                  <a:lnTo>
                    <a:pt x="71" y="252"/>
                  </a:lnTo>
                  <a:lnTo>
                    <a:pt x="71" y="249"/>
                  </a:lnTo>
                  <a:lnTo>
                    <a:pt x="71" y="249"/>
                  </a:lnTo>
                  <a:lnTo>
                    <a:pt x="68" y="247"/>
                  </a:lnTo>
                  <a:lnTo>
                    <a:pt x="64" y="247"/>
                  </a:lnTo>
                  <a:lnTo>
                    <a:pt x="59" y="249"/>
                  </a:lnTo>
                  <a:lnTo>
                    <a:pt x="59" y="249"/>
                  </a:lnTo>
                  <a:lnTo>
                    <a:pt x="59" y="247"/>
                  </a:lnTo>
                  <a:lnTo>
                    <a:pt x="59" y="242"/>
                  </a:lnTo>
                  <a:lnTo>
                    <a:pt x="59" y="235"/>
                  </a:lnTo>
                  <a:lnTo>
                    <a:pt x="59" y="235"/>
                  </a:lnTo>
                  <a:lnTo>
                    <a:pt x="57" y="235"/>
                  </a:lnTo>
                  <a:lnTo>
                    <a:pt x="52" y="235"/>
                  </a:lnTo>
                  <a:lnTo>
                    <a:pt x="47" y="235"/>
                  </a:lnTo>
                  <a:lnTo>
                    <a:pt x="47" y="235"/>
                  </a:lnTo>
                  <a:lnTo>
                    <a:pt x="47" y="249"/>
                  </a:lnTo>
                  <a:lnTo>
                    <a:pt x="47" y="249"/>
                  </a:lnTo>
                  <a:lnTo>
                    <a:pt x="47" y="273"/>
                  </a:lnTo>
                  <a:lnTo>
                    <a:pt x="47" y="273"/>
                  </a:lnTo>
                  <a:lnTo>
                    <a:pt x="0" y="273"/>
                  </a:lnTo>
                  <a:lnTo>
                    <a:pt x="0" y="273"/>
                  </a:lnTo>
                  <a:lnTo>
                    <a:pt x="0" y="320"/>
                  </a:lnTo>
                  <a:lnTo>
                    <a:pt x="0" y="320"/>
                  </a:lnTo>
                  <a:lnTo>
                    <a:pt x="0" y="344"/>
                  </a:lnTo>
                  <a:lnTo>
                    <a:pt x="0" y="344"/>
                  </a:lnTo>
                  <a:lnTo>
                    <a:pt x="12" y="344"/>
                  </a:lnTo>
                  <a:lnTo>
                    <a:pt x="12" y="344"/>
                  </a:lnTo>
                  <a:lnTo>
                    <a:pt x="35" y="344"/>
                  </a:lnTo>
                  <a:lnTo>
                    <a:pt x="35" y="344"/>
                  </a:lnTo>
                  <a:lnTo>
                    <a:pt x="82" y="344"/>
                  </a:lnTo>
                  <a:lnTo>
                    <a:pt x="82" y="344"/>
                  </a:lnTo>
                  <a:lnTo>
                    <a:pt x="106" y="344"/>
                  </a:lnTo>
                  <a:lnTo>
                    <a:pt x="106" y="344"/>
                  </a:lnTo>
                  <a:lnTo>
                    <a:pt x="118" y="344"/>
                  </a:lnTo>
                  <a:lnTo>
                    <a:pt x="118" y="344"/>
                  </a:lnTo>
                  <a:lnTo>
                    <a:pt x="141" y="344"/>
                  </a:lnTo>
                  <a:lnTo>
                    <a:pt x="141" y="344"/>
                  </a:lnTo>
                  <a:lnTo>
                    <a:pt x="165" y="344"/>
                  </a:lnTo>
                  <a:lnTo>
                    <a:pt x="165" y="344"/>
                  </a:lnTo>
                  <a:lnTo>
                    <a:pt x="177" y="344"/>
                  </a:lnTo>
                  <a:lnTo>
                    <a:pt x="177" y="344"/>
                  </a:lnTo>
                  <a:lnTo>
                    <a:pt x="200" y="344"/>
                  </a:lnTo>
                  <a:lnTo>
                    <a:pt x="200" y="344"/>
                  </a:lnTo>
                  <a:lnTo>
                    <a:pt x="212" y="344"/>
                  </a:lnTo>
                  <a:lnTo>
                    <a:pt x="212" y="344"/>
                  </a:lnTo>
                  <a:lnTo>
                    <a:pt x="238" y="344"/>
                  </a:lnTo>
                  <a:lnTo>
                    <a:pt x="238" y="344"/>
                  </a:lnTo>
                  <a:lnTo>
                    <a:pt x="250" y="344"/>
                  </a:lnTo>
                  <a:lnTo>
                    <a:pt x="250" y="344"/>
                  </a:lnTo>
                  <a:lnTo>
                    <a:pt x="273" y="344"/>
                  </a:lnTo>
                  <a:lnTo>
                    <a:pt x="273" y="344"/>
                  </a:lnTo>
                  <a:lnTo>
                    <a:pt x="285" y="344"/>
                  </a:lnTo>
                  <a:lnTo>
                    <a:pt x="285" y="344"/>
                  </a:lnTo>
                  <a:lnTo>
                    <a:pt x="309" y="344"/>
                  </a:lnTo>
                  <a:lnTo>
                    <a:pt x="309" y="344"/>
                  </a:lnTo>
                  <a:lnTo>
                    <a:pt x="320" y="344"/>
                  </a:lnTo>
                  <a:lnTo>
                    <a:pt x="320" y="344"/>
                  </a:lnTo>
                  <a:lnTo>
                    <a:pt x="344" y="344"/>
                  </a:lnTo>
                  <a:lnTo>
                    <a:pt x="344" y="344"/>
                  </a:lnTo>
                  <a:lnTo>
                    <a:pt x="356" y="344"/>
                  </a:lnTo>
                  <a:lnTo>
                    <a:pt x="356" y="344"/>
                  </a:lnTo>
                  <a:lnTo>
                    <a:pt x="379" y="344"/>
                  </a:lnTo>
                  <a:lnTo>
                    <a:pt x="379" y="344"/>
                  </a:lnTo>
                  <a:lnTo>
                    <a:pt x="391" y="344"/>
                  </a:lnTo>
                  <a:lnTo>
                    <a:pt x="391" y="344"/>
                  </a:lnTo>
                  <a:lnTo>
                    <a:pt x="438" y="344"/>
                  </a:lnTo>
                  <a:lnTo>
                    <a:pt x="438" y="344"/>
                  </a:lnTo>
                  <a:lnTo>
                    <a:pt x="488" y="344"/>
                  </a:lnTo>
                  <a:lnTo>
                    <a:pt x="488" y="344"/>
                  </a:lnTo>
                  <a:lnTo>
                    <a:pt x="511" y="344"/>
                  </a:lnTo>
                  <a:lnTo>
                    <a:pt x="511" y="344"/>
                  </a:lnTo>
                  <a:lnTo>
                    <a:pt x="523" y="344"/>
                  </a:lnTo>
                  <a:lnTo>
                    <a:pt x="523" y="344"/>
                  </a:lnTo>
                  <a:lnTo>
                    <a:pt x="547" y="344"/>
                  </a:lnTo>
                  <a:lnTo>
                    <a:pt x="547" y="344"/>
                  </a:lnTo>
                  <a:lnTo>
                    <a:pt x="558" y="344"/>
                  </a:lnTo>
                  <a:lnTo>
                    <a:pt x="558" y="344"/>
                  </a:lnTo>
                  <a:lnTo>
                    <a:pt x="582" y="344"/>
                  </a:lnTo>
                  <a:lnTo>
                    <a:pt x="582" y="344"/>
                  </a:lnTo>
                  <a:lnTo>
                    <a:pt x="594" y="344"/>
                  </a:lnTo>
                  <a:lnTo>
                    <a:pt x="594" y="344"/>
                  </a:lnTo>
                  <a:lnTo>
                    <a:pt x="617" y="344"/>
                  </a:lnTo>
                  <a:lnTo>
                    <a:pt x="617" y="344"/>
                  </a:lnTo>
                  <a:lnTo>
                    <a:pt x="629" y="344"/>
                  </a:lnTo>
                  <a:lnTo>
                    <a:pt x="629" y="344"/>
                  </a:lnTo>
                  <a:lnTo>
                    <a:pt x="653" y="344"/>
                  </a:lnTo>
                  <a:lnTo>
                    <a:pt x="653" y="344"/>
                  </a:lnTo>
                  <a:lnTo>
                    <a:pt x="664" y="344"/>
                  </a:lnTo>
                  <a:lnTo>
                    <a:pt x="664" y="344"/>
                  </a:lnTo>
                  <a:lnTo>
                    <a:pt x="712" y="344"/>
                  </a:lnTo>
                  <a:lnTo>
                    <a:pt x="712" y="344"/>
                  </a:lnTo>
                  <a:lnTo>
                    <a:pt x="723" y="344"/>
                  </a:lnTo>
                  <a:lnTo>
                    <a:pt x="723" y="344"/>
                  </a:lnTo>
                  <a:lnTo>
                    <a:pt x="749" y="344"/>
                  </a:lnTo>
                  <a:lnTo>
                    <a:pt x="749" y="344"/>
                  </a:lnTo>
                  <a:lnTo>
                    <a:pt x="761" y="344"/>
                  </a:lnTo>
                  <a:lnTo>
                    <a:pt x="761" y="344"/>
                  </a:lnTo>
                  <a:lnTo>
                    <a:pt x="785" y="344"/>
                  </a:lnTo>
                  <a:lnTo>
                    <a:pt x="785" y="344"/>
                  </a:lnTo>
                  <a:lnTo>
                    <a:pt x="796" y="344"/>
                  </a:lnTo>
                  <a:lnTo>
                    <a:pt x="796" y="344"/>
                  </a:lnTo>
                  <a:lnTo>
                    <a:pt x="820" y="344"/>
                  </a:lnTo>
                  <a:lnTo>
                    <a:pt x="820" y="344"/>
                  </a:lnTo>
                  <a:lnTo>
                    <a:pt x="832" y="344"/>
                  </a:lnTo>
                  <a:lnTo>
                    <a:pt x="832" y="344"/>
                  </a:lnTo>
                  <a:lnTo>
                    <a:pt x="855" y="344"/>
                  </a:lnTo>
                  <a:lnTo>
                    <a:pt x="855" y="344"/>
                  </a:lnTo>
                  <a:lnTo>
                    <a:pt x="867" y="344"/>
                  </a:lnTo>
                  <a:lnTo>
                    <a:pt x="867" y="344"/>
                  </a:lnTo>
                  <a:lnTo>
                    <a:pt x="891" y="344"/>
                  </a:lnTo>
                  <a:lnTo>
                    <a:pt x="891" y="344"/>
                  </a:lnTo>
                  <a:lnTo>
                    <a:pt x="902" y="344"/>
                  </a:lnTo>
                  <a:lnTo>
                    <a:pt x="902" y="344"/>
                  </a:lnTo>
                  <a:lnTo>
                    <a:pt x="926" y="344"/>
                  </a:lnTo>
                  <a:lnTo>
                    <a:pt x="926" y="344"/>
                  </a:lnTo>
                  <a:lnTo>
                    <a:pt x="938" y="344"/>
                  </a:lnTo>
                  <a:lnTo>
                    <a:pt x="938" y="344"/>
                  </a:lnTo>
                  <a:lnTo>
                    <a:pt x="987" y="344"/>
                  </a:lnTo>
                  <a:lnTo>
                    <a:pt x="987" y="344"/>
                  </a:lnTo>
                  <a:lnTo>
                    <a:pt x="999" y="344"/>
                  </a:lnTo>
                  <a:lnTo>
                    <a:pt x="999" y="344"/>
                  </a:lnTo>
                  <a:lnTo>
                    <a:pt x="1023" y="344"/>
                  </a:lnTo>
                  <a:lnTo>
                    <a:pt x="1023" y="344"/>
                  </a:lnTo>
                  <a:lnTo>
                    <a:pt x="1034" y="344"/>
                  </a:lnTo>
                  <a:lnTo>
                    <a:pt x="1034" y="344"/>
                  </a:lnTo>
                  <a:lnTo>
                    <a:pt x="1058" y="344"/>
                  </a:lnTo>
                  <a:lnTo>
                    <a:pt x="1058" y="344"/>
                  </a:lnTo>
                  <a:lnTo>
                    <a:pt x="1070" y="344"/>
                  </a:lnTo>
                  <a:lnTo>
                    <a:pt x="1070" y="344"/>
                  </a:lnTo>
                  <a:lnTo>
                    <a:pt x="1093" y="344"/>
                  </a:lnTo>
                  <a:lnTo>
                    <a:pt x="1093" y="344"/>
                  </a:lnTo>
                  <a:lnTo>
                    <a:pt x="1105" y="344"/>
                  </a:lnTo>
                  <a:lnTo>
                    <a:pt x="1105" y="344"/>
                  </a:lnTo>
                  <a:lnTo>
                    <a:pt x="1129" y="344"/>
                  </a:lnTo>
                  <a:lnTo>
                    <a:pt x="1129" y="344"/>
                  </a:lnTo>
                  <a:lnTo>
                    <a:pt x="1140" y="344"/>
                  </a:lnTo>
                  <a:lnTo>
                    <a:pt x="1140" y="344"/>
                  </a:lnTo>
                  <a:lnTo>
                    <a:pt x="1164" y="344"/>
                  </a:lnTo>
                  <a:lnTo>
                    <a:pt x="1164" y="344"/>
                  </a:lnTo>
                  <a:lnTo>
                    <a:pt x="1176" y="344"/>
                  </a:lnTo>
                  <a:lnTo>
                    <a:pt x="1176" y="344"/>
                  </a:lnTo>
                  <a:lnTo>
                    <a:pt x="1199" y="344"/>
                  </a:lnTo>
                  <a:lnTo>
                    <a:pt x="1199" y="344"/>
                  </a:lnTo>
                  <a:lnTo>
                    <a:pt x="1211" y="344"/>
                  </a:lnTo>
                  <a:lnTo>
                    <a:pt x="1211" y="344"/>
                  </a:lnTo>
                  <a:lnTo>
                    <a:pt x="1261" y="344"/>
                  </a:lnTo>
                  <a:lnTo>
                    <a:pt x="1261" y="344"/>
                  </a:lnTo>
                  <a:lnTo>
                    <a:pt x="1272" y="344"/>
                  </a:lnTo>
                  <a:lnTo>
                    <a:pt x="1272" y="344"/>
                  </a:lnTo>
                  <a:lnTo>
                    <a:pt x="1296" y="344"/>
                  </a:lnTo>
                  <a:lnTo>
                    <a:pt x="1296" y="344"/>
                  </a:lnTo>
                  <a:lnTo>
                    <a:pt x="1308" y="344"/>
                  </a:lnTo>
                  <a:lnTo>
                    <a:pt x="1308" y="344"/>
                  </a:lnTo>
                  <a:lnTo>
                    <a:pt x="1331" y="344"/>
                  </a:lnTo>
                  <a:lnTo>
                    <a:pt x="1331" y="344"/>
                  </a:lnTo>
                  <a:lnTo>
                    <a:pt x="1343" y="344"/>
                  </a:lnTo>
                  <a:lnTo>
                    <a:pt x="1343" y="344"/>
                  </a:lnTo>
                  <a:lnTo>
                    <a:pt x="1367" y="344"/>
                  </a:lnTo>
                  <a:lnTo>
                    <a:pt x="1367" y="344"/>
                  </a:lnTo>
                  <a:lnTo>
                    <a:pt x="1378" y="344"/>
                  </a:lnTo>
                  <a:lnTo>
                    <a:pt x="1378" y="344"/>
                  </a:lnTo>
                  <a:lnTo>
                    <a:pt x="1402" y="344"/>
                  </a:lnTo>
                  <a:lnTo>
                    <a:pt x="1402" y="344"/>
                  </a:lnTo>
                  <a:lnTo>
                    <a:pt x="1414" y="344"/>
                  </a:lnTo>
                  <a:lnTo>
                    <a:pt x="1414" y="344"/>
                  </a:lnTo>
                  <a:lnTo>
                    <a:pt x="1437" y="344"/>
                  </a:lnTo>
                  <a:lnTo>
                    <a:pt x="1437" y="344"/>
                  </a:lnTo>
                  <a:lnTo>
                    <a:pt x="1449" y="344"/>
                  </a:lnTo>
                  <a:lnTo>
                    <a:pt x="1449" y="344"/>
                  </a:lnTo>
                  <a:lnTo>
                    <a:pt x="1475" y="344"/>
                  </a:lnTo>
                  <a:lnTo>
                    <a:pt x="1475" y="344"/>
                  </a:lnTo>
                  <a:lnTo>
                    <a:pt x="1487" y="344"/>
                  </a:lnTo>
                  <a:lnTo>
                    <a:pt x="1487" y="344"/>
                  </a:lnTo>
                  <a:lnTo>
                    <a:pt x="1534" y="344"/>
                  </a:lnTo>
                  <a:lnTo>
                    <a:pt x="1534" y="344"/>
                  </a:lnTo>
                  <a:lnTo>
                    <a:pt x="1546" y="344"/>
                  </a:lnTo>
                  <a:lnTo>
                    <a:pt x="1546" y="344"/>
                  </a:lnTo>
                  <a:lnTo>
                    <a:pt x="1569" y="344"/>
                  </a:lnTo>
                  <a:lnTo>
                    <a:pt x="1569" y="344"/>
                  </a:lnTo>
                  <a:lnTo>
                    <a:pt x="1581" y="344"/>
                  </a:lnTo>
                  <a:lnTo>
                    <a:pt x="1581" y="344"/>
                  </a:lnTo>
                  <a:lnTo>
                    <a:pt x="1605" y="344"/>
                  </a:lnTo>
                  <a:lnTo>
                    <a:pt x="1605" y="344"/>
                  </a:lnTo>
                  <a:lnTo>
                    <a:pt x="1616" y="344"/>
                  </a:lnTo>
                  <a:lnTo>
                    <a:pt x="1616" y="344"/>
                  </a:lnTo>
                  <a:lnTo>
                    <a:pt x="1640" y="344"/>
                  </a:lnTo>
                  <a:lnTo>
                    <a:pt x="1640" y="344"/>
                  </a:lnTo>
                  <a:lnTo>
                    <a:pt x="1652" y="344"/>
                  </a:lnTo>
                  <a:lnTo>
                    <a:pt x="1652" y="344"/>
                  </a:lnTo>
                  <a:lnTo>
                    <a:pt x="1675" y="344"/>
                  </a:lnTo>
                  <a:lnTo>
                    <a:pt x="1675" y="344"/>
                  </a:lnTo>
                  <a:lnTo>
                    <a:pt x="1687" y="344"/>
                  </a:lnTo>
                  <a:lnTo>
                    <a:pt x="1687" y="344"/>
                  </a:lnTo>
                  <a:lnTo>
                    <a:pt x="1713" y="344"/>
                  </a:lnTo>
                  <a:lnTo>
                    <a:pt x="1713" y="344"/>
                  </a:lnTo>
                  <a:lnTo>
                    <a:pt x="1725" y="344"/>
                  </a:lnTo>
                  <a:lnTo>
                    <a:pt x="1725" y="344"/>
                  </a:lnTo>
                  <a:lnTo>
                    <a:pt x="1748" y="344"/>
                  </a:lnTo>
                  <a:lnTo>
                    <a:pt x="1748" y="344"/>
                  </a:lnTo>
                  <a:lnTo>
                    <a:pt x="1760" y="344"/>
                  </a:lnTo>
                  <a:lnTo>
                    <a:pt x="1760" y="344"/>
                  </a:lnTo>
                  <a:lnTo>
                    <a:pt x="1807" y="344"/>
                  </a:lnTo>
                  <a:lnTo>
                    <a:pt x="1807" y="344"/>
                  </a:lnTo>
                  <a:lnTo>
                    <a:pt x="1854" y="344"/>
                  </a:lnTo>
                  <a:lnTo>
                    <a:pt x="1854" y="344"/>
                  </a:lnTo>
                  <a:lnTo>
                    <a:pt x="1878" y="344"/>
                  </a:lnTo>
                  <a:lnTo>
                    <a:pt x="1878" y="344"/>
                  </a:lnTo>
                  <a:lnTo>
                    <a:pt x="1890" y="344"/>
                  </a:lnTo>
                  <a:lnTo>
                    <a:pt x="1890" y="344"/>
                  </a:lnTo>
                  <a:lnTo>
                    <a:pt x="1913" y="344"/>
                  </a:lnTo>
                  <a:lnTo>
                    <a:pt x="1913" y="344"/>
                  </a:lnTo>
                  <a:lnTo>
                    <a:pt x="1925" y="344"/>
                  </a:lnTo>
                  <a:lnTo>
                    <a:pt x="1925" y="344"/>
                  </a:lnTo>
                  <a:lnTo>
                    <a:pt x="1951" y="344"/>
                  </a:lnTo>
                  <a:lnTo>
                    <a:pt x="1951" y="344"/>
                  </a:lnTo>
                  <a:lnTo>
                    <a:pt x="1963" y="344"/>
                  </a:lnTo>
                  <a:lnTo>
                    <a:pt x="1963" y="344"/>
                  </a:lnTo>
                  <a:lnTo>
                    <a:pt x="1986" y="344"/>
                  </a:lnTo>
                  <a:lnTo>
                    <a:pt x="1986" y="344"/>
                  </a:lnTo>
                  <a:lnTo>
                    <a:pt x="1998" y="344"/>
                  </a:lnTo>
                  <a:lnTo>
                    <a:pt x="1998" y="344"/>
                  </a:lnTo>
                  <a:lnTo>
                    <a:pt x="2022" y="344"/>
                  </a:lnTo>
                  <a:lnTo>
                    <a:pt x="2022" y="344"/>
                  </a:lnTo>
                  <a:lnTo>
                    <a:pt x="2033" y="344"/>
                  </a:lnTo>
                  <a:lnTo>
                    <a:pt x="2033" y="344"/>
                  </a:lnTo>
                  <a:lnTo>
                    <a:pt x="2057" y="344"/>
                  </a:lnTo>
                  <a:lnTo>
                    <a:pt x="2057" y="344"/>
                  </a:lnTo>
                  <a:lnTo>
                    <a:pt x="2069" y="344"/>
                  </a:lnTo>
                  <a:lnTo>
                    <a:pt x="2069" y="344"/>
                  </a:lnTo>
                  <a:lnTo>
                    <a:pt x="2092" y="344"/>
                  </a:lnTo>
                  <a:lnTo>
                    <a:pt x="2092" y="344"/>
                  </a:lnTo>
                  <a:lnTo>
                    <a:pt x="2104" y="344"/>
                  </a:lnTo>
                  <a:lnTo>
                    <a:pt x="2104" y="344"/>
                  </a:lnTo>
                  <a:lnTo>
                    <a:pt x="2128" y="344"/>
                  </a:lnTo>
                  <a:lnTo>
                    <a:pt x="2128" y="344"/>
                  </a:lnTo>
                  <a:lnTo>
                    <a:pt x="2139" y="344"/>
                  </a:lnTo>
                  <a:lnTo>
                    <a:pt x="2139" y="344"/>
                  </a:lnTo>
                  <a:lnTo>
                    <a:pt x="2163" y="344"/>
                  </a:lnTo>
                  <a:lnTo>
                    <a:pt x="2163" y="344"/>
                  </a:lnTo>
                  <a:lnTo>
                    <a:pt x="2175" y="344"/>
                  </a:lnTo>
                  <a:lnTo>
                    <a:pt x="2175" y="344"/>
                  </a:lnTo>
                  <a:lnTo>
                    <a:pt x="2201" y="344"/>
                  </a:lnTo>
                  <a:lnTo>
                    <a:pt x="2201" y="344"/>
                  </a:lnTo>
                  <a:lnTo>
                    <a:pt x="2248" y="344"/>
                  </a:lnTo>
                  <a:lnTo>
                    <a:pt x="2248" y="344"/>
                  </a:lnTo>
                  <a:lnTo>
                    <a:pt x="2271" y="344"/>
                  </a:lnTo>
                  <a:lnTo>
                    <a:pt x="2271" y="344"/>
                  </a:lnTo>
                  <a:lnTo>
                    <a:pt x="2283" y="344"/>
                  </a:lnTo>
                  <a:lnTo>
                    <a:pt x="2283" y="344"/>
                  </a:lnTo>
                  <a:lnTo>
                    <a:pt x="2307" y="344"/>
                  </a:lnTo>
                  <a:lnTo>
                    <a:pt x="2307" y="344"/>
                  </a:lnTo>
                  <a:lnTo>
                    <a:pt x="2318" y="344"/>
                  </a:lnTo>
                  <a:lnTo>
                    <a:pt x="2318" y="344"/>
                  </a:lnTo>
                  <a:lnTo>
                    <a:pt x="2366" y="344"/>
                  </a:lnTo>
                  <a:lnTo>
                    <a:pt x="2366" y="344"/>
                  </a:lnTo>
                  <a:lnTo>
                    <a:pt x="2366" y="82"/>
                  </a:lnTo>
                  <a:close/>
                </a:path>
              </a:pathLst>
            </a:custGeom>
            <a:solidFill>
              <a:schemeClr val="accent1">
                <a:alpha val="76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12C Have a good trip</a:t>
            </a:r>
            <a:endParaRPr lang="en-US" dirty="0"/>
          </a:p>
        </p:txBody>
      </p:sp>
      <p:cxnSp>
        <p:nvCxnSpPr>
          <p:cNvPr id="59" name="Straight Connector 58"/>
          <p:cNvCxnSpPr/>
          <p:nvPr/>
        </p:nvCxnSpPr>
        <p:spPr>
          <a:xfrm>
            <a:off x="2284241" y="3067722"/>
            <a:ext cx="0" cy="129624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Oval 123"/>
          <p:cNvSpPr/>
          <p:nvPr/>
        </p:nvSpPr>
        <p:spPr>
          <a:xfrm>
            <a:off x="1851671" y="2138465"/>
            <a:ext cx="904780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Content Placeholder 2"/>
          <p:cNvSpPr txBox="1">
            <a:spLocks/>
          </p:cNvSpPr>
          <p:nvPr/>
        </p:nvSpPr>
        <p:spPr>
          <a:xfrm>
            <a:off x="596323" y="4412283"/>
            <a:ext cx="3375835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sz="1800" b="0" dirty="0" smtClean="0">
                <a:latin typeface="Bebas Neue" panose="020B0606020202050201" pitchFamily="34" charset="0"/>
              </a:rPr>
              <a:t>Return flight – </a:t>
            </a:r>
            <a:r>
              <a:rPr lang="en-US" sz="1800" b="0" dirty="0" err="1" smtClean="0">
                <a:latin typeface="Bebas Neue" panose="020B0606020202050201" pitchFamily="34" charset="0"/>
              </a:rPr>
              <a:t>povratni</a:t>
            </a:r>
            <a:r>
              <a:rPr lang="en-US" sz="1800" b="0" dirty="0" smtClean="0">
                <a:latin typeface="Bebas Neue" panose="020B0606020202050201" pitchFamily="34" charset="0"/>
              </a:rPr>
              <a:t> let </a:t>
            </a:r>
            <a:endParaRPr lang="en-US" sz="1800" b="0" dirty="0">
              <a:latin typeface="Bebas Neue" panose="020B0606020202050201" pitchFamily="34" charset="0"/>
            </a:endParaRPr>
          </a:p>
        </p:txBody>
      </p:sp>
      <p:cxnSp>
        <p:nvCxnSpPr>
          <p:cNvPr id="95" name="Straight Connector 94"/>
          <p:cNvCxnSpPr/>
          <p:nvPr/>
        </p:nvCxnSpPr>
        <p:spPr>
          <a:xfrm>
            <a:off x="4165885" y="2772887"/>
            <a:ext cx="0" cy="2524275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/>
          <p:nvPr/>
        </p:nvSpPr>
        <p:spPr>
          <a:xfrm>
            <a:off x="3713495" y="1694657"/>
            <a:ext cx="904780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Content Placeholder 2"/>
          <p:cNvSpPr txBox="1">
            <a:spLocks/>
          </p:cNvSpPr>
          <p:nvPr/>
        </p:nvSpPr>
        <p:spPr>
          <a:xfrm>
            <a:off x="2166840" y="5469783"/>
            <a:ext cx="3998090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sz="1800" b="0" dirty="0" smtClean="0">
                <a:latin typeface="Bebas Neue" panose="020B0606020202050201" pitchFamily="34" charset="0"/>
              </a:rPr>
              <a:t>Car hire – </a:t>
            </a:r>
            <a:r>
              <a:rPr lang="en-US" sz="1800" b="0" dirty="0" err="1" smtClean="0">
                <a:latin typeface="Bebas Neue" panose="020B0606020202050201" pitchFamily="34" charset="0"/>
              </a:rPr>
              <a:t>iznajmiti</a:t>
            </a:r>
            <a:r>
              <a:rPr lang="en-US" sz="1800" b="0" dirty="0" smtClean="0">
                <a:latin typeface="Bebas Neue" panose="020B0606020202050201" pitchFamily="34" charset="0"/>
              </a:rPr>
              <a:t> auto </a:t>
            </a:r>
            <a:endParaRPr lang="en-US" sz="1800" b="0" dirty="0">
              <a:latin typeface="Bebas Neue" panose="020B0606020202050201" pitchFamily="34" charset="0"/>
            </a:endParaRPr>
          </a:p>
        </p:txBody>
      </p:sp>
      <p:cxnSp>
        <p:nvCxnSpPr>
          <p:cNvPr id="97" name="Straight Connector 96"/>
          <p:cNvCxnSpPr/>
          <p:nvPr/>
        </p:nvCxnSpPr>
        <p:spPr>
          <a:xfrm>
            <a:off x="6081364" y="3158312"/>
            <a:ext cx="0" cy="138967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Oval 102"/>
          <p:cNvSpPr/>
          <p:nvPr/>
        </p:nvSpPr>
        <p:spPr>
          <a:xfrm>
            <a:off x="5624633" y="2106053"/>
            <a:ext cx="904780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Content Placeholder 2"/>
          <p:cNvSpPr txBox="1">
            <a:spLocks/>
          </p:cNvSpPr>
          <p:nvPr/>
        </p:nvSpPr>
        <p:spPr>
          <a:xfrm>
            <a:off x="5036306" y="4632608"/>
            <a:ext cx="2101157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sz="1800" b="0" dirty="0" smtClean="0">
                <a:latin typeface="Bebas Neue" panose="020B0606020202050201" pitchFamily="34" charset="0"/>
              </a:rPr>
              <a:t>City break – a short holiday in a famous city </a:t>
            </a:r>
            <a:endParaRPr lang="en-US" sz="1800" b="0" dirty="0">
              <a:latin typeface="Bebas Neue" panose="020B0606020202050201" pitchFamily="34" charset="0"/>
            </a:endParaRPr>
          </a:p>
        </p:txBody>
      </p:sp>
      <p:cxnSp>
        <p:nvCxnSpPr>
          <p:cNvPr id="100" name="Straight Connector 99"/>
          <p:cNvCxnSpPr/>
          <p:nvPr/>
        </p:nvCxnSpPr>
        <p:spPr>
          <a:xfrm>
            <a:off x="9880750" y="2810987"/>
            <a:ext cx="0" cy="151599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/>
          <p:cNvSpPr/>
          <p:nvPr/>
        </p:nvSpPr>
        <p:spPr>
          <a:xfrm>
            <a:off x="9440836" y="1878355"/>
            <a:ext cx="904780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Content Placeholder 2"/>
          <p:cNvSpPr txBox="1">
            <a:spLocks/>
          </p:cNvSpPr>
          <p:nvPr/>
        </p:nvSpPr>
        <p:spPr>
          <a:xfrm>
            <a:off x="8830174" y="4412283"/>
            <a:ext cx="2101157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latin typeface="Bebas Neue" panose="020B0606020202050201" pitchFamily="34" charset="0"/>
              </a:rPr>
              <a:t>Boarding card – bording karta </a:t>
            </a:r>
            <a:endParaRPr lang="en-US" sz="1800" b="0" dirty="0">
              <a:latin typeface="Bebas Neue" panose="020B0606020202050201" pitchFamily="34" charset="0"/>
            </a:endParaRPr>
          </a:p>
        </p:txBody>
      </p:sp>
      <p:sp>
        <p:nvSpPr>
          <p:cNvPr id="123" name="Oval 122"/>
          <p:cNvSpPr/>
          <p:nvPr/>
        </p:nvSpPr>
        <p:spPr>
          <a:xfrm>
            <a:off x="7530228" y="1517020"/>
            <a:ext cx="904780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4" name="Straight Connector 143"/>
          <p:cNvCxnSpPr/>
          <p:nvPr/>
        </p:nvCxnSpPr>
        <p:spPr>
          <a:xfrm>
            <a:off x="7982618" y="2607787"/>
            <a:ext cx="0" cy="2714135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Content Placeholder 2"/>
          <p:cNvSpPr txBox="1">
            <a:spLocks/>
          </p:cNvSpPr>
          <p:nvPr/>
        </p:nvSpPr>
        <p:spPr>
          <a:xfrm>
            <a:off x="6431419" y="5454203"/>
            <a:ext cx="3102397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sz="1800" b="0" dirty="0" smtClean="0">
                <a:latin typeface="Bebas Neue" panose="020B0606020202050201" pitchFamily="34" charset="0"/>
              </a:rPr>
              <a:t>Passport – </a:t>
            </a:r>
            <a:r>
              <a:rPr lang="en-US" sz="1800" b="0" dirty="0" err="1" smtClean="0">
                <a:latin typeface="Bebas Neue" panose="020B0606020202050201" pitchFamily="34" charset="0"/>
              </a:rPr>
              <a:t>paso</a:t>
            </a:r>
            <a:r>
              <a:rPr lang="sr-Latn-RS" sz="1800" b="0" dirty="0">
                <a:latin typeface="Bebas Neue" panose="020B0606020202050201" pitchFamily="34" charset="0"/>
              </a:rPr>
              <a:t>š</a:t>
            </a:r>
            <a:endParaRPr lang="en-US" sz="1800" b="0" dirty="0">
              <a:latin typeface="Bebas Neue" panose="020B0606020202050201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505547" y="6492875"/>
            <a:ext cx="698500" cy="365125"/>
          </a:xfrm>
        </p:spPr>
        <p:txBody>
          <a:bodyPr/>
          <a:lstStyle/>
          <a:p>
            <a:fld id="{41DAFBFA-C652-4E4B-AC31-FEFC406FA02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716630" y="776188"/>
            <a:ext cx="10896600" cy="7270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pPr algn="ctr"/>
            <a:r>
              <a:rPr lang="en-US" sz="2800" dirty="0" smtClean="0"/>
              <a:t>Vocabulary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78817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roup 68"/>
          <p:cNvGrpSpPr/>
          <p:nvPr/>
        </p:nvGrpSpPr>
        <p:grpSpPr>
          <a:xfrm>
            <a:off x="1588" y="2208837"/>
            <a:ext cx="12211574" cy="1622979"/>
            <a:chOff x="685800" y="2700871"/>
            <a:chExt cx="7683500" cy="983892"/>
          </a:xfrm>
          <a:solidFill>
            <a:schemeClr val="bg1">
              <a:alpha val="48000"/>
            </a:schemeClr>
          </a:solidFill>
        </p:grpSpPr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4648200" y="2700871"/>
              <a:ext cx="3721100" cy="962025"/>
            </a:xfrm>
            <a:custGeom>
              <a:avLst/>
              <a:gdLst>
                <a:gd name="T0" fmla="*/ 2285 w 2344"/>
                <a:gd name="T1" fmla="*/ 502 h 606"/>
                <a:gd name="T2" fmla="*/ 2271 w 2344"/>
                <a:gd name="T3" fmla="*/ 405 h 606"/>
                <a:gd name="T4" fmla="*/ 2226 w 2344"/>
                <a:gd name="T5" fmla="*/ 384 h 606"/>
                <a:gd name="T6" fmla="*/ 2118 w 2344"/>
                <a:gd name="T7" fmla="*/ 396 h 606"/>
                <a:gd name="T8" fmla="*/ 2094 w 2344"/>
                <a:gd name="T9" fmla="*/ 436 h 606"/>
                <a:gd name="T10" fmla="*/ 2071 w 2344"/>
                <a:gd name="T11" fmla="*/ 502 h 606"/>
                <a:gd name="T12" fmla="*/ 2059 w 2344"/>
                <a:gd name="T13" fmla="*/ 455 h 606"/>
                <a:gd name="T14" fmla="*/ 2042 w 2344"/>
                <a:gd name="T15" fmla="*/ 490 h 606"/>
                <a:gd name="T16" fmla="*/ 2000 w 2344"/>
                <a:gd name="T17" fmla="*/ 490 h 606"/>
                <a:gd name="T18" fmla="*/ 1918 w 2344"/>
                <a:gd name="T19" fmla="*/ 368 h 606"/>
                <a:gd name="T20" fmla="*/ 1774 w 2344"/>
                <a:gd name="T21" fmla="*/ 361 h 606"/>
                <a:gd name="T22" fmla="*/ 1668 w 2344"/>
                <a:gd name="T23" fmla="*/ 349 h 606"/>
                <a:gd name="T24" fmla="*/ 1574 w 2344"/>
                <a:gd name="T25" fmla="*/ 356 h 606"/>
                <a:gd name="T26" fmla="*/ 1526 w 2344"/>
                <a:gd name="T27" fmla="*/ 384 h 606"/>
                <a:gd name="T28" fmla="*/ 1371 w 2344"/>
                <a:gd name="T29" fmla="*/ 431 h 606"/>
                <a:gd name="T30" fmla="*/ 1253 w 2344"/>
                <a:gd name="T31" fmla="*/ 313 h 606"/>
                <a:gd name="T32" fmla="*/ 1253 w 2344"/>
                <a:gd name="T33" fmla="*/ 104 h 606"/>
                <a:gd name="T34" fmla="*/ 1100 w 2344"/>
                <a:gd name="T35" fmla="*/ 115 h 606"/>
                <a:gd name="T36" fmla="*/ 1100 w 2344"/>
                <a:gd name="T37" fmla="*/ 361 h 606"/>
                <a:gd name="T38" fmla="*/ 1017 w 2344"/>
                <a:gd name="T39" fmla="*/ 443 h 606"/>
                <a:gd name="T40" fmla="*/ 850 w 2344"/>
                <a:gd name="T41" fmla="*/ 337 h 606"/>
                <a:gd name="T42" fmla="*/ 744 w 2344"/>
                <a:gd name="T43" fmla="*/ 302 h 606"/>
                <a:gd name="T44" fmla="*/ 744 w 2344"/>
                <a:gd name="T45" fmla="*/ 490 h 606"/>
                <a:gd name="T46" fmla="*/ 650 w 2344"/>
                <a:gd name="T47" fmla="*/ 502 h 606"/>
                <a:gd name="T48" fmla="*/ 636 w 2344"/>
                <a:gd name="T49" fmla="*/ 525 h 606"/>
                <a:gd name="T50" fmla="*/ 603 w 2344"/>
                <a:gd name="T51" fmla="*/ 408 h 606"/>
                <a:gd name="T52" fmla="*/ 542 w 2344"/>
                <a:gd name="T53" fmla="*/ 361 h 606"/>
                <a:gd name="T54" fmla="*/ 494 w 2344"/>
                <a:gd name="T55" fmla="*/ 419 h 606"/>
                <a:gd name="T56" fmla="*/ 483 w 2344"/>
                <a:gd name="T57" fmla="*/ 535 h 606"/>
                <a:gd name="T58" fmla="*/ 459 w 2344"/>
                <a:gd name="T59" fmla="*/ 525 h 606"/>
                <a:gd name="T60" fmla="*/ 355 w 2344"/>
                <a:gd name="T61" fmla="*/ 514 h 606"/>
                <a:gd name="T62" fmla="*/ 341 w 2344"/>
                <a:gd name="T63" fmla="*/ 490 h 606"/>
                <a:gd name="T64" fmla="*/ 318 w 2344"/>
                <a:gd name="T65" fmla="*/ 467 h 606"/>
                <a:gd name="T66" fmla="*/ 318 w 2344"/>
                <a:gd name="T67" fmla="*/ 269 h 606"/>
                <a:gd name="T68" fmla="*/ 247 w 2344"/>
                <a:gd name="T69" fmla="*/ 92 h 606"/>
                <a:gd name="T70" fmla="*/ 223 w 2344"/>
                <a:gd name="T71" fmla="*/ 0 h 606"/>
                <a:gd name="T72" fmla="*/ 223 w 2344"/>
                <a:gd name="T73" fmla="*/ 80 h 606"/>
                <a:gd name="T74" fmla="*/ 162 w 2344"/>
                <a:gd name="T75" fmla="*/ 92 h 606"/>
                <a:gd name="T76" fmla="*/ 162 w 2344"/>
                <a:gd name="T77" fmla="*/ 12 h 606"/>
                <a:gd name="T78" fmla="*/ 150 w 2344"/>
                <a:gd name="T79" fmla="*/ 68 h 606"/>
                <a:gd name="T80" fmla="*/ 56 w 2344"/>
                <a:gd name="T81" fmla="*/ 104 h 606"/>
                <a:gd name="T82" fmla="*/ 56 w 2344"/>
                <a:gd name="T83" fmla="*/ 349 h 606"/>
                <a:gd name="T84" fmla="*/ 56 w 2344"/>
                <a:gd name="T85" fmla="*/ 471 h 606"/>
                <a:gd name="T86" fmla="*/ 4 w 2344"/>
                <a:gd name="T87" fmla="*/ 490 h 606"/>
                <a:gd name="T88" fmla="*/ 127 w 2344"/>
                <a:gd name="T89" fmla="*/ 606 h 606"/>
                <a:gd name="T90" fmla="*/ 271 w 2344"/>
                <a:gd name="T91" fmla="*/ 606 h 606"/>
                <a:gd name="T92" fmla="*/ 412 w 2344"/>
                <a:gd name="T93" fmla="*/ 606 h 606"/>
                <a:gd name="T94" fmla="*/ 565 w 2344"/>
                <a:gd name="T95" fmla="*/ 606 h 606"/>
                <a:gd name="T96" fmla="*/ 709 w 2344"/>
                <a:gd name="T97" fmla="*/ 606 h 606"/>
                <a:gd name="T98" fmla="*/ 850 w 2344"/>
                <a:gd name="T99" fmla="*/ 606 h 606"/>
                <a:gd name="T100" fmla="*/ 994 w 2344"/>
                <a:gd name="T101" fmla="*/ 606 h 606"/>
                <a:gd name="T102" fmla="*/ 1135 w 2344"/>
                <a:gd name="T103" fmla="*/ 606 h 606"/>
                <a:gd name="T104" fmla="*/ 1277 w 2344"/>
                <a:gd name="T105" fmla="*/ 606 h 606"/>
                <a:gd name="T106" fmla="*/ 1432 w 2344"/>
                <a:gd name="T107" fmla="*/ 606 h 606"/>
                <a:gd name="T108" fmla="*/ 1574 w 2344"/>
                <a:gd name="T109" fmla="*/ 606 h 606"/>
                <a:gd name="T110" fmla="*/ 1715 w 2344"/>
                <a:gd name="T111" fmla="*/ 606 h 606"/>
                <a:gd name="T112" fmla="*/ 1859 w 2344"/>
                <a:gd name="T113" fmla="*/ 606 h 606"/>
                <a:gd name="T114" fmla="*/ 2000 w 2344"/>
                <a:gd name="T115" fmla="*/ 606 h 606"/>
                <a:gd name="T116" fmla="*/ 2141 w 2344"/>
                <a:gd name="T117" fmla="*/ 606 h 606"/>
                <a:gd name="T118" fmla="*/ 2297 w 2344"/>
                <a:gd name="T119" fmla="*/ 606 h 6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344" h="606">
                  <a:moveTo>
                    <a:pt x="2344" y="514"/>
                  </a:moveTo>
                  <a:lnTo>
                    <a:pt x="2344" y="514"/>
                  </a:lnTo>
                  <a:lnTo>
                    <a:pt x="2332" y="514"/>
                  </a:lnTo>
                  <a:lnTo>
                    <a:pt x="2332" y="514"/>
                  </a:lnTo>
                  <a:lnTo>
                    <a:pt x="2320" y="514"/>
                  </a:lnTo>
                  <a:lnTo>
                    <a:pt x="2320" y="514"/>
                  </a:lnTo>
                  <a:lnTo>
                    <a:pt x="2309" y="514"/>
                  </a:lnTo>
                  <a:lnTo>
                    <a:pt x="2309" y="514"/>
                  </a:lnTo>
                  <a:lnTo>
                    <a:pt x="2302" y="514"/>
                  </a:lnTo>
                  <a:lnTo>
                    <a:pt x="2297" y="514"/>
                  </a:lnTo>
                  <a:lnTo>
                    <a:pt x="2297" y="514"/>
                  </a:lnTo>
                  <a:lnTo>
                    <a:pt x="2297" y="507"/>
                  </a:lnTo>
                  <a:lnTo>
                    <a:pt x="2297" y="502"/>
                  </a:lnTo>
                  <a:lnTo>
                    <a:pt x="2297" y="502"/>
                  </a:lnTo>
                  <a:lnTo>
                    <a:pt x="2290" y="502"/>
                  </a:lnTo>
                  <a:lnTo>
                    <a:pt x="2285" y="502"/>
                  </a:lnTo>
                  <a:lnTo>
                    <a:pt x="2285" y="502"/>
                  </a:lnTo>
                  <a:lnTo>
                    <a:pt x="2285" y="490"/>
                  </a:lnTo>
                  <a:lnTo>
                    <a:pt x="2285" y="490"/>
                  </a:lnTo>
                  <a:lnTo>
                    <a:pt x="2285" y="443"/>
                  </a:lnTo>
                  <a:lnTo>
                    <a:pt x="2285" y="443"/>
                  </a:lnTo>
                  <a:lnTo>
                    <a:pt x="2285" y="431"/>
                  </a:lnTo>
                  <a:lnTo>
                    <a:pt x="2285" y="431"/>
                  </a:lnTo>
                  <a:lnTo>
                    <a:pt x="2285" y="419"/>
                  </a:lnTo>
                  <a:lnTo>
                    <a:pt x="2285" y="419"/>
                  </a:lnTo>
                  <a:lnTo>
                    <a:pt x="2285" y="412"/>
                  </a:lnTo>
                  <a:lnTo>
                    <a:pt x="2285" y="408"/>
                  </a:lnTo>
                  <a:lnTo>
                    <a:pt x="2285" y="408"/>
                  </a:lnTo>
                  <a:lnTo>
                    <a:pt x="2278" y="408"/>
                  </a:lnTo>
                  <a:lnTo>
                    <a:pt x="2273" y="408"/>
                  </a:lnTo>
                  <a:lnTo>
                    <a:pt x="2273" y="408"/>
                  </a:lnTo>
                  <a:lnTo>
                    <a:pt x="2271" y="405"/>
                  </a:lnTo>
                  <a:lnTo>
                    <a:pt x="2273" y="403"/>
                  </a:lnTo>
                  <a:lnTo>
                    <a:pt x="2273" y="396"/>
                  </a:lnTo>
                  <a:lnTo>
                    <a:pt x="2273" y="396"/>
                  </a:lnTo>
                  <a:lnTo>
                    <a:pt x="2266" y="396"/>
                  </a:lnTo>
                  <a:lnTo>
                    <a:pt x="2262" y="396"/>
                  </a:lnTo>
                  <a:lnTo>
                    <a:pt x="2262" y="396"/>
                  </a:lnTo>
                  <a:lnTo>
                    <a:pt x="2262" y="391"/>
                  </a:lnTo>
                  <a:lnTo>
                    <a:pt x="2262" y="384"/>
                  </a:lnTo>
                  <a:lnTo>
                    <a:pt x="2262" y="384"/>
                  </a:lnTo>
                  <a:lnTo>
                    <a:pt x="2254" y="384"/>
                  </a:lnTo>
                  <a:lnTo>
                    <a:pt x="2250" y="384"/>
                  </a:lnTo>
                  <a:lnTo>
                    <a:pt x="2250" y="384"/>
                  </a:lnTo>
                  <a:lnTo>
                    <a:pt x="2238" y="384"/>
                  </a:lnTo>
                  <a:lnTo>
                    <a:pt x="2238" y="384"/>
                  </a:lnTo>
                  <a:lnTo>
                    <a:pt x="2226" y="384"/>
                  </a:lnTo>
                  <a:lnTo>
                    <a:pt x="2226" y="384"/>
                  </a:lnTo>
                  <a:lnTo>
                    <a:pt x="2214" y="384"/>
                  </a:lnTo>
                  <a:lnTo>
                    <a:pt x="2214" y="384"/>
                  </a:lnTo>
                  <a:lnTo>
                    <a:pt x="2188" y="384"/>
                  </a:lnTo>
                  <a:lnTo>
                    <a:pt x="2188" y="384"/>
                  </a:lnTo>
                  <a:lnTo>
                    <a:pt x="2165" y="384"/>
                  </a:lnTo>
                  <a:lnTo>
                    <a:pt x="2165" y="384"/>
                  </a:lnTo>
                  <a:lnTo>
                    <a:pt x="2141" y="384"/>
                  </a:lnTo>
                  <a:lnTo>
                    <a:pt x="2141" y="384"/>
                  </a:lnTo>
                  <a:lnTo>
                    <a:pt x="2130" y="384"/>
                  </a:lnTo>
                  <a:lnTo>
                    <a:pt x="2130" y="384"/>
                  </a:lnTo>
                  <a:lnTo>
                    <a:pt x="2125" y="384"/>
                  </a:lnTo>
                  <a:lnTo>
                    <a:pt x="2118" y="384"/>
                  </a:lnTo>
                  <a:lnTo>
                    <a:pt x="2118" y="384"/>
                  </a:lnTo>
                  <a:lnTo>
                    <a:pt x="2118" y="391"/>
                  </a:lnTo>
                  <a:lnTo>
                    <a:pt x="2118" y="396"/>
                  </a:lnTo>
                  <a:lnTo>
                    <a:pt x="2118" y="396"/>
                  </a:lnTo>
                  <a:lnTo>
                    <a:pt x="2113" y="396"/>
                  </a:lnTo>
                  <a:lnTo>
                    <a:pt x="2106" y="396"/>
                  </a:lnTo>
                  <a:lnTo>
                    <a:pt x="2106" y="396"/>
                  </a:lnTo>
                  <a:lnTo>
                    <a:pt x="2106" y="408"/>
                  </a:lnTo>
                  <a:lnTo>
                    <a:pt x="2106" y="408"/>
                  </a:lnTo>
                  <a:lnTo>
                    <a:pt x="2106" y="415"/>
                  </a:lnTo>
                  <a:lnTo>
                    <a:pt x="2106" y="419"/>
                  </a:lnTo>
                  <a:lnTo>
                    <a:pt x="2106" y="419"/>
                  </a:lnTo>
                  <a:lnTo>
                    <a:pt x="2106" y="427"/>
                  </a:lnTo>
                  <a:lnTo>
                    <a:pt x="2106" y="431"/>
                  </a:lnTo>
                  <a:lnTo>
                    <a:pt x="2106" y="431"/>
                  </a:lnTo>
                  <a:lnTo>
                    <a:pt x="2101" y="431"/>
                  </a:lnTo>
                  <a:lnTo>
                    <a:pt x="2094" y="431"/>
                  </a:lnTo>
                  <a:lnTo>
                    <a:pt x="2094" y="431"/>
                  </a:lnTo>
                  <a:lnTo>
                    <a:pt x="2094" y="434"/>
                  </a:lnTo>
                  <a:lnTo>
                    <a:pt x="2094" y="436"/>
                  </a:lnTo>
                  <a:lnTo>
                    <a:pt x="2094" y="443"/>
                  </a:lnTo>
                  <a:lnTo>
                    <a:pt x="2094" y="443"/>
                  </a:lnTo>
                  <a:lnTo>
                    <a:pt x="2090" y="443"/>
                  </a:lnTo>
                  <a:lnTo>
                    <a:pt x="2082" y="443"/>
                  </a:lnTo>
                  <a:lnTo>
                    <a:pt x="2082" y="443"/>
                  </a:lnTo>
                  <a:lnTo>
                    <a:pt x="2082" y="448"/>
                  </a:lnTo>
                  <a:lnTo>
                    <a:pt x="2082" y="455"/>
                  </a:lnTo>
                  <a:lnTo>
                    <a:pt x="2082" y="455"/>
                  </a:lnTo>
                  <a:lnTo>
                    <a:pt x="2082" y="467"/>
                  </a:lnTo>
                  <a:lnTo>
                    <a:pt x="2082" y="467"/>
                  </a:lnTo>
                  <a:lnTo>
                    <a:pt x="2082" y="478"/>
                  </a:lnTo>
                  <a:lnTo>
                    <a:pt x="2082" y="478"/>
                  </a:lnTo>
                  <a:lnTo>
                    <a:pt x="2082" y="502"/>
                  </a:lnTo>
                  <a:lnTo>
                    <a:pt x="2082" y="502"/>
                  </a:lnTo>
                  <a:lnTo>
                    <a:pt x="2071" y="502"/>
                  </a:lnTo>
                  <a:lnTo>
                    <a:pt x="2071" y="502"/>
                  </a:lnTo>
                  <a:lnTo>
                    <a:pt x="2071" y="490"/>
                  </a:lnTo>
                  <a:lnTo>
                    <a:pt x="2071" y="490"/>
                  </a:lnTo>
                  <a:lnTo>
                    <a:pt x="2071" y="478"/>
                  </a:lnTo>
                  <a:lnTo>
                    <a:pt x="2071" y="478"/>
                  </a:lnTo>
                  <a:lnTo>
                    <a:pt x="2071" y="467"/>
                  </a:lnTo>
                  <a:lnTo>
                    <a:pt x="2071" y="467"/>
                  </a:lnTo>
                  <a:lnTo>
                    <a:pt x="2071" y="455"/>
                  </a:lnTo>
                  <a:lnTo>
                    <a:pt x="2071" y="455"/>
                  </a:lnTo>
                  <a:lnTo>
                    <a:pt x="2071" y="448"/>
                  </a:lnTo>
                  <a:lnTo>
                    <a:pt x="2071" y="443"/>
                  </a:lnTo>
                  <a:lnTo>
                    <a:pt x="2071" y="443"/>
                  </a:lnTo>
                  <a:lnTo>
                    <a:pt x="2059" y="443"/>
                  </a:lnTo>
                  <a:lnTo>
                    <a:pt x="2059" y="443"/>
                  </a:lnTo>
                  <a:lnTo>
                    <a:pt x="2059" y="448"/>
                  </a:lnTo>
                  <a:lnTo>
                    <a:pt x="2059" y="455"/>
                  </a:lnTo>
                  <a:lnTo>
                    <a:pt x="2059" y="455"/>
                  </a:lnTo>
                  <a:lnTo>
                    <a:pt x="2059" y="478"/>
                  </a:lnTo>
                  <a:lnTo>
                    <a:pt x="2059" y="478"/>
                  </a:lnTo>
                  <a:lnTo>
                    <a:pt x="2059" y="525"/>
                  </a:lnTo>
                  <a:lnTo>
                    <a:pt x="2059" y="525"/>
                  </a:lnTo>
                  <a:lnTo>
                    <a:pt x="2054" y="525"/>
                  </a:lnTo>
                  <a:lnTo>
                    <a:pt x="2047" y="525"/>
                  </a:lnTo>
                  <a:lnTo>
                    <a:pt x="2047" y="525"/>
                  </a:lnTo>
                  <a:lnTo>
                    <a:pt x="2047" y="518"/>
                  </a:lnTo>
                  <a:lnTo>
                    <a:pt x="2047" y="514"/>
                  </a:lnTo>
                  <a:lnTo>
                    <a:pt x="2047" y="514"/>
                  </a:lnTo>
                  <a:lnTo>
                    <a:pt x="2047" y="502"/>
                  </a:lnTo>
                  <a:lnTo>
                    <a:pt x="2047" y="502"/>
                  </a:lnTo>
                  <a:lnTo>
                    <a:pt x="2047" y="495"/>
                  </a:lnTo>
                  <a:lnTo>
                    <a:pt x="2047" y="490"/>
                  </a:lnTo>
                  <a:lnTo>
                    <a:pt x="2047" y="490"/>
                  </a:lnTo>
                  <a:lnTo>
                    <a:pt x="2042" y="490"/>
                  </a:lnTo>
                  <a:lnTo>
                    <a:pt x="2035" y="490"/>
                  </a:lnTo>
                  <a:lnTo>
                    <a:pt x="2035" y="490"/>
                  </a:lnTo>
                  <a:lnTo>
                    <a:pt x="2035" y="483"/>
                  </a:lnTo>
                  <a:lnTo>
                    <a:pt x="2035" y="478"/>
                  </a:lnTo>
                  <a:lnTo>
                    <a:pt x="2035" y="478"/>
                  </a:lnTo>
                  <a:lnTo>
                    <a:pt x="2031" y="478"/>
                  </a:lnTo>
                  <a:lnTo>
                    <a:pt x="2024" y="478"/>
                  </a:lnTo>
                  <a:lnTo>
                    <a:pt x="2024" y="478"/>
                  </a:lnTo>
                  <a:lnTo>
                    <a:pt x="2012" y="478"/>
                  </a:lnTo>
                  <a:lnTo>
                    <a:pt x="2012" y="478"/>
                  </a:lnTo>
                  <a:lnTo>
                    <a:pt x="2005" y="478"/>
                  </a:lnTo>
                  <a:lnTo>
                    <a:pt x="2000" y="478"/>
                  </a:lnTo>
                  <a:lnTo>
                    <a:pt x="2000" y="478"/>
                  </a:lnTo>
                  <a:lnTo>
                    <a:pt x="2000" y="483"/>
                  </a:lnTo>
                  <a:lnTo>
                    <a:pt x="2000" y="490"/>
                  </a:lnTo>
                  <a:lnTo>
                    <a:pt x="2000" y="490"/>
                  </a:lnTo>
                  <a:lnTo>
                    <a:pt x="1998" y="490"/>
                  </a:lnTo>
                  <a:lnTo>
                    <a:pt x="1995" y="490"/>
                  </a:lnTo>
                  <a:lnTo>
                    <a:pt x="1988" y="490"/>
                  </a:lnTo>
                  <a:lnTo>
                    <a:pt x="1988" y="490"/>
                  </a:lnTo>
                  <a:lnTo>
                    <a:pt x="1988" y="396"/>
                  </a:lnTo>
                  <a:lnTo>
                    <a:pt x="1988" y="396"/>
                  </a:lnTo>
                  <a:lnTo>
                    <a:pt x="1988" y="372"/>
                  </a:lnTo>
                  <a:lnTo>
                    <a:pt x="1988" y="372"/>
                  </a:lnTo>
                  <a:lnTo>
                    <a:pt x="1941" y="372"/>
                  </a:lnTo>
                  <a:lnTo>
                    <a:pt x="1941" y="372"/>
                  </a:lnTo>
                  <a:lnTo>
                    <a:pt x="1929" y="372"/>
                  </a:lnTo>
                  <a:lnTo>
                    <a:pt x="1929" y="372"/>
                  </a:lnTo>
                  <a:lnTo>
                    <a:pt x="1922" y="372"/>
                  </a:lnTo>
                  <a:lnTo>
                    <a:pt x="1918" y="372"/>
                  </a:lnTo>
                  <a:lnTo>
                    <a:pt x="1918" y="372"/>
                  </a:lnTo>
                  <a:lnTo>
                    <a:pt x="1918" y="368"/>
                  </a:lnTo>
                  <a:lnTo>
                    <a:pt x="1918" y="361"/>
                  </a:lnTo>
                  <a:lnTo>
                    <a:pt x="1918" y="361"/>
                  </a:lnTo>
                  <a:lnTo>
                    <a:pt x="1906" y="361"/>
                  </a:lnTo>
                  <a:lnTo>
                    <a:pt x="1906" y="361"/>
                  </a:lnTo>
                  <a:lnTo>
                    <a:pt x="1894" y="361"/>
                  </a:lnTo>
                  <a:lnTo>
                    <a:pt x="1894" y="361"/>
                  </a:lnTo>
                  <a:lnTo>
                    <a:pt x="1847" y="361"/>
                  </a:lnTo>
                  <a:lnTo>
                    <a:pt x="1847" y="361"/>
                  </a:lnTo>
                  <a:lnTo>
                    <a:pt x="1823" y="361"/>
                  </a:lnTo>
                  <a:lnTo>
                    <a:pt x="1823" y="361"/>
                  </a:lnTo>
                  <a:lnTo>
                    <a:pt x="1812" y="361"/>
                  </a:lnTo>
                  <a:lnTo>
                    <a:pt x="1812" y="361"/>
                  </a:lnTo>
                  <a:lnTo>
                    <a:pt x="1786" y="361"/>
                  </a:lnTo>
                  <a:lnTo>
                    <a:pt x="1786" y="361"/>
                  </a:lnTo>
                  <a:lnTo>
                    <a:pt x="1774" y="361"/>
                  </a:lnTo>
                  <a:lnTo>
                    <a:pt x="1774" y="361"/>
                  </a:lnTo>
                  <a:lnTo>
                    <a:pt x="1750" y="361"/>
                  </a:lnTo>
                  <a:lnTo>
                    <a:pt x="1750" y="361"/>
                  </a:lnTo>
                  <a:lnTo>
                    <a:pt x="1738" y="361"/>
                  </a:lnTo>
                  <a:lnTo>
                    <a:pt x="1738" y="361"/>
                  </a:lnTo>
                  <a:lnTo>
                    <a:pt x="1715" y="361"/>
                  </a:lnTo>
                  <a:lnTo>
                    <a:pt x="1715" y="361"/>
                  </a:lnTo>
                  <a:lnTo>
                    <a:pt x="1691" y="361"/>
                  </a:lnTo>
                  <a:lnTo>
                    <a:pt x="1691" y="361"/>
                  </a:lnTo>
                  <a:lnTo>
                    <a:pt x="1680" y="361"/>
                  </a:lnTo>
                  <a:lnTo>
                    <a:pt x="1680" y="361"/>
                  </a:lnTo>
                  <a:lnTo>
                    <a:pt x="1675" y="361"/>
                  </a:lnTo>
                  <a:lnTo>
                    <a:pt x="1668" y="361"/>
                  </a:lnTo>
                  <a:lnTo>
                    <a:pt x="1668" y="361"/>
                  </a:lnTo>
                  <a:lnTo>
                    <a:pt x="1668" y="356"/>
                  </a:lnTo>
                  <a:lnTo>
                    <a:pt x="1668" y="349"/>
                  </a:lnTo>
                  <a:lnTo>
                    <a:pt x="1668" y="349"/>
                  </a:lnTo>
                  <a:lnTo>
                    <a:pt x="1663" y="349"/>
                  </a:lnTo>
                  <a:lnTo>
                    <a:pt x="1656" y="349"/>
                  </a:lnTo>
                  <a:lnTo>
                    <a:pt x="1656" y="349"/>
                  </a:lnTo>
                  <a:lnTo>
                    <a:pt x="1644" y="349"/>
                  </a:lnTo>
                  <a:lnTo>
                    <a:pt x="1644" y="349"/>
                  </a:lnTo>
                  <a:lnTo>
                    <a:pt x="1632" y="349"/>
                  </a:lnTo>
                  <a:lnTo>
                    <a:pt x="1632" y="349"/>
                  </a:lnTo>
                  <a:lnTo>
                    <a:pt x="1609" y="349"/>
                  </a:lnTo>
                  <a:lnTo>
                    <a:pt x="1609" y="349"/>
                  </a:lnTo>
                  <a:lnTo>
                    <a:pt x="1585" y="349"/>
                  </a:lnTo>
                  <a:lnTo>
                    <a:pt x="1585" y="349"/>
                  </a:lnTo>
                  <a:lnTo>
                    <a:pt x="1578" y="349"/>
                  </a:lnTo>
                  <a:lnTo>
                    <a:pt x="1574" y="349"/>
                  </a:lnTo>
                  <a:lnTo>
                    <a:pt x="1574" y="349"/>
                  </a:lnTo>
                  <a:lnTo>
                    <a:pt x="1574" y="351"/>
                  </a:lnTo>
                  <a:lnTo>
                    <a:pt x="1574" y="356"/>
                  </a:lnTo>
                  <a:lnTo>
                    <a:pt x="1574" y="361"/>
                  </a:lnTo>
                  <a:lnTo>
                    <a:pt x="1574" y="361"/>
                  </a:lnTo>
                  <a:lnTo>
                    <a:pt x="1574" y="363"/>
                  </a:lnTo>
                  <a:lnTo>
                    <a:pt x="1574" y="368"/>
                  </a:lnTo>
                  <a:lnTo>
                    <a:pt x="1574" y="370"/>
                  </a:lnTo>
                  <a:lnTo>
                    <a:pt x="1574" y="372"/>
                  </a:lnTo>
                  <a:lnTo>
                    <a:pt x="1574" y="372"/>
                  </a:lnTo>
                  <a:lnTo>
                    <a:pt x="1562" y="372"/>
                  </a:lnTo>
                  <a:lnTo>
                    <a:pt x="1562" y="372"/>
                  </a:lnTo>
                  <a:lnTo>
                    <a:pt x="1550" y="372"/>
                  </a:lnTo>
                  <a:lnTo>
                    <a:pt x="1550" y="372"/>
                  </a:lnTo>
                  <a:lnTo>
                    <a:pt x="1526" y="372"/>
                  </a:lnTo>
                  <a:lnTo>
                    <a:pt x="1526" y="372"/>
                  </a:lnTo>
                  <a:lnTo>
                    <a:pt x="1526" y="379"/>
                  </a:lnTo>
                  <a:lnTo>
                    <a:pt x="1526" y="382"/>
                  </a:lnTo>
                  <a:lnTo>
                    <a:pt x="1526" y="384"/>
                  </a:lnTo>
                  <a:lnTo>
                    <a:pt x="1526" y="384"/>
                  </a:lnTo>
                  <a:lnTo>
                    <a:pt x="1519" y="384"/>
                  </a:lnTo>
                  <a:lnTo>
                    <a:pt x="1515" y="384"/>
                  </a:lnTo>
                  <a:lnTo>
                    <a:pt x="1515" y="384"/>
                  </a:lnTo>
                  <a:lnTo>
                    <a:pt x="1503" y="384"/>
                  </a:lnTo>
                  <a:lnTo>
                    <a:pt x="1503" y="384"/>
                  </a:lnTo>
                  <a:lnTo>
                    <a:pt x="1491" y="384"/>
                  </a:lnTo>
                  <a:lnTo>
                    <a:pt x="1491" y="384"/>
                  </a:lnTo>
                  <a:lnTo>
                    <a:pt x="1468" y="384"/>
                  </a:lnTo>
                  <a:lnTo>
                    <a:pt x="1468" y="384"/>
                  </a:lnTo>
                  <a:lnTo>
                    <a:pt x="1420" y="384"/>
                  </a:lnTo>
                  <a:lnTo>
                    <a:pt x="1420" y="384"/>
                  </a:lnTo>
                  <a:lnTo>
                    <a:pt x="1420" y="431"/>
                  </a:lnTo>
                  <a:lnTo>
                    <a:pt x="1420" y="431"/>
                  </a:lnTo>
                  <a:lnTo>
                    <a:pt x="1371" y="431"/>
                  </a:lnTo>
                  <a:lnTo>
                    <a:pt x="1371" y="431"/>
                  </a:lnTo>
                  <a:lnTo>
                    <a:pt x="1324" y="431"/>
                  </a:lnTo>
                  <a:lnTo>
                    <a:pt x="1324" y="431"/>
                  </a:lnTo>
                  <a:lnTo>
                    <a:pt x="1312" y="431"/>
                  </a:lnTo>
                  <a:lnTo>
                    <a:pt x="1312" y="431"/>
                  </a:lnTo>
                  <a:lnTo>
                    <a:pt x="1288" y="431"/>
                  </a:lnTo>
                  <a:lnTo>
                    <a:pt x="1288" y="431"/>
                  </a:lnTo>
                  <a:lnTo>
                    <a:pt x="1277" y="431"/>
                  </a:lnTo>
                  <a:lnTo>
                    <a:pt x="1277" y="431"/>
                  </a:lnTo>
                  <a:lnTo>
                    <a:pt x="1253" y="431"/>
                  </a:lnTo>
                  <a:lnTo>
                    <a:pt x="1253" y="431"/>
                  </a:lnTo>
                  <a:lnTo>
                    <a:pt x="1253" y="384"/>
                  </a:lnTo>
                  <a:lnTo>
                    <a:pt x="1253" y="384"/>
                  </a:lnTo>
                  <a:lnTo>
                    <a:pt x="1253" y="337"/>
                  </a:lnTo>
                  <a:lnTo>
                    <a:pt x="1253" y="337"/>
                  </a:lnTo>
                  <a:lnTo>
                    <a:pt x="1253" y="313"/>
                  </a:lnTo>
                  <a:lnTo>
                    <a:pt x="1253" y="313"/>
                  </a:lnTo>
                  <a:lnTo>
                    <a:pt x="1253" y="292"/>
                  </a:lnTo>
                  <a:lnTo>
                    <a:pt x="1253" y="292"/>
                  </a:lnTo>
                  <a:lnTo>
                    <a:pt x="1253" y="280"/>
                  </a:lnTo>
                  <a:lnTo>
                    <a:pt x="1253" y="280"/>
                  </a:lnTo>
                  <a:lnTo>
                    <a:pt x="1253" y="257"/>
                  </a:lnTo>
                  <a:lnTo>
                    <a:pt x="1253" y="257"/>
                  </a:lnTo>
                  <a:lnTo>
                    <a:pt x="1253" y="233"/>
                  </a:lnTo>
                  <a:lnTo>
                    <a:pt x="1253" y="233"/>
                  </a:lnTo>
                  <a:lnTo>
                    <a:pt x="1253" y="186"/>
                  </a:lnTo>
                  <a:lnTo>
                    <a:pt x="1253" y="186"/>
                  </a:lnTo>
                  <a:lnTo>
                    <a:pt x="1253" y="174"/>
                  </a:lnTo>
                  <a:lnTo>
                    <a:pt x="1253" y="174"/>
                  </a:lnTo>
                  <a:lnTo>
                    <a:pt x="1253" y="151"/>
                  </a:lnTo>
                  <a:lnTo>
                    <a:pt x="1253" y="151"/>
                  </a:lnTo>
                  <a:lnTo>
                    <a:pt x="1253" y="104"/>
                  </a:lnTo>
                  <a:lnTo>
                    <a:pt x="1253" y="104"/>
                  </a:lnTo>
                  <a:lnTo>
                    <a:pt x="1241" y="104"/>
                  </a:lnTo>
                  <a:lnTo>
                    <a:pt x="1241" y="104"/>
                  </a:lnTo>
                  <a:lnTo>
                    <a:pt x="1218" y="104"/>
                  </a:lnTo>
                  <a:lnTo>
                    <a:pt x="1218" y="104"/>
                  </a:lnTo>
                  <a:lnTo>
                    <a:pt x="1206" y="104"/>
                  </a:lnTo>
                  <a:lnTo>
                    <a:pt x="1206" y="104"/>
                  </a:lnTo>
                  <a:lnTo>
                    <a:pt x="1182" y="104"/>
                  </a:lnTo>
                  <a:lnTo>
                    <a:pt x="1182" y="104"/>
                  </a:lnTo>
                  <a:lnTo>
                    <a:pt x="1171" y="104"/>
                  </a:lnTo>
                  <a:lnTo>
                    <a:pt x="1171" y="104"/>
                  </a:lnTo>
                  <a:lnTo>
                    <a:pt x="1147" y="104"/>
                  </a:lnTo>
                  <a:lnTo>
                    <a:pt x="1147" y="104"/>
                  </a:lnTo>
                  <a:lnTo>
                    <a:pt x="1100" y="104"/>
                  </a:lnTo>
                  <a:lnTo>
                    <a:pt x="1100" y="104"/>
                  </a:lnTo>
                  <a:lnTo>
                    <a:pt x="1100" y="115"/>
                  </a:lnTo>
                  <a:lnTo>
                    <a:pt x="1100" y="115"/>
                  </a:lnTo>
                  <a:lnTo>
                    <a:pt x="1100" y="139"/>
                  </a:lnTo>
                  <a:lnTo>
                    <a:pt x="1100" y="139"/>
                  </a:lnTo>
                  <a:lnTo>
                    <a:pt x="1100" y="186"/>
                  </a:lnTo>
                  <a:lnTo>
                    <a:pt x="1100" y="186"/>
                  </a:lnTo>
                  <a:lnTo>
                    <a:pt x="1100" y="233"/>
                  </a:lnTo>
                  <a:lnTo>
                    <a:pt x="1100" y="233"/>
                  </a:lnTo>
                  <a:lnTo>
                    <a:pt x="1100" y="257"/>
                  </a:lnTo>
                  <a:lnTo>
                    <a:pt x="1100" y="257"/>
                  </a:lnTo>
                  <a:lnTo>
                    <a:pt x="1100" y="269"/>
                  </a:lnTo>
                  <a:lnTo>
                    <a:pt x="1100" y="269"/>
                  </a:lnTo>
                  <a:lnTo>
                    <a:pt x="1100" y="292"/>
                  </a:lnTo>
                  <a:lnTo>
                    <a:pt x="1100" y="292"/>
                  </a:lnTo>
                  <a:lnTo>
                    <a:pt x="1100" y="313"/>
                  </a:lnTo>
                  <a:lnTo>
                    <a:pt x="1100" y="313"/>
                  </a:lnTo>
                  <a:lnTo>
                    <a:pt x="1100" y="361"/>
                  </a:lnTo>
                  <a:lnTo>
                    <a:pt x="1100" y="361"/>
                  </a:lnTo>
                  <a:lnTo>
                    <a:pt x="1100" y="408"/>
                  </a:lnTo>
                  <a:lnTo>
                    <a:pt x="1100" y="408"/>
                  </a:lnTo>
                  <a:lnTo>
                    <a:pt x="1100" y="419"/>
                  </a:lnTo>
                  <a:lnTo>
                    <a:pt x="1100" y="419"/>
                  </a:lnTo>
                  <a:lnTo>
                    <a:pt x="1100" y="443"/>
                  </a:lnTo>
                  <a:lnTo>
                    <a:pt x="1100" y="443"/>
                  </a:lnTo>
                  <a:lnTo>
                    <a:pt x="1088" y="443"/>
                  </a:lnTo>
                  <a:lnTo>
                    <a:pt x="1088" y="443"/>
                  </a:lnTo>
                  <a:lnTo>
                    <a:pt x="1065" y="443"/>
                  </a:lnTo>
                  <a:lnTo>
                    <a:pt x="1065" y="443"/>
                  </a:lnTo>
                  <a:lnTo>
                    <a:pt x="1053" y="443"/>
                  </a:lnTo>
                  <a:lnTo>
                    <a:pt x="1053" y="443"/>
                  </a:lnTo>
                  <a:lnTo>
                    <a:pt x="1029" y="443"/>
                  </a:lnTo>
                  <a:lnTo>
                    <a:pt x="1029" y="443"/>
                  </a:lnTo>
                  <a:lnTo>
                    <a:pt x="1017" y="443"/>
                  </a:lnTo>
                  <a:lnTo>
                    <a:pt x="1017" y="443"/>
                  </a:lnTo>
                  <a:lnTo>
                    <a:pt x="994" y="443"/>
                  </a:lnTo>
                  <a:lnTo>
                    <a:pt x="994" y="443"/>
                  </a:lnTo>
                  <a:lnTo>
                    <a:pt x="968" y="443"/>
                  </a:lnTo>
                  <a:lnTo>
                    <a:pt x="968" y="443"/>
                  </a:lnTo>
                  <a:lnTo>
                    <a:pt x="944" y="443"/>
                  </a:lnTo>
                  <a:lnTo>
                    <a:pt x="944" y="443"/>
                  </a:lnTo>
                  <a:lnTo>
                    <a:pt x="897" y="443"/>
                  </a:lnTo>
                  <a:lnTo>
                    <a:pt x="897" y="443"/>
                  </a:lnTo>
                  <a:lnTo>
                    <a:pt x="850" y="443"/>
                  </a:lnTo>
                  <a:lnTo>
                    <a:pt x="850" y="443"/>
                  </a:lnTo>
                  <a:lnTo>
                    <a:pt x="850" y="431"/>
                  </a:lnTo>
                  <a:lnTo>
                    <a:pt x="850" y="431"/>
                  </a:lnTo>
                  <a:lnTo>
                    <a:pt x="850" y="384"/>
                  </a:lnTo>
                  <a:lnTo>
                    <a:pt x="850" y="384"/>
                  </a:lnTo>
                  <a:lnTo>
                    <a:pt x="850" y="337"/>
                  </a:lnTo>
                  <a:lnTo>
                    <a:pt x="850" y="337"/>
                  </a:lnTo>
                  <a:lnTo>
                    <a:pt x="850" y="245"/>
                  </a:lnTo>
                  <a:lnTo>
                    <a:pt x="850" y="245"/>
                  </a:lnTo>
                  <a:lnTo>
                    <a:pt x="827" y="245"/>
                  </a:lnTo>
                  <a:lnTo>
                    <a:pt x="827" y="245"/>
                  </a:lnTo>
                  <a:lnTo>
                    <a:pt x="815" y="245"/>
                  </a:lnTo>
                  <a:lnTo>
                    <a:pt x="815" y="245"/>
                  </a:lnTo>
                  <a:lnTo>
                    <a:pt x="791" y="245"/>
                  </a:lnTo>
                  <a:lnTo>
                    <a:pt x="791" y="245"/>
                  </a:lnTo>
                  <a:lnTo>
                    <a:pt x="744" y="245"/>
                  </a:lnTo>
                  <a:lnTo>
                    <a:pt x="744" y="245"/>
                  </a:lnTo>
                  <a:lnTo>
                    <a:pt x="744" y="269"/>
                  </a:lnTo>
                  <a:lnTo>
                    <a:pt x="744" y="269"/>
                  </a:lnTo>
                  <a:lnTo>
                    <a:pt x="744" y="280"/>
                  </a:lnTo>
                  <a:lnTo>
                    <a:pt x="744" y="280"/>
                  </a:lnTo>
                  <a:lnTo>
                    <a:pt x="744" y="302"/>
                  </a:lnTo>
                  <a:lnTo>
                    <a:pt x="744" y="302"/>
                  </a:lnTo>
                  <a:lnTo>
                    <a:pt x="744" y="325"/>
                  </a:lnTo>
                  <a:lnTo>
                    <a:pt x="744" y="325"/>
                  </a:lnTo>
                  <a:lnTo>
                    <a:pt x="744" y="337"/>
                  </a:lnTo>
                  <a:lnTo>
                    <a:pt x="744" y="337"/>
                  </a:lnTo>
                  <a:lnTo>
                    <a:pt x="744" y="361"/>
                  </a:lnTo>
                  <a:lnTo>
                    <a:pt x="744" y="361"/>
                  </a:lnTo>
                  <a:lnTo>
                    <a:pt x="744" y="372"/>
                  </a:lnTo>
                  <a:lnTo>
                    <a:pt x="744" y="372"/>
                  </a:lnTo>
                  <a:lnTo>
                    <a:pt x="744" y="396"/>
                  </a:lnTo>
                  <a:lnTo>
                    <a:pt x="744" y="396"/>
                  </a:lnTo>
                  <a:lnTo>
                    <a:pt x="744" y="419"/>
                  </a:lnTo>
                  <a:lnTo>
                    <a:pt x="744" y="419"/>
                  </a:lnTo>
                  <a:lnTo>
                    <a:pt x="744" y="467"/>
                  </a:lnTo>
                  <a:lnTo>
                    <a:pt x="744" y="467"/>
                  </a:lnTo>
                  <a:lnTo>
                    <a:pt x="744" y="490"/>
                  </a:lnTo>
                  <a:lnTo>
                    <a:pt x="744" y="490"/>
                  </a:lnTo>
                  <a:lnTo>
                    <a:pt x="732" y="490"/>
                  </a:lnTo>
                  <a:lnTo>
                    <a:pt x="732" y="490"/>
                  </a:lnTo>
                  <a:lnTo>
                    <a:pt x="709" y="490"/>
                  </a:lnTo>
                  <a:lnTo>
                    <a:pt x="709" y="490"/>
                  </a:lnTo>
                  <a:lnTo>
                    <a:pt x="709" y="495"/>
                  </a:lnTo>
                  <a:lnTo>
                    <a:pt x="709" y="500"/>
                  </a:lnTo>
                  <a:lnTo>
                    <a:pt x="709" y="502"/>
                  </a:lnTo>
                  <a:lnTo>
                    <a:pt x="709" y="502"/>
                  </a:lnTo>
                  <a:lnTo>
                    <a:pt x="702" y="502"/>
                  </a:lnTo>
                  <a:lnTo>
                    <a:pt x="697" y="502"/>
                  </a:lnTo>
                  <a:lnTo>
                    <a:pt x="697" y="502"/>
                  </a:lnTo>
                  <a:lnTo>
                    <a:pt x="685" y="502"/>
                  </a:lnTo>
                  <a:lnTo>
                    <a:pt x="685" y="502"/>
                  </a:lnTo>
                  <a:lnTo>
                    <a:pt x="673" y="502"/>
                  </a:lnTo>
                  <a:lnTo>
                    <a:pt x="673" y="502"/>
                  </a:lnTo>
                  <a:lnTo>
                    <a:pt x="650" y="502"/>
                  </a:lnTo>
                  <a:lnTo>
                    <a:pt x="650" y="502"/>
                  </a:lnTo>
                  <a:lnTo>
                    <a:pt x="650" y="507"/>
                  </a:lnTo>
                  <a:lnTo>
                    <a:pt x="650" y="511"/>
                  </a:lnTo>
                  <a:lnTo>
                    <a:pt x="650" y="514"/>
                  </a:lnTo>
                  <a:lnTo>
                    <a:pt x="650" y="514"/>
                  </a:lnTo>
                  <a:lnTo>
                    <a:pt x="648" y="514"/>
                  </a:lnTo>
                  <a:lnTo>
                    <a:pt x="643" y="514"/>
                  </a:lnTo>
                  <a:lnTo>
                    <a:pt x="640" y="511"/>
                  </a:lnTo>
                  <a:lnTo>
                    <a:pt x="638" y="514"/>
                  </a:lnTo>
                  <a:lnTo>
                    <a:pt x="638" y="514"/>
                  </a:lnTo>
                  <a:lnTo>
                    <a:pt x="636" y="516"/>
                  </a:lnTo>
                  <a:lnTo>
                    <a:pt x="638" y="518"/>
                  </a:lnTo>
                  <a:lnTo>
                    <a:pt x="638" y="523"/>
                  </a:lnTo>
                  <a:lnTo>
                    <a:pt x="638" y="525"/>
                  </a:lnTo>
                  <a:lnTo>
                    <a:pt x="638" y="525"/>
                  </a:lnTo>
                  <a:lnTo>
                    <a:pt x="636" y="525"/>
                  </a:lnTo>
                  <a:lnTo>
                    <a:pt x="631" y="525"/>
                  </a:lnTo>
                  <a:lnTo>
                    <a:pt x="626" y="525"/>
                  </a:lnTo>
                  <a:lnTo>
                    <a:pt x="626" y="525"/>
                  </a:lnTo>
                  <a:lnTo>
                    <a:pt x="603" y="525"/>
                  </a:lnTo>
                  <a:lnTo>
                    <a:pt x="603" y="525"/>
                  </a:lnTo>
                  <a:lnTo>
                    <a:pt x="603" y="502"/>
                  </a:lnTo>
                  <a:lnTo>
                    <a:pt x="603" y="502"/>
                  </a:lnTo>
                  <a:lnTo>
                    <a:pt x="603" y="490"/>
                  </a:lnTo>
                  <a:lnTo>
                    <a:pt x="603" y="490"/>
                  </a:lnTo>
                  <a:lnTo>
                    <a:pt x="603" y="467"/>
                  </a:lnTo>
                  <a:lnTo>
                    <a:pt x="603" y="467"/>
                  </a:lnTo>
                  <a:lnTo>
                    <a:pt x="603" y="455"/>
                  </a:lnTo>
                  <a:lnTo>
                    <a:pt x="603" y="455"/>
                  </a:lnTo>
                  <a:lnTo>
                    <a:pt x="603" y="431"/>
                  </a:lnTo>
                  <a:lnTo>
                    <a:pt x="603" y="431"/>
                  </a:lnTo>
                  <a:lnTo>
                    <a:pt x="603" y="408"/>
                  </a:lnTo>
                  <a:lnTo>
                    <a:pt x="603" y="408"/>
                  </a:lnTo>
                  <a:lnTo>
                    <a:pt x="577" y="408"/>
                  </a:lnTo>
                  <a:lnTo>
                    <a:pt x="577" y="408"/>
                  </a:lnTo>
                  <a:lnTo>
                    <a:pt x="579" y="401"/>
                  </a:lnTo>
                  <a:lnTo>
                    <a:pt x="579" y="398"/>
                  </a:lnTo>
                  <a:lnTo>
                    <a:pt x="577" y="396"/>
                  </a:lnTo>
                  <a:lnTo>
                    <a:pt x="577" y="396"/>
                  </a:lnTo>
                  <a:lnTo>
                    <a:pt x="575" y="396"/>
                  </a:lnTo>
                  <a:lnTo>
                    <a:pt x="572" y="396"/>
                  </a:lnTo>
                  <a:lnTo>
                    <a:pt x="565" y="396"/>
                  </a:lnTo>
                  <a:lnTo>
                    <a:pt x="565" y="396"/>
                  </a:lnTo>
                  <a:lnTo>
                    <a:pt x="565" y="384"/>
                  </a:lnTo>
                  <a:lnTo>
                    <a:pt x="565" y="384"/>
                  </a:lnTo>
                  <a:lnTo>
                    <a:pt x="565" y="361"/>
                  </a:lnTo>
                  <a:lnTo>
                    <a:pt x="565" y="361"/>
                  </a:lnTo>
                  <a:lnTo>
                    <a:pt x="542" y="361"/>
                  </a:lnTo>
                  <a:lnTo>
                    <a:pt x="542" y="361"/>
                  </a:lnTo>
                  <a:lnTo>
                    <a:pt x="542" y="408"/>
                  </a:lnTo>
                  <a:lnTo>
                    <a:pt x="542" y="408"/>
                  </a:lnTo>
                  <a:lnTo>
                    <a:pt x="530" y="408"/>
                  </a:lnTo>
                  <a:lnTo>
                    <a:pt x="530" y="408"/>
                  </a:lnTo>
                  <a:lnTo>
                    <a:pt x="518" y="408"/>
                  </a:lnTo>
                  <a:lnTo>
                    <a:pt x="518" y="408"/>
                  </a:lnTo>
                  <a:lnTo>
                    <a:pt x="513" y="408"/>
                  </a:lnTo>
                  <a:lnTo>
                    <a:pt x="506" y="408"/>
                  </a:lnTo>
                  <a:lnTo>
                    <a:pt x="506" y="408"/>
                  </a:lnTo>
                  <a:lnTo>
                    <a:pt x="501" y="408"/>
                  </a:lnTo>
                  <a:lnTo>
                    <a:pt x="494" y="408"/>
                  </a:lnTo>
                  <a:lnTo>
                    <a:pt x="494" y="408"/>
                  </a:lnTo>
                  <a:lnTo>
                    <a:pt x="494" y="410"/>
                  </a:lnTo>
                  <a:lnTo>
                    <a:pt x="494" y="412"/>
                  </a:lnTo>
                  <a:lnTo>
                    <a:pt x="494" y="419"/>
                  </a:lnTo>
                  <a:lnTo>
                    <a:pt x="494" y="419"/>
                  </a:lnTo>
                  <a:lnTo>
                    <a:pt x="494" y="427"/>
                  </a:lnTo>
                  <a:lnTo>
                    <a:pt x="497" y="429"/>
                  </a:lnTo>
                  <a:lnTo>
                    <a:pt x="494" y="431"/>
                  </a:lnTo>
                  <a:lnTo>
                    <a:pt x="494" y="431"/>
                  </a:lnTo>
                  <a:lnTo>
                    <a:pt x="490" y="431"/>
                  </a:lnTo>
                  <a:lnTo>
                    <a:pt x="483" y="431"/>
                  </a:lnTo>
                  <a:lnTo>
                    <a:pt x="483" y="431"/>
                  </a:lnTo>
                  <a:lnTo>
                    <a:pt x="483" y="443"/>
                  </a:lnTo>
                  <a:lnTo>
                    <a:pt x="483" y="443"/>
                  </a:lnTo>
                  <a:lnTo>
                    <a:pt x="483" y="467"/>
                  </a:lnTo>
                  <a:lnTo>
                    <a:pt x="483" y="467"/>
                  </a:lnTo>
                  <a:lnTo>
                    <a:pt x="483" y="514"/>
                  </a:lnTo>
                  <a:lnTo>
                    <a:pt x="483" y="514"/>
                  </a:lnTo>
                  <a:lnTo>
                    <a:pt x="483" y="535"/>
                  </a:lnTo>
                  <a:lnTo>
                    <a:pt x="483" y="535"/>
                  </a:lnTo>
                  <a:lnTo>
                    <a:pt x="483" y="547"/>
                  </a:lnTo>
                  <a:lnTo>
                    <a:pt x="483" y="547"/>
                  </a:lnTo>
                  <a:lnTo>
                    <a:pt x="483" y="570"/>
                  </a:lnTo>
                  <a:lnTo>
                    <a:pt x="483" y="570"/>
                  </a:lnTo>
                  <a:lnTo>
                    <a:pt x="478" y="570"/>
                  </a:lnTo>
                  <a:lnTo>
                    <a:pt x="471" y="570"/>
                  </a:lnTo>
                  <a:lnTo>
                    <a:pt x="471" y="570"/>
                  </a:lnTo>
                  <a:lnTo>
                    <a:pt x="466" y="570"/>
                  </a:lnTo>
                  <a:lnTo>
                    <a:pt x="459" y="570"/>
                  </a:lnTo>
                  <a:lnTo>
                    <a:pt x="459" y="570"/>
                  </a:lnTo>
                  <a:lnTo>
                    <a:pt x="459" y="566"/>
                  </a:lnTo>
                  <a:lnTo>
                    <a:pt x="459" y="558"/>
                  </a:lnTo>
                  <a:lnTo>
                    <a:pt x="459" y="558"/>
                  </a:lnTo>
                  <a:lnTo>
                    <a:pt x="459" y="547"/>
                  </a:lnTo>
                  <a:lnTo>
                    <a:pt x="459" y="547"/>
                  </a:lnTo>
                  <a:lnTo>
                    <a:pt x="459" y="525"/>
                  </a:lnTo>
                  <a:lnTo>
                    <a:pt x="459" y="525"/>
                  </a:lnTo>
                  <a:lnTo>
                    <a:pt x="412" y="525"/>
                  </a:lnTo>
                  <a:lnTo>
                    <a:pt x="412" y="525"/>
                  </a:lnTo>
                  <a:lnTo>
                    <a:pt x="388" y="525"/>
                  </a:lnTo>
                  <a:lnTo>
                    <a:pt x="388" y="525"/>
                  </a:lnTo>
                  <a:lnTo>
                    <a:pt x="377" y="525"/>
                  </a:lnTo>
                  <a:lnTo>
                    <a:pt x="377" y="525"/>
                  </a:lnTo>
                  <a:lnTo>
                    <a:pt x="370" y="525"/>
                  </a:lnTo>
                  <a:lnTo>
                    <a:pt x="365" y="525"/>
                  </a:lnTo>
                  <a:lnTo>
                    <a:pt x="365" y="525"/>
                  </a:lnTo>
                  <a:lnTo>
                    <a:pt x="365" y="518"/>
                  </a:lnTo>
                  <a:lnTo>
                    <a:pt x="365" y="514"/>
                  </a:lnTo>
                  <a:lnTo>
                    <a:pt x="365" y="514"/>
                  </a:lnTo>
                  <a:lnTo>
                    <a:pt x="362" y="511"/>
                  </a:lnTo>
                  <a:lnTo>
                    <a:pt x="358" y="514"/>
                  </a:lnTo>
                  <a:lnTo>
                    <a:pt x="355" y="514"/>
                  </a:lnTo>
                  <a:lnTo>
                    <a:pt x="353" y="514"/>
                  </a:lnTo>
                  <a:lnTo>
                    <a:pt x="353" y="514"/>
                  </a:lnTo>
                  <a:lnTo>
                    <a:pt x="353" y="511"/>
                  </a:lnTo>
                  <a:lnTo>
                    <a:pt x="353" y="507"/>
                  </a:lnTo>
                  <a:lnTo>
                    <a:pt x="353" y="504"/>
                  </a:lnTo>
                  <a:lnTo>
                    <a:pt x="353" y="502"/>
                  </a:lnTo>
                  <a:lnTo>
                    <a:pt x="353" y="502"/>
                  </a:lnTo>
                  <a:lnTo>
                    <a:pt x="351" y="500"/>
                  </a:lnTo>
                  <a:lnTo>
                    <a:pt x="346" y="502"/>
                  </a:lnTo>
                  <a:lnTo>
                    <a:pt x="344" y="502"/>
                  </a:lnTo>
                  <a:lnTo>
                    <a:pt x="341" y="502"/>
                  </a:lnTo>
                  <a:lnTo>
                    <a:pt x="341" y="502"/>
                  </a:lnTo>
                  <a:lnTo>
                    <a:pt x="341" y="500"/>
                  </a:lnTo>
                  <a:lnTo>
                    <a:pt x="341" y="495"/>
                  </a:lnTo>
                  <a:lnTo>
                    <a:pt x="341" y="492"/>
                  </a:lnTo>
                  <a:lnTo>
                    <a:pt x="341" y="490"/>
                  </a:lnTo>
                  <a:lnTo>
                    <a:pt x="341" y="490"/>
                  </a:lnTo>
                  <a:lnTo>
                    <a:pt x="339" y="488"/>
                  </a:lnTo>
                  <a:lnTo>
                    <a:pt x="334" y="490"/>
                  </a:lnTo>
                  <a:lnTo>
                    <a:pt x="332" y="490"/>
                  </a:lnTo>
                  <a:lnTo>
                    <a:pt x="329" y="490"/>
                  </a:lnTo>
                  <a:lnTo>
                    <a:pt x="329" y="490"/>
                  </a:lnTo>
                  <a:lnTo>
                    <a:pt x="329" y="488"/>
                  </a:lnTo>
                  <a:lnTo>
                    <a:pt x="329" y="483"/>
                  </a:lnTo>
                  <a:lnTo>
                    <a:pt x="329" y="481"/>
                  </a:lnTo>
                  <a:lnTo>
                    <a:pt x="329" y="478"/>
                  </a:lnTo>
                  <a:lnTo>
                    <a:pt x="329" y="478"/>
                  </a:lnTo>
                  <a:lnTo>
                    <a:pt x="322" y="478"/>
                  </a:lnTo>
                  <a:lnTo>
                    <a:pt x="318" y="478"/>
                  </a:lnTo>
                  <a:lnTo>
                    <a:pt x="318" y="478"/>
                  </a:lnTo>
                  <a:lnTo>
                    <a:pt x="318" y="467"/>
                  </a:lnTo>
                  <a:lnTo>
                    <a:pt x="318" y="467"/>
                  </a:lnTo>
                  <a:lnTo>
                    <a:pt x="318" y="419"/>
                  </a:lnTo>
                  <a:lnTo>
                    <a:pt x="318" y="419"/>
                  </a:lnTo>
                  <a:lnTo>
                    <a:pt x="318" y="372"/>
                  </a:lnTo>
                  <a:lnTo>
                    <a:pt x="318" y="372"/>
                  </a:lnTo>
                  <a:lnTo>
                    <a:pt x="318" y="361"/>
                  </a:lnTo>
                  <a:lnTo>
                    <a:pt x="318" y="361"/>
                  </a:lnTo>
                  <a:lnTo>
                    <a:pt x="318" y="337"/>
                  </a:lnTo>
                  <a:lnTo>
                    <a:pt x="318" y="337"/>
                  </a:lnTo>
                  <a:lnTo>
                    <a:pt x="318" y="325"/>
                  </a:lnTo>
                  <a:lnTo>
                    <a:pt x="318" y="325"/>
                  </a:lnTo>
                  <a:lnTo>
                    <a:pt x="318" y="302"/>
                  </a:lnTo>
                  <a:lnTo>
                    <a:pt x="318" y="302"/>
                  </a:lnTo>
                  <a:lnTo>
                    <a:pt x="318" y="292"/>
                  </a:lnTo>
                  <a:lnTo>
                    <a:pt x="318" y="292"/>
                  </a:lnTo>
                  <a:lnTo>
                    <a:pt x="318" y="269"/>
                  </a:lnTo>
                  <a:lnTo>
                    <a:pt x="318" y="269"/>
                  </a:lnTo>
                  <a:lnTo>
                    <a:pt x="318" y="257"/>
                  </a:lnTo>
                  <a:lnTo>
                    <a:pt x="318" y="257"/>
                  </a:lnTo>
                  <a:lnTo>
                    <a:pt x="318" y="233"/>
                  </a:lnTo>
                  <a:lnTo>
                    <a:pt x="318" y="233"/>
                  </a:lnTo>
                  <a:lnTo>
                    <a:pt x="318" y="186"/>
                  </a:lnTo>
                  <a:lnTo>
                    <a:pt x="318" y="186"/>
                  </a:lnTo>
                  <a:lnTo>
                    <a:pt x="318" y="92"/>
                  </a:lnTo>
                  <a:lnTo>
                    <a:pt x="318" y="92"/>
                  </a:lnTo>
                  <a:lnTo>
                    <a:pt x="306" y="92"/>
                  </a:lnTo>
                  <a:lnTo>
                    <a:pt x="306" y="92"/>
                  </a:lnTo>
                  <a:lnTo>
                    <a:pt x="282" y="92"/>
                  </a:lnTo>
                  <a:lnTo>
                    <a:pt x="282" y="92"/>
                  </a:lnTo>
                  <a:lnTo>
                    <a:pt x="271" y="92"/>
                  </a:lnTo>
                  <a:lnTo>
                    <a:pt x="271" y="92"/>
                  </a:lnTo>
                  <a:lnTo>
                    <a:pt x="247" y="92"/>
                  </a:lnTo>
                  <a:lnTo>
                    <a:pt x="247" y="92"/>
                  </a:lnTo>
                  <a:lnTo>
                    <a:pt x="240" y="92"/>
                  </a:lnTo>
                  <a:lnTo>
                    <a:pt x="238" y="94"/>
                  </a:lnTo>
                  <a:lnTo>
                    <a:pt x="235" y="92"/>
                  </a:lnTo>
                  <a:lnTo>
                    <a:pt x="235" y="92"/>
                  </a:lnTo>
                  <a:lnTo>
                    <a:pt x="233" y="90"/>
                  </a:lnTo>
                  <a:lnTo>
                    <a:pt x="235" y="87"/>
                  </a:lnTo>
                  <a:lnTo>
                    <a:pt x="235" y="80"/>
                  </a:lnTo>
                  <a:lnTo>
                    <a:pt x="235" y="80"/>
                  </a:lnTo>
                  <a:lnTo>
                    <a:pt x="235" y="35"/>
                  </a:lnTo>
                  <a:lnTo>
                    <a:pt x="235" y="35"/>
                  </a:lnTo>
                  <a:lnTo>
                    <a:pt x="235" y="24"/>
                  </a:lnTo>
                  <a:lnTo>
                    <a:pt x="235" y="24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228" y="0"/>
                  </a:lnTo>
                  <a:lnTo>
                    <a:pt x="223" y="0"/>
                  </a:lnTo>
                  <a:lnTo>
                    <a:pt x="223" y="0"/>
                  </a:lnTo>
                  <a:lnTo>
                    <a:pt x="221" y="5"/>
                  </a:lnTo>
                  <a:lnTo>
                    <a:pt x="223" y="12"/>
                  </a:lnTo>
                  <a:lnTo>
                    <a:pt x="223" y="12"/>
                  </a:lnTo>
                  <a:lnTo>
                    <a:pt x="223" y="24"/>
                  </a:lnTo>
                  <a:lnTo>
                    <a:pt x="223" y="24"/>
                  </a:lnTo>
                  <a:lnTo>
                    <a:pt x="223" y="35"/>
                  </a:lnTo>
                  <a:lnTo>
                    <a:pt x="223" y="35"/>
                  </a:lnTo>
                  <a:lnTo>
                    <a:pt x="223" y="47"/>
                  </a:lnTo>
                  <a:lnTo>
                    <a:pt x="223" y="47"/>
                  </a:lnTo>
                  <a:lnTo>
                    <a:pt x="223" y="59"/>
                  </a:lnTo>
                  <a:lnTo>
                    <a:pt x="223" y="59"/>
                  </a:lnTo>
                  <a:lnTo>
                    <a:pt x="223" y="68"/>
                  </a:lnTo>
                  <a:lnTo>
                    <a:pt x="223" y="68"/>
                  </a:lnTo>
                  <a:lnTo>
                    <a:pt x="223" y="80"/>
                  </a:lnTo>
                  <a:lnTo>
                    <a:pt x="223" y="80"/>
                  </a:lnTo>
                  <a:lnTo>
                    <a:pt x="223" y="87"/>
                  </a:lnTo>
                  <a:lnTo>
                    <a:pt x="223" y="92"/>
                  </a:lnTo>
                  <a:lnTo>
                    <a:pt x="223" y="92"/>
                  </a:lnTo>
                  <a:lnTo>
                    <a:pt x="212" y="92"/>
                  </a:lnTo>
                  <a:lnTo>
                    <a:pt x="212" y="92"/>
                  </a:lnTo>
                  <a:lnTo>
                    <a:pt x="205" y="92"/>
                  </a:lnTo>
                  <a:lnTo>
                    <a:pt x="200" y="92"/>
                  </a:lnTo>
                  <a:lnTo>
                    <a:pt x="200" y="92"/>
                  </a:lnTo>
                  <a:lnTo>
                    <a:pt x="193" y="94"/>
                  </a:lnTo>
                  <a:lnTo>
                    <a:pt x="188" y="92"/>
                  </a:lnTo>
                  <a:lnTo>
                    <a:pt x="188" y="92"/>
                  </a:lnTo>
                  <a:lnTo>
                    <a:pt x="176" y="92"/>
                  </a:lnTo>
                  <a:lnTo>
                    <a:pt x="176" y="92"/>
                  </a:lnTo>
                  <a:lnTo>
                    <a:pt x="169" y="92"/>
                  </a:lnTo>
                  <a:lnTo>
                    <a:pt x="162" y="92"/>
                  </a:lnTo>
                  <a:lnTo>
                    <a:pt x="162" y="92"/>
                  </a:lnTo>
                  <a:lnTo>
                    <a:pt x="162" y="87"/>
                  </a:lnTo>
                  <a:lnTo>
                    <a:pt x="162" y="80"/>
                  </a:lnTo>
                  <a:lnTo>
                    <a:pt x="162" y="80"/>
                  </a:lnTo>
                  <a:lnTo>
                    <a:pt x="162" y="75"/>
                  </a:lnTo>
                  <a:lnTo>
                    <a:pt x="162" y="68"/>
                  </a:lnTo>
                  <a:lnTo>
                    <a:pt x="162" y="68"/>
                  </a:lnTo>
                  <a:lnTo>
                    <a:pt x="162" y="59"/>
                  </a:lnTo>
                  <a:lnTo>
                    <a:pt x="162" y="59"/>
                  </a:lnTo>
                  <a:lnTo>
                    <a:pt x="162" y="47"/>
                  </a:lnTo>
                  <a:lnTo>
                    <a:pt x="162" y="47"/>
                  </a:lnTo>
                  <a:lnTo>
                    <a:pt x="162" y="35"/>
                  </a:lnTo>
                  <a:lnTo>
                    <a:pt x="162" y="35"/>
                  </a:lnTo>
                  <a:lnTo>
                    <a:pt x="162" y="24"/>
                  </a:lnTo>
                  <a:lnTo>
                    <a:pt x="162" y="24"/>
                  </a:lnTo>
                  <a:lnTo>
                    <a:pt x="162" y="12"/>
                  </a:lnTo>
                  <a:lnTo>
                    <a:pt x="162" y="12"/>
                  </a:lnTo>
                  <a:lnTo>
                    <a:pt x="165" y="5"/>
                  </a:lnTo>
                  <a:lnTo>
                    <a:pt x="162" y="0"/>
                  </a:lnTo>
                  <a:lnTo>
                    <a:pt x="162" y="0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50" y="5"/>
                  </a:lnTo>
                  <a:lnTo>
                    <a:pt x="150" y="12"/>
                  </a:lnTo>
                  <a:lnTo>
                    <a:pt x="150" y="12"/>
                  </a:lnTo>
                  <a:lnTo>
                    <a:pt x="150" y="24"/>
                  </a:lnTo>
                  <a:lnTo>
                    <a:pt x="150" y="24"/>
                  </a:lnTo>
                  <a:lnTo>
                    <a:pt x="150" y="35"/>
                  </a:lnTo>
                  <a:lnTo>
                    <a:pt x="150" y="35"/>
                  </a:lnTo>
                  <a:lnTo>
                    <a:pt x="150" y="59"/>
                  </a:lnTo>
                  <a:lnTo>
                    <a:pt x="150" y="59"/>
                  </a:lnTo>
                  <a:lnTo>
                    <a:pt x="150" y="68"/>
                  </a:lnTo>
                  <a:lnTo>
                    <a:pt x="150" y="68"/>
                  </a:lnTo>
                  <a:lnTo>
                    <a:pt x="150" y="80"/>
                  </a:lnTo>
                  <a:lnTo>
                    <a:pt x="150" y="80"/>
                  </a:lnTo>
                  <a:lnTo>
                    <a:pt x="153" y="87"/>
                  </a:lnTo>
                  <a:lnTo>
                    <a:pt x="150" y="92"/>
                  </a:lnTo>
                  <a:lnTo>
                    <a:pt x="150" y="92"/>
                  </a:lnTo>
                  <a:lnTo>
                    <a:pt x="148" y="94"/>
                  </a:lnTo>
                  <a:lnTo>
                    <a:pt x="146" y="92"/>
                  </a:lnTo>
                  <a:lnTo>
                    <a:pt x="139" y="92"/>
                  </a:lnTo>
                  <a:lnTo>
                    <a:pt x="139" y="92"/>
                  </a:lnTo>
                  <a:lnTo>
                    <a:pt x="127" y="92"/>
                  </a:lnTo>
                  <a:lnTo>
                    <a:pt x="127" y="92"/>
                  </a:lnTo>
                  <a:lnTo>
                    <a:pt x="103" y="92"/>
                  </a:lnTo>
                  <a:lnTo>
                    <a:pt x="103" y="92"/>
                  </a:lnTo>
                  <a:lnTo>
                    <a:pt x="56" y="92"/>
                  </a:lnTo>
                  <a:lnTo>
                    <a:pt x="56" y="92"/>
                  </a:lnTo>
                  <a:lnTo>
                    <a:pt x="56" y="104"/>
                  </a:lnTo>
                  <a:lnTo>
                    <a:pt x="56" y="104"/>
                  </a:lnTo>
                  <a:lnTo>
                    <a:pt x="56" y="127"/>
                  </a:lnTo>
                  <a:lnTo>
                    <a:pt x="56" y="127"/>
                  </a:lnTo>
                  <a:lnTo>
                    <a:pt x="56" y="174"/>
                  </a:lnTo>
                  <a:lnTo>
                    <a:pt x="56" y="174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45"/>
                  </a:lnTo>
                  <a:lnTo>
                    <a:pt x="56" y="245"/>
                  </a:lnTo>
                  <a:lnTo>
                    <a:pt x="56" y="292"/>
                  </a:lnTo>
                  <a:lnTo>
                    <a:pt x="56" y="292"/>
                  </a:lnTo>
                  <a:lnTo>
                    <a:pt x="56" y="313"/>
                  </a:lnTo>
                  <a:lnTo>
                    <a:pt x="56" y="313"/>
                  </a:lnTo>
                  <a:lnTo>
                    <a:pt x="56" y="325"/>
                  </a:lnTo>
                  <a:lnTo>
                    <a:pt x="56" y="325"/>
                  </a:lnTo>
                  <a:lnTo>
                    <a:pt x="56" y="349"/>
                  </a:lnTo>
                  <a:lnTo>
                    <a:pt x="56" y="349"/>
                  </a:lnTo>
                  <a:lnTo>
                    <a:pt x="56" y="372"/>
                  </a:lnTo>
                  <a:lnTo>
                    <a:pt x="56" y="372"/>
                  </a:lnTo>
                  <a:lnTo>
                    <a:pt x="56" y="384"/>
                  </a:lnTo>
                  <a:lnTo>
                    <a:pt x="56" y="384"/>
                  </a:lnTo>
                  <a:lnTo>
                    <a:pt x="56" y="408"/>
                  </a:lnTo>
                  <a:lnTo>
                    <a:pt x="56" y="408"/>
                  </a:lnTo>
                  <a:lnTo>
                    <a:pt x="56" y="419"/>
                  </a:lnTo>
                  <a:lnTo>
                    <a:pt x="56" y="419"/>
                  </a:lnTo>
                  <a:lnTo>
                    <a:pt x="56" y="443"/>
                  </a:lnTo>
                  <a:lnTo>
                    <a:pt x="56" y="443"/>
                  </a:lnTo>
                  <a:lnTo>
                    <a:pt x="56" y="455"/>
                  </a:lnTo>
                  <a:lnTo>
                    <a:pt x="56" y="455"/>
                  </a:lnTo>
                  <a:lnTo>
                    <a:pt x="56" y="467"/>
                  </a:lnTo>
                  <a:lnTo>
                    <a:pt x="56" y="467"/>
                  </a:lnTo>
                  <a:lnTo>
                    <a:pt x="56" y="471"/>
                  </a:lnTo>
                  <a:lnTo>
                    <a:pt x="56" y="478"/>
                  </a:lnTo>
                  <a:lnTo>
                    <a:pt x="56" y="478"/>
                  </a:lnTo>
                  <a:lnTo>
                    <a:pt x="51" y="478"/>
                  </a:lnTo>
                  <a:lnTo>
                    <a:pt x="44" y="478"/>
                  </a:lnTo>
                  <a:lnTo>
                    <a:pt x="44" y="478"/>
                  </a:lnTo>
                  <a:lnTo>
                    <a:pt x="44" y="481"/>
                  </a:lnTo>
                  <a:lnTo>
                    <a:pt x="44" y="483"/>
                  </a:lnTo>
                  <a:lnTo>
                    <a:pt x="44" y="490"/>
                  </a:lnTo>
                  <a:lnTo>
                    <a:pt x="44" y="490"/>
                  </a:lnTo>
                  <a:lnTo>
                    <a:pt x="33" y="490"/>
                  </a:lnTo>
                  <a:lnTo>
                    <a:pt x="33" y="490"/>
                  </a:lnTo>
                  <a:lnTo>
                    <a:pt x="21" y="490"/>
                  </a:lnTo>
                  <a:lnTo>
                    <a:pt x="21" y="490"/>
                  </a:lnTo>
                  <a:lnTo>
                    <a:pt x="9" y="490"/>
                  </a:lnTo>
                  <a:lnTo>
                    <a:pt x="9" y="490"/>
                  </a:lnTo>
                  <a:lnTo>
                    <a:pt x="4" y="490"/>
                  </a:lnTo>
                  <a:lnTo>
                    <a:pt x="0" y="490"/>
                  </a:lnTo>
                  <a:lnTo>
                    <a:pt x="0" y="606"/>
                  </a:lnTo>
                  <a:lnTo>
                    <a:pt x="0" y="606"/>
                  </a:lnTo>
                  <a:lnTo>
                    <a:pt x="21" y="606"/>
                  </a:lnTo>
                  <a:lnTo>
                    <a:pt x="21" y="606"/>
                  </a:lnTo>
                  <a:lnTo>
                    <a:pt x="33" y="606"/>
                  </a:lnTo>
                  <a:lnTo>
                    <a:pt x="33" y="606"/>
                  </a:lnTo>
                  <a:lnTo>
                    <a:pt x="56" y="606"/>
                  </a:lnTo>
                  <a:lnTo>
                    <a:pt x="56" y="606"/>
                  </a:lnTo>
                  <a:lnTo>
                    <a:pt x="68" y="606"/>
                  </a:lnTo>
                  <a:lnTo>
                    <a:pt x="68" y="606"/>
                  </a:lnTo>
                  <a:lnTo>
                    <a:pt x="91" y="606"/>
                  </a:lnTo>
                  <a:lnTo>
                    <a:pt x="91" y="606"/>
                  </a:lnTo>
                  <a:lnTo>
                    <a:pt x="103" y="606"/>
                  </a:lnTo>
                  <a:lnTo>
                    <a:pt x="103" y="606"/>
                  </a:lnTo>
                  <a:lnTo>
                    <a:pt x="127" y="606"/>
                  </a:lnTo>
                  <a:lnTo>
                    <a:pt x="127" y="606"/>
                  </a:lnTo>
                  <a:lnTo>
                    <a:pt x="139" y="606"/>
                  </a:lnTo>
                  <a:lnTo>
                    <a:pt x="139" y="606"/>
                  </a:lnTo>
                  <a:lnTo>
                    <a:pt x="162" y="606"/>
                  </a:lnTo>
                  <a:lnTo>
                    <a:pt x="162" y="606"/>
                  </a:lnTo>
                  <a:lnTo>
                    <a:pt x="176" y="606"/>
                  </a:lnTo>
                  <a:lnTo>
                    <a:pt x="176" y="606"/>
                  </a:lnTo>
                  <a:lnTo>
                    <a:pt x="200" y="606"/>
                  </a:lnTo>
                  <a:lnTo>
                    <a:pt x="200" y="606"/>
                  </a:lnTo>
                  <a:lnTo>
                    <a:pt x="212" y="606"/>
                  </a:lnTo>
                  <a:lnTo>
                    <a:pt x="212" y="606"/>
                  </a:lnTo>
                  <a:lnTo>
                    <a:pt x="235" y="606"/>
                  </a:lnTo>
                  <a:lnTo>
                    <a:pt x="235" y="606"/>
                  </a:lnTo>
                  <a:lnTo>
                    <a:pt x="247" y="606"/>
                  </a:lnTo>
                  <a:lnTo>
                    <a:pt x="247" y="606"/>
                  </a:lnTo>
                  <a:lnTo>
                    <a:pt x="271" y="606"/>
                  </a:lnTo>
                  <a:lnTo>
                    <a:pt x="271" y="606"/>
                  </a:lnTo>
                  <a:lnTo>
                    <a:pt x="294" y="606"/>
                  </a:lnTo>
                  <a:lnTo>
                    <a:pt x="294" y="606"/>
                  </a:lnTo>
                  <a:lnTo>
                    <a:pt x="306" y="606"/>
                  </a:lnTo>
                  <a:lnTo>
                    <a:pt x="306" y="606"/>
                  </a:lnTo>
                  <a:lnTo>
                    <a:pt x="329" y="606"/>
                  </a:lnTo>
                  <a:lnTo>
                    <a:pt x="329" y="606"/>
                  </a:lnTo>
                  <a:lnTo>
                    <a:pt x="341" y="606"/>
                  </a:lnTo>
                  <a:lnTo>
                    <a:pt x="341" y="606"/>
                  </a:lnTo>
                  <a:lnTo>
                    <a:pt x="365" y="606"/>
                  </a:lnTo>
                  <a:lnTo>
                    <a:pt x="365" y="606"/>
                  </a:lnTo>
                  <a:lnTo>
                    <a:pt x="377" y="606"/>
                  </a:lnTo>
                  <a:lnTo>
                    <a:pt x="377" y="606"/>
                  </a:lnTo>
                  <a:lnTo>
                    <a:pt x="400" y="606"/>
                  </a:lnTo>
                  <a:lnTo>
                    <a:pt x="400" y="606"/>
                  </a:lnTo>
                  <a:lnTo>
                    <a:pt x="412" y="606"/>
                  </a:lnTo>
                  <a:lnTo>
                    <a:pt x="412" y="606"/>
                  </a:lnTo>
                  <a:lnTo>
                    <a:pt x="435" y="606"/>
                  </a:lnTo>
                  <a:lnTo>
                    <a:pt x="435" y="606"/>
                  </a:lnTo>
                  <a:lnTo>
                    <a:pt x="447" y="606"/>
                  </a:lnTo>
                  <a:lnTo>
                    <a:pt x="447" y="606"/>
                  </a:lnTo>
                  <a:lnTo>
                    <a:pt x="471" y="606"/>
                  </a:lnTo>
                  <a:lnTo>
                    <a:pt x="471" y="606"/>
                  </a:lnTo>
                  <a:lnTo>
                    <a:pt x="483" y="606"/>
                  </a:lnTo>
                  <a:lnTo>
                    <a:pt x="483" y="606"/>
                  </a:lnTo>
                  <a:lnTo>
                    <a:pt x="506" y="606"/>
                  </a:lnTo>
                  <a:lnTo>
                    <a:pt x="506" y="606"/>
                  </a:lnTo>
                  <a:lnTo>
                    <a:pt x="518" y="606"/>
                  </a:lnTo>
                  <a:lnTo>
                    <a:pt x="518" y="606"/>
                  </a:lnTo>
                  <a:lnTo>
                    <a:pt x="542" y="606"/>
                  </a:lnTo>
                  <a:lnTo>
                    <a:pt x="542" y="606"/>
                  </a:lnTo>
                  <a:lnTo>
                    <a:pt x="565" y="606"/>
                  </a:lnTo>
                  <a:lnTo>
                    <a:pt x="565" y="606"/>
                  </a:lnTo>
                  <a:lnTo>
                    <a:pt x="577" y="606"/>
                  </a:lnTo>
                  <a:lnTo>
                    <a:pt x="577" y="606"/>
                  </a:lnTo>
                  <a:lnTo>
                    <a:pt x="603" y="606"/>
                  </a:lnTo>
                  <a:lnTo>
                    <a:pt x="603" y="606"/>
                  </a:lnTo>
                  <a:lnTo>
                    <a:pt x="615" y="606"/>
                  </a:lnTo>
                  <a:lnTo>
                    <a:pt x="615" y="606"/>
                  </a:lnTo>
                  <a:lnTo>
                    <a:pt x="638" y="606"/>
                  </a:lnTo>
                  <a:lnTo>
                    <a:pt x="638" y="606"/>
                  </a:lnTo>
                  <a:lnTo>
                    <a:pt x="650" y="606"/>
                  </a:lnTo>
                  <a:lnTo>
                    <a:pt x="650" y="606"/>
                  </a:lnTo>
                  <a:lnTo>
                    <a:pt x="673" y="606"/>
                  </a:lnTo>
                  <a:lnTo>
                    <a:pt x="673" y="606"/>
                  </a:lnTo>
                  <a:lnTo>
                    <a:pt x="685" y="606"/>
                  </a:lnTo>
                  <a:lnTo>
                    <a:pt x="685" y="606"/>
                  </a:lnTo>
                  <a:lnTo>
                    <a:pt x="709" y="606"/>
                  </a:lnTo>
                  <a:lnTo>
                    <a:pt x="709" y="606"/>
                  </a:lnTo>
                  <a:lnTo>
                    <a:pt x="721" y="606"/>
                  </a:lnTo>
                  <a:lnTo>
                    <a:pt x="721" y="606"/>
                  </a:lnTo>
                  <a:lnTo>
                    <a:pt x="744" y="606"/>
                  </a:lnTo>
                  <a:lnTo>
                    <a:pt x="744" y="606"/>
                  </a:lnTo>
                  <a:lnTo>
                    <a:pt x="756" y="606"/>
                  </a:lnTo>
                  <a:lnTo>
                    <a:pt x="756" y="606"/>
                  </a:lnTo>
                  <a:lnTo>
                    <a:pt x="779" y="606"/>
                  </a:lnTo>
                  <a:lnTo>
                    <a:pt x="779" y="606"/>
                  </a:lnTo>
                  <a:lnTo>
                    <a:pt x="791" y="606"/>
                  </a:lnTo>
                  <a:lnTo>
                    <a:pt x="791" y="606"/>
                  </a:lnTo>
                  <a:lnTo>
                    <a:pt x="815" y="606"/>
                  </a:lnTo>
                  <a:lnTo>
                    <a:pt x="815" y="606"/>
                  </a:lnTo>
                  <a:lnTo>
                    <a:pt x="827" y="606"/>
                  </a:lnTo>
                  <a:lnTo>
                    <a:pt x="827" y="606"/>
                  </a:lnTo>
                  <a:lnTo>
                    <a:pt x="850" y="606"/>
                  </a:lnTo>
                  <a:lnTo>
                    <a:pt x="850" y="606"/>
                  </a:lnTo>
                  <a:lnTo>
                    <a:pt x="862" y="606"/>
                  </a:lnTo>
                  <a:lnTo>
                    <a:pt x="862" y="606"/>
                  </a:lnTo>
                  <a:lnTo>
                    <a:pt x="886" y="606"/>
                  </a:lnTo>
                  <a:lnTo>
                    <a:pt x="886" y="606"/>
                  </a:lnTo>
                  <a:lnTo>
                    <a:pt x="897" y="606"/>
                  </a:lnTo>
                  <a:lnTo>
                    <a:pt x="897" y="606"/>
                  </a:lnTo>
                  <a:lnTo>
                    <a:pt x="921" y="606"/>
                  </a:lnTo>
                  <a:lnTo>
                    <a:pt x="921" y="606"/>
                  </a:lnTo>
                  <a:lnTo>
                    <a:pt x="933" y="606"/>
                  </a:lnTo>
                  <a:lnTo>
                    <a:pt x="933" y="606"/>
                  </a:lnTo>
                  <a:lnTo>
                    <a:pt x="956" y="606"/>
                  </a:lnTo>
                  <a:lnTo>
                    <a:pt x="956" y="606"/>
                  </a:lnTo>
                  <a:lnTo>
                    <a:pt x="968" y="606"/>
                  </a:lnTo>
                  <a:lnTo>
                    <a:pt x="968" y="606"/>
                  </a:lnTo>
                  <a:lnTo>
                    <a:pt x="994" y="606"/>
                  </a:lnTo>
                  <a:lnTo>
                    <a:pt x="994" y="606"/>
                  </a:lnTo>
                  <a:lnTo>
                    <a:pt x="1006" y="606"/>
                  </a:lnTo>
                  <a:lnTo>
                    <a:pt x="1006" y="606"/>
                  </a:lnTo>
                  <a:lnTo>
                    <a:pt x="1029" y="606"/>
                  </a:lnTo>
                  <a:lnTo>
                    <a:pt x="1029" y="606"/>
                  </a:lnTo>
                  <a:lnTo>
                    <a:pt x="1041" y="606"/>
                  </a:lnTo>
                  <a:lnTo>
                    <a:pt x="1041" y="606"/>
                  </a:lnTo>
                  <a:lnTo>
                    <a:pt x="1065" y="606"/>
                  </a:lnTo>
                  <a:lnTo>
                    <a:pt x="1065" y="606"/>
                  </a:lnTo>
                  <a:lnTo>
                    <a:pt x="1076" y="606"/>
                  </a:lnTo>
                  <a:lnTo>
                    <a:pt x="1076" y="606"/>
                  </a:lnTo>
                  <a:lnTo>
                    <a:pt x="1100" y="606"/>
                  </a:lnTo>
                  <a:lnTo>
                    <a:pt x="1100" y="606"/>
                  </a:lnTo>
                  <a:lnTo>
                    <a:pt x="1123" y="606"/>
                  </a:lnTo>
                  <a:lnTo>
                    <a:pt x="1123" y="606"/>
                  </a:lnTo>
                  <a:lnTo>
                    <a:pt x="1135" y="606"/>
                  </a:lnTo>
                  <a:lnTo>
                    <a:pt x="1135" y="606"/>
                  </a:lnTo>
                  <a:lnTo>
                    <a:pt x="1159" y="606"/>
                  </a:lnTo>
                  <a:lnTo>
                    <a:pt x="1159" y="606"/>
                  </a:lnTo>
                  <a:lnTo>
                    <a:pt x="1171" y="606"/>
                  </a:lnTo>
                  <a:lnTo>
                    <a:pt x="1171" y="606"/>
                  </a:lnTo>
                  <a:lnTo>
                    <a:pt x="1194" y="606"/>
                  </a:lnTo>
                  <a:lnTo>
                    <a:pt x="1194" y="606"/>
                  </a:lnTo>
                  <a:lnTo>
                    <a:pt x="1206" y="606"/>
                  </a:lnTo>
                  <a:lnTo>
                    <a:pt x="1206" y="606"/>
                  </a:lnTo>
                  <a:lnTo>
                    <a:pt x="1230" y="606"/>
                  </a:lnTo>
                  <a:lnTo>
                    <a:pt x="1230" y="606"/>
                  </a:lnTo>
                  <a:lnTo>
                    <a:pt x="1241" y="606"/>
                  </a:lnTo>
                  <a:lnTo>
                    <a:pt x="1241" y="606"/>
                  </a:lnTo>
                  <a:lnTo>
                    <a:pt x="1265" y="606"/>
                  </a:lnTo>
                  <a:lnTo>
                    <a:pt x="1265" y="606"/>
                  </a:lnTo>
                  <a:lnTo>
                    <a:pt x="1277" y="606"/>
                  </a:lnTo>
                  <a:lnTo>
                    <a:pt x="1277" y="606"/>
                  </a:lnTo>
                  <a:lnTo>
                    <a:pt x="1300" y="606"/>
                  </a:lnTo>
                  <a:lnTo>
                    <a:pt x="1300" y="606"/>
                  </a:lnTo>
                  <a:lnTo>
                    <a:pt x="1312" y="606"/>
                  </a:lnTo>
                  <a:lnTo>
                    <a:pt x="1312" y="606"/>
                  </a:lnTo>
                  <a:lnTo>
                    <a:pt x="1336" y="606"/>
                  </a:lnTo>
                  <a:lnTo>
                    <a:pt x="1336" y="606"/>
                  </a:lnTo>
                  <a:lnTo>
                    <a:pt x="1347" y="606"/>
                  </a:lnTo>
                  <a:lnTo>
                    <a:pt x="1347" y="606"/>
                  </a:lnTo>
                  <a:lnTo>
                    <a:pt x="1371" y="606"/>
                  </a:lnTo>
                  <a:lnTo>
                    <a:pt x="1371" y="606"/>
                  </a:lnTo>
                  <a:lnTo>
                    <a:pt x="1397" y="606"/>
                  </a:lnTo>
                  <a:lnTo>
                    <a:pt x="1397" y="606"/>
                  </a:lnTo>
                  <a:lnTo>
                    <a:pt x="1409" y="606"/>
                  </a:lnTo>
                  <a:lnTo>
                    <a:pt x="1409" y="606"/>
                  </a:lnTo>
                  <a:lnTo>
                    <a:pt x="1432" y="606"/>
                  </a:lnTo>
                  <a:lnTo>
                    <a:pt x="1432" y="606"/>
                  </a:lnTo>
                  <a:lnTo>
                    <a:pt x="1444" y="606"/>
                  </a:lnTo>
                  <a:lnTo>
                    <a:pt x="1444" y="606"/>
                  </a:lnTo>
                  <a:lnTo>
                    <a:pt x="1468" y="606"/>
                  </a:lnTo>
                  <a:lnTo>
                    <a:pt x="1468" y="606"/>
                  </a:lnTo>
                  <a:lnTo>
                    <a:pt x="1479" y="606"/>
                  </a:lnTo>
                  <a:lnTo>
                    <a:pt x="1479" y="606"/>
                  </a:lnTo>
                  <a:lnTo>
                    <a:pt x="1503" y="606"/>
                  </a:lnTo>
                  <a:lnTo>
                    <a:pt x="1503" y="606"/>
                  </a:lnTo>
                  <a:lnTo>
                    <a:pt x="1515" y="606"/>
                  </a:lnTo>
                  <a:lnTo>
                    <a:pt x="1515" y="606"/>
                  </a:lnTo>
                  <a:lnTo>
                    <a:pt x="1538" y="606"/>
                  </a:lnTo>
                  <a:lnTo>
                    <a:pt x="1538" y="606"/>
                  </a:lnTo>
                  <a:lnTo>
                    <a:pt x="1550" y="606"/>
                  </a:lnTo>
                  <a:lnTo>
                    <a:pt x="1550" y="606"/>
                  </a:lnTo>
                  <a:lnTo>
                    <a:pt x="1574" y="606"/>
                  </a:lnTo>
                  <a:lnTo>
                    <a:pt x="1574" y="606"/>
                  </a:lnTo>
                  <a:lnTo>
                    <a:pt x="1585" y="606"/>
                  </a:lnTo>
                  <a:lnTo>
                    <a:pt x="1585" y="606"/>
                  </a:lnTo>
                  <a:lnTo>
                    <a:pt x="1609" y="606"/>
                  </a:lnTo>
                  <a:lnTo>
                    <a:pt x="1609" y="606"/>
                  </a:lnTo>
                  <a:lnTo>
                    <a:pt x="1621" y="606"/>
                  </a:lnTo>
                  <a:lnTo>
                    <a:pt x="1621" y="606"/>
                  </a:lnTo>
                  <a:lnTo>
                    <a:pt x="1644" y="606"/>
                  </a:lnTo>
                  <a:lnTo>
                    <a:pt x="1644" y="606"/>
                  </a:lnTo>
                  <a:lnTo>
                    <a:pt x="1668" y="606"/>
                  </a:lnTo>
                  <a:lnTo>
                    <a:pt x="1668" y="606"/>
                  </a:lnTo>
                  <a:lnTo>
                    <a:pt x="1680" y="606"/>
                  </a:lnTo>
                  <a:lnTo>
                    <a:pt x="1680" y="606"/>
                  </a:lnTo>
                  <a:lnTo>
                    <a:pt x="1703" y="606"/>
                  </a:lnTo>
                  <a:lnTo>
                    <a:pt x="1703" y="606"/>
                  </a:lnTo>
                  <a:lnTo>
                    <a:pt x="1715" y="606"/>
                  </a:lnTo>
                  <a:lnTo>
                    <a:pt x="1715" y="606"/>
                  </a:lnTo>
                  <a:lnTo>
                    <a:pt x="1738" y="606"/>
                  </a:lnTo>
                  <a:lnTo>
                    <a:pt x="1738" y="606"/>
                  </a:lnTo>
                  <a:lnTo>
                    <a:pt x="1750" y="606"/>
                  </a:lnTo>
                  <a:lnTo>
                    <a:pt x="1750" y="606"/>
                  </a:lnTo>
                  <a:lnTo>
                    <a:pt x="1774" y="606"/>
                  </a:lnTo>
                  <a:lnTo>
                    <a:pt x="1774" y="606"/>
                  </a:lnTo>
                  <a:lnTo>
                    <a:pt x="1786" y="606"/>
                  </a:lnTo>
                  <a:lnTo>
                    <a:pt x="1786" y="606"/>
                  </a:lnTo>
                  <a:lnTo>
                    <a:pt x="1812" y="606"/>
                  </a:lnTo>
                  <a:lnTo>
                    <a:pt x="1812" y="606"/>
                  </a:lnTo>
                  <a:lnTo>
                    <a:pt x="1823" y="606"/>
                  </a:lnTo>
                  <a:lnTo>
                    <a:pt x="1823" y="606"/>
                  </a:lnTo>
                  <a:lnTo>
                    <a:pt x="1847" y="606"/>
                  </a:lnTo>
                  <a:lnTo>
                    <a:pt x="1847" y="606"/>
                  </a:lnTo>
                  <a:lnTo>
                    <a:pt x="1859" y="606"/>
                  </a:lnTo>
                  <a:lnTo>
                    <a:pt x="1859" y="606"/>
                  </a:lnTo>
                  <a:lnTo>
                    <a:pt x="1882" y="606"/>
                  </a:lnTo>
                  <a:lnTo>
                    <a:pt x="1882" y="606"/>
                  </a:lnTo>
                  <a:lnTo>
                    <a:pt x="1894" y="606"/>
                  </a:lnTo>
                  <a:lnTo>
                    <a:pt x="1894" y="606"/>
                  </a:lnTo>
                  <a:lnTo>
                    <a:pt x="1918" y="606"/>
                  </a:lnTo>
                  <a:lnTo>
                    <a:pt x="1918" y="606"/>
                  </a:lnTo>
                  <a:lnTo>
                    <a:pt x="1929" y="606"/>
                  </a:lnTo>
                  <a:lnTo>
                    <a:pt x="1929" y="606"/>
                  </a:lnTo>
                  <a:lnTo>
                    <a:pt x="1953" y="606"/>
                  </a:lnTo>
                  <a:lnTo>
                    <a:pt x="1953" y="606"/>
                  </a:lnTo>
                  <a:lnTo>
                    <a:pt x="1965" y="606"/>
                  </a:lnTo>
                  <a:lnTo>
                    <a:pt x="1965" y="606"/>
                  </a:lnTo>
                  <a:lnTo>
                    <a:pt x="1988" y="606"/>
                  </a:lnTo>
                  <a:lnTo>
                    <a:pt x="1988" y="606"/>
                  </a:lnTo>
                  <a:lnTo>
                    <a:pt x="2000" y="606"/>
                  </a:lnTo>
                  <a:lnTo>
                    <a:pt x="2000" y="606"/>
                  </a:lnTo>
                  <a:lnTo>
                    <a:pt x="2024" y="606"/>
                  </a:lnTo>
                  <a:lnTo>
                    <a:pt x="2024" y="606"/>
                  </a:lnTo>
                  <a:lnTo>
                    <a:pt x="2035" y="606"/>
                  </a:lnTo>
                  <a:lnTo>
                    <a:pt x="2035" y="606"/>
                  </a:lnTo>
                  <a:lnTo>
                    <a:pt x="2059" y="606"/>
                  </a:lnTo>
                  <a:lnTo>
                    <a:pt x="2059" y="606"/>
                  </a:lnTo>
                  <a:lnTo>
                    <a:pt x="2071" y="606"/>
                  </a:lnTo>
                  <a:lnTo>
                    <a:pt x="2071" y="606"/>
                  </a:lnTo>
                  <a:lnTo>
                    <a:pt x="2094" y="606"/>
                  </a:lnTo>
                  <a:lnTo>
                    <a:pt x="2094" y="606"/>
                  </a:lnTo>
                  <a:lnTo>
                    <a:pt x="2106" y="606"/>
                  </a:lnTo>
                  <a:lnTo>
                    <a:pt x="2106" y="606"/>
                  </a:lnTo>
                  <a:lnTo>
                    <a:pt x="2130" y="606"/>
                  </a:lnTo>
                  <a:lnTo>
                    <a:pt x="2130" y="606"/>
                  </a:lnTo>
                  <a:lnTo>
                    <a:pt x="2141" y="606"/>
                  </a:lnTo>
                  <a:lnTo>
                    <a:pt x="2141" y="606"/>
                  </a:lnTo>
                  <a:lnTo>
                    <a:pt x="2165" y="606"/>
                  </a:lnTo>
                  <a:lnTo>
                    <a:pt x="2165" y="606"/>
                  </a:lnTo>
                  <a:lnTo>
                    <a:pt x="2177" y="606"/>
                  </a:lnTo>
                  <a:lnTo>
                    <a:pt x="2177" y="606"/>
                  </a:lnTo>
                  <a:lnTo>
                    <a:pt x="2200" y="606"/>
                  </a:lnTo>
                  <a:lnTo>
                    <a:pt x="2200" y="606"/>
                  </a:lnTo>
                  <a:lnTo>
                    <a:pt x="2214" y="606"/>
                  </a:lnTo>
                  <a:lnTo>
                    <a:pt x="2214" y="606"/>
                  </a:lnTo>
                  <a:lnTo>
                    <a:pt x="2238" y="606"/>
                  </a:lnTo>
                  <a:lnTo>
                    <a:pt x="2238" y="606"/>
                  </a:lnTo>
                  <a:lnTo>
                    <a:pt x="2262" y="606"/>
                  </a:lnTo>
                  <a:lnTo>
                    <a:pt x="2262" y="606"/>
                  </a:lnTo>
                  <a:lnTo>
                    <a:pt x="2273" y="606"/>
                  </a:lnTo>
                  <a:lnTo>
                    <a:pt x="2273" y="606"/>
                  </a:lnTo>
                  <a:lnTo>
                    <a:pt x="2297" y="606"/>
                  </a:lnTo>
                  <a:lnTo>
                    <a:pt x="2297" y="606"/>
                  </a:lnTo>
                  <a:lnTo>
                    <a:pt x="2344" y="606"/>
                  </a:lnTo>
                  <a:lnTo>
                    <a:pt x="2344" y="606"/>
                  </a:lnTo>
                  <a:lnTo>
                    <a:pt x="2344" y="582"/>
                  </a:lnTo>
                  <a:lnTo>
                    <a:pt x="2344" y="582"/>
                  </a:lnTo>
                  <a:lnTo>
                    <a:pt x="2344" y="570"/>
                  </a:lnTo>
                  <a:lnTo>
                    <a:pt x="2344" y="570"/>
                  </a:lnTo>
                  <a:lnTo>
                    <a:pt x="2344" y="547"/>
                  </a:lnTo>
                  <a:lnTo>
                    <a:pt x="2344" y="547"/>
                  </a:lnTo>
                  <a:lnTo>
                    <a:pt x="2344" y="525"/>
                  </a:lnTo>
                  <a:lnTo>
                    <a:pt x="2344" y="525"/>
                  </a:lnTo>
                  <a:lnTo>
                    <a:pt x="2344" y="518"/>
                  </a:lnTo>
                  <a:lnTo>
                    <a:pt x="2344" y="514"/>
                  </a:lnTo>
                  <a:lnTo>
                    <a:pt x="2344" y="514"/>
                  </a:lnTo>
                  <a:close/>
                </a:path>
              </a:pathLst>
            </a:custGeom>
            <a:solidFill>
              <a:schemeClr val="accent2">
                <a:alpha val="58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1" name="Group 70"/>
            <p:cNvGrpSpPr/>
            <p:nvPr/>
          </p:nvGrpSpPr>
          <p:grpSpPr>
            <a:xfrm>
              <a:off x="946150" y="2708929"/>
              <a:ext cx="3451225" cy="962025"/>
              <a:chOff x="1447800" y="1524000"/>
              <a:chExt cx="3451225" cy="962025"/>
            </a:xfrm>
            <a:grpFill/>
          </p:grpSpPr>
          <p:sp>
            <p:nvSpPr>
              <p:cNvPr id="74" name="Freeform 73"/>
              <p:cNvSpPr>
                <a:spLocks/>
              </p:cNvSpPr>
              <p:nvPr/>
            </p:nvSpPr>
            <p:spPr bwMode="auto">
              <a:xfrm>
                <a:off x="1962150" y="2246313"/>
                <a:ext cx="55563" cy="19050"/>
              </a:xfrm>
              <a:custGeom>
                <a:avLst/>
                <a:gdLst>
                  <a:gd name="T0" fmla="*/ 35 w 35"/>
                  <a:gd name="T1" fmla="*/ 0 h 12"/>
                  <a:gd name="T2" fmla="*/ 35 w 35"/>
                  <a:gd name="T3" fmla="*/ 0 h 12"/>
                  <a:gd name="T4" fmla="*/ 28 w 35"/>
                  <a:gd name="T5" fmla="*/ 0 h 12"/>
                  <a:gd name="T6" fmla="*/ 24 w 35"/>
                  <a:gd name="T7" fmla="*/ 0 h 12"/>
                  <a:gd name="T8" fmla="*/ 24 w 35"/>
                  <a:gd name="T9" fmla="*/ 0 h 12"/>
                  <a:gd name="T10" fmla="*/ 12 w 35"/>
                  <a:gd name="T11" fmla="*/ 0 h 12"/>
                  <a:gd name="T12" fmla="*/ 12 w 35"/>
                  <a:gd name="T13" fmla="*/ 0 h 12"/>
                  <a:gd name="T14" fmla="*/ 5 w 35"/>
                  <a:gd name="T15" fmla="*/ 0 h 12"/>
                  <a:gd name="T16" fmla="*/ 0 w 35"/>
                  <a:gd name="T17" fmla="*/ 0 h 12"/>
                  <a:gd name="T18" fmla="*/ 0 w 35"/>
                  <a:gd name="T19" fmla="*/ 0 h 12"/>
                  <a:gd name="T20" fmla="*/ 0 w 35"/>
                  <a:gd name="T21" fmla="*/ 12 h 12"/>
                  <a:gd name="T22" fmla="*/ 0 w 35"/>
                  <a:gd name="T23" fmla="*/ 12 h 12"/>
                  <a:gd name="T24" fmla="*/ 5 w 35"/>
                  <a:gd name="T25" fmla="*/ 12 h 12"/>
                  <a:gd name="T26" fmla="*/ 12 w 35"/>
                  <a:gd name="T27" fmla="*/ 12 h 12"/>
                  <a:gd name="T28" fmla="*/ 12 w 35"/>
                  <a:gd name="T29" fmla="*/ 12 h 12"/>
                  <a:gd name="T30" fmla="*/ 24 w 35"/>
                  <a:gd name="T31" fmla="*/ 12 h 12"/>
                  <a:gd name="T32" fmla="*/ 24 w 35"/>
                  <a:gd name="T33" fmla="*/ 12 h 12"/>
                  <a:gd name="T34" fmla="*/ 35 w 35"/>
                  <a:gd name="T35" fmla="*/ 12 h 12"/>
                  <a:gd name="T36" fmla="*/ 35 w 35"/>
                  <a:gd name="T37" fmla="*/ 12 h 12"/>
                  <a:gd name="T38" fmla="*/ 35 w 35"/>
                  <a:gd name="T39" fmla="*/ 4 h 12"/>
                  <a:gd name="T40" fmla="*/ 35 w 35"/>
                  <a:gd name="T41" fmla="*/ 0 h 12"/>
                  <a:gd name="T42" fmla="*/ 35 w 35"/>
                  <a:gd name="T43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5" h="12">
                    <a:moveTo>
                      <a:pt x="35" y="0"/>
                    </a:moveTo>
                    <a:lnTo>
                      <a:pt x="35" y="0"/>
                    </a:lnTo>
                    <a:lnTo>
                      <a:pt x="28" y="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5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5" y="12"/>
                    </a:lnTo>
                    <a:lnTo>
                      <a:pt x="12" y="12"/>
                    </a:lnTo>
                    <a:lnTo>
                      <a:pt x="12" y="12"/>
                    </a:lnTo>
                    <a:lnTo>
                      <a:pt x="24" y="12"/>
                    </a:lnTo>
                    <a:lnTo>
                      <a:pt x="24" y="12"/>
                    </a:lnTo>
                    <a:lnTo>
                      <a:pt x="35" y="12"/>
                    </a:lnTo>
                    <a:lnTo>
                      <a:pt x="35" y="12"/>
                    </a:lnTo>
                    <a:lnTo>
                      <a:pt x="35" y="4"/>
                    </a:lnTo>
                    <a:lnTo>
                      <a:pt x="35" y="0"/>
                    </a:lnTo>
                    <a:lnTo>
                      <a:pt x="35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74"/>
              <p:cNvSpPr>
                <a:spLocks/>
              </p:cNvSpPr>
              <p:nvPr/>
            </p:nvSpPr>
            <p:spPr bwMode="auto">
              <a:xfrm flipH="1">
                <a:off x="1447800" y="1524000"/>
                <a:ext cx="3451225" cy="962025"/>
              </a:xfrm>
              <a:custGeom>
                <a:avLst/>
                <a:gdLst>
                  <a:gd name="T0" fmla="*/ 2323 w 2338"/>
                  <a:gd name="T1" fmla="*/ 455 h 606"/>
                  <a:gd name="T2" fmla="*/ 2265 w 2338"/>
                  <a:gd name="T3" fmla="*/ 412 h 606"/>
                  <a:gd name="T4" fmla="*/ 2253 w 2338"/>
                  <a:gd name="T5" fmla="*/ 280 h 606"/>
                  <a:gd name="T6" fmla="*/ 2253 w 2338"/>
                  <a:gd name="T7" fmla="*/ 127 h 606"/>
                  <a:gd name="T8" fmla="*/ 2229 w 2338"/>
                  <a:gd name="T9" fmla="*/ 57 h 606"/>
                  <a:gd name="T10" fmla="*/ 2210 w 2338"/>
                  <a:gd name="T11" fmla="*/ 35 h 606"/>
                  <a:gd name="T12" fmla="*/ 2182 w 2338"/>
                  <a:gd name="T13" fmla="*/ 12 h 606"/>
                  <a:gd name="T14" fmla="*/ 2147 w 2338"/>
                  <a:gd name="T15" fmla="*/ 12 h 606"/>
                  <a:gd name="T16" fmla="*/ 2133 w 2338"/>
                  <a:gd name="T17" fmla="*/ 35 h 606"/>
                  <a:gd name="T18" fmla="*/ 2085 w 2338"/>
                  <a:gd name="T19" fmla="*/ 68 h 606"/>
                  <a:gd name="T20" fmla="*/ 2074 w 2338"/>
                  <a:gd name="T21" fmla="*/ 163 h 606"/>
                  <a:gd name="T22" fmla="*/ 2062 w 2338"/>
                  <a:gd name="T23" fmla="*/ 257 h 606"/>
                  <a:gd name="T24" fmla="*/ 2034 w 2338"/>
                  <a:gd name="T25" fmla="*/ 325 h 606"/>
                  <a:gd name="T26" fmla="*/ 2027 w 2338"/>
                  <a:gd name="T27" fmla="*/ 467 h 606"/>
                  <a:gd name="T28" fmla="*/ 1979 w 2338"/>
                  <a:gd name="T29" fmla="*/ 467 h 606"/>
                  <a:gd name="T30" fmla="*/ 1956 w 2338"/>
                  <a:gd name="T31" fmla="*/ 419 h 606"/>
                  <a:gd name="T32" fmla="*/ 1791 w 2338"/>
                  <a:gd name="T33" fmla="*/ 349 h 606"/>
                  <a:gd name="T34" fmla="*/ 1635 w 2338"/>
                  <a:gd name="T35" fmla="*/ 535 h 606"/>
                  <a:gd name="T36" fmla="*/ 1612 w 2338"/>
                  <a:gd name="T37" fmla="*/ 478 h 606"/>
                  <a:gd name="T38" fmla="*/ 1612 w 2338"/>
                  <a:gd name="T39" fmla="*/ 313 h 606"/>
                  <a:gd name="T40" fmla="*/ 1572 w 2338"/>
                  <a:gd name="T41" fmla="*/ 280 h 606"/>
                  <a:gd name="T42" fmla="*/ 1553 w 2338"/>
                  <a:gd name="T43" fmla="*/ 221 h 606"/>
                  <a:gd name="T44" fmla="*/ 1447 w 2338"/>
                  <a:gd name="T45" fmla="*/ 198 h 606"/>
                  <a:gd name="T46" fmla="*/ 1353 w 2338"/>
                  <a:gd name="T47" fmla="*/ 203 h 606"/>
                  <a:gd name="T48" fmla="*/ 1268 w 2338"/>
                  <a:gd name="T49" fmla="*/ 221 h 606"/>
                  <a:gd name="T50" fmla="*/ 1233 w 2338"/>
                  <a:gd name="T51" fmla="*/ 269 h 606"/>
                  <a:gd name="T52" fmla="*/ 1233 w 2338"/>
                  <a:gd name="T53" fmla="*/ 408 h 606"/>
                  <a:gd name="T54" fmla="*/ 1162 w 2338"/>
                  <a:gd name="T55" fmla="*/ 467 h 606"/>
                  <a:gd name="T56" fmla="*/ 1009 w 2338"/>
                  <a:gd name="T57" fmla="*/ 455 h 606"/>
                  <a:gd name="T58" fmla="*/ 891 w 2338"/>
                  <a:gd name="T59" fmla="*/ 443 h 606"/>
                  <a:gd name="T60" fmla="*/ 830 w 2338"/>
                  <a:gd name="T61" fmla="*/ 467 h 606"/>
                  <a:gd name="T62" fmla="*/ 700 w 2338"/>
                  <a:gd name="T63" fmla="*/ 547 h 606"/>
                  <a:gd name="T64" fmla="*/ 629 w 2338"/>
                  <a:gd name="T65" fmla="*/ 525 h 606"/>
                  <a:gd name="T66" fmla="*/ 606 w 2338"/>
                  <a:gd name="T67" fmla="*/ 525 h 606"/>
                  <a:gd name="T68" fmla="*/ 547 w 2338"/>
                  <a:gd name="T69" fmla="*/ 547 h 606"/>
                  <a:gd name="T70" fmla="*/ 474 w 2338"/>
                  <a:gd name="T71" fmla="*/ 525 h 606"/>
                  <a:gd name="T72" fmla="*/ 523 w 2338"/>
                  <a:gd name="T73" fmla="*/ 467 h 606"/>
                  <a:gd name="T74" fmla="*/ 474 w 2338"/>
                  <a:gd name="T75" fmla="*/ 313 h 606"/>
                  <a:gd name="T76" fmla="*/ 403 w 2338"/>
                  <a:gd name="T77" fmla="*/ 292 h 606"/>
                  <a:gd name="T78" fmla="*/ 250 w 2338"/>
                  <a:gd name="T79" fmla="*/ 221 h 606"/>
                  <a:gd name="T80" fmla="*/ 132 w 2338"/>
                  <a:gd name="T81" fmla="*/ 292 h 606"/>
                  <a:gd name="T82" fmla="*/ 47 w 2338"/>
                  <a:gd name="T83" fmla="*/ 349 h 606"/>
                  <a:gd name="T84" fmla="*/ 47 w 2338"/>
                  <a:gd name="T85" fmla="*/ 514 h 606"/>
                  <a:gd name="T86" fmla="*/ 0 w 2338"/>
                  <a:gd name="T87" fmla="*/ 570 h 606"/>
                  <a:gd name="T88" fmla="*/ 109 w 2338"/>
                  <a:gd name="T89" fmla="*/ 606 h 606"/>
                  <a:gd name="T90" fmla="*/ 262 w 2338"/>
                  <a:gd name="T91" fmla="*/ 606 h 606"/>
                  <a:gd name="T92" fmla="*/ 403 w 2338"/>
                  <a:gd name="T93" fmla="*/ 606 h 606"/>
                  <a:gd name="T94" fmla="*/ 547 w 2338"/>
                  <a:gd name="T95" fmla="*/ 606 h 606"/>
                  <a:gd name="T96" fmla="*/ 700 w 2338"/>
                  <a:gd name="T97" fmla="*/ 606 h 606"/>
                  <a:gd name="T98" fmla="*/ 841 w 2338"/>
                  <a:gd name="T99" fmla="*/ 606 h 606"/>
                  <a:gd name="T100" fmla="*/ 985 w 2338"/>
                  <a:gd name="T101" fmla="*/ 606 h 606"/>
                  <a:gd name="T102" fmla="*/ 1127 w 2338"/>
                  <a:gd name="T103" fmla="*/ 606 h 606"/>
                  <a:gd name="T104" fmla="*/ 1268 w 2338"/>
                  <a:gd name="T105" fmla="*/ 606 h 606"/>
                  <a:gd name="T106" fmla="*/ 1412 w 2338"/>
                  <a:gd name="T107" fmla="*/ 606 h 606"/>
                  <a:gd name="T108" fmla="*/ 1565 w 2338"/>
                  <a:gd name="T109" fmla="*/ 606 h 606"/>
                  <a:gd name="T110" fmla="*/ 1709 w 2338"/>
                  <a:gd name="T111" fmla="*/ 606 h 606"/>
                  <a:gd name="T112" fmla="*/ 1850 w 2338"/>
                  <a:gd name="T113" fmla="*/ 606 h 606"/>
                  <a:gd name="T114" fmla="*/ 1991 w 2338"/>
                  <a:gd name="T115" fmla="*/ 606 h 606"/>
                  <a:gd name="T116" fmla="*/ 2135 w 2338"/>
                  <a:gd name="T117" fmla="*/ 606 h 606"/>
                  <a:gd name="T118" fmla="*/ 2276 w 2338"/>
                  <a:gd name="T119" fmla="*/ 606 h 6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2338" h="606">
                    <a:moveTo>
                      <a:pt x="2338" y="490"/>
                    </a:moveTo>
                    <a:lnTo>
                      <a:pt x="2338" y="490"/>
                    </a:lnTo>
                    <a:lnTo>
                      <a:pt x="2335" y="490"/>
                    </a:lnTo>
                    <a:lnTo>
                      <a:pt x="2335" y="490"/>
                    </a:lnTo>
                    <a:lnTo>
                      <a:pt x="2335" y="488"/>
                    </a:lnTo>
                    <a:lnTo>
                      <a:pt x="2335" y="483"/>
                    </a:lnTo>
                    <a:lnTo>
                      <a:pt x="2335" y="478"/>
                    </a:lnTo>
                    <a:lnTo>
                      <a:pt x="2335" y="478"/>
                    </a:lnTo>
                    <a:lnTo>
                      <a:pt x="2328" y="478"/>
                    </a:lnTo>
                    <a:lnTo>
                      <a:pt x="2323" y="478"/>
                    </a:lnTo>
                    <a:lnTo>
                      <a:pt x="2323" y="478"/>
                    </a:lnTo>
                    <a:lnTo>
                      <a:pt x="2323" y="471"/>
                    </a:lnTo>
                    <a:lnTo>
                      <a:pt x="2323" y="467"/>
                    </a:lnTo>
                    <a:lnTo>
                      <a:pt x="2323" y="467"/>
                    </a:lnTo>
                    <a:lnTo>
                      <a:pt x="2323" y="455"/>
                    </a:lnTo>
                    <a:lnTo>
                      <a:pt x="2323" y="455"/>
                    </a:lnTo>
                    <a:lnTo>
                      <a:pt x="2323" y="431"/>
                    </a:lnTo>
                    <a:lnTo>
                      <a:pt x="2323" y="431"/>
                    </a:lnTo>
                    <a:lnTo>
                      <a:pt x="2323" y="408"/>
                    </a:lnTo>
                    <a:lnTo>
                      <a:pt x="2323" y="408"/>
                    </a:lnTo>
                    <a:lnTo>
                      <a:pt x="2312" y="408"/>
                    </a:lnTo>
                    <a:lnTo>
                      <a:pt x="2312" y="408"/>
                    </a:lnTo>
                    <a:lnTo>
                      <a:pt x="2300" y="408"/>
                    </a:lnTo>
                    <a:lnTo>
                      <a:pt x="2300" y="408"/>
                    </a:lnTo>
                    <a:lnTo>
                      <a:pt x="2288" y="408"/>
                    </a:lnTo>
                    <a:lnTo>
                      <a:pt x="2288" y="408"/>
                    </a:lnTo>
                    <a:lnTo>
                      <a:pt x="2276" y="408"/>
                    </a:lnTo>
                    <a:lnTo>
                      <a:pt x="2276" y="408"/>
                    </a:lnTo>
                    <a:lnTo>
                      <a:pt x="2269" y="408"/>
                    </a:lnTo>
                    <a:lnTo>
                      <a:pt x="2265" y="408"/>
                    </a:lnTo>
                    <a:lnTo>
                      <a:pt x="2265" y="408"/>
                    </a:lnTo>
                    <a:lnTo>
                      <a:pt x="2265" y="412"/>
                    </a:lnTo>
                    <a:lnTo>
                      <a:pt x="2265" y="419"/>
                    </a:lnTo>
                    <a:lnTo>
                      <a:pt x="2265" y="419"/>
                    </a:lnTo>
                    <a:lnTo>
                      <a:pt x="2262" y="419"/>
                    </a:lnTo>
                    <a:lnTo>
                      <a:pt x="2257" y="419"/>
                    </a:lnTo>
                    <a:lnTo>
                      <a:pt x="2253" y="419"/>
                    </a:lnTo>
                    <a:lnTo>
                      <a:pt x="2253" y="419"/>
                    </a:lnTo>
                    <a:lnTo>
                      <a:pt x="2253" y="372"/>
                    </a:lnTo>
                    <a:lnTo>
                      <a:pt x="2253" y="372"/>
                    </a:lnTo>
                    <a:lnTo>
                      <a:pt x="2253" y="325"/>
                    </a:lnTo>
                    <a:lnTo>
                      <a:pt x="2253" y="325"/>
                    </a:lnTo>
                    <a:lnTo>
                      <a:pt x="2253" y="313"/>
                    </a:lnTo>
                    <a:lnTo>
                      <a:pt x="2253" y="313"/>
                    </a:lnTo>
                    <a:lnTo>
                      <a:pt x="2253" y="292"/>
                    </a:lnTo>
                    <a:lnTo>
                      <a:pt x="2253" y="292"/>
                    </a:lnTo>
                    <a:lnTo>
                      <a:pt x="2253" y="280"/>
                    </a:lnTo>
                    <a:lnTo>
                      <a:pt x="2253" y="280"/>
                    </a:lnTo>
                    <a:lnTo>
                      <a:pt x="2253" y="257"/>
                    </a:lnTo>
                    <a:lnTo>
                      <a:pt x="2253" y="257"/>
                    </a:lnTo>
                    <a:lnTo>
                      <a:pt x="2253" y="245"/>
                    </a:lnTo>
                    <a:lnTo>
                      <a:pt x="2253" y="245"/>
                    </a:lnTo>
                    <a:lnTo>
                      <a:pt x="2253" y="221"/>
                    </a:lnTo>
                    <a:lnTo>
                      <a:pt x="2253" y="221"/>
                    </a:lnTo>
                    <a:lnTo>
                      <a:pt x="2253" y="210"/>
                    </a:lnTo>
                    <a:lnTo>
                      <a:pt x="2253" y="210"/>
                    </a:lnTo>
                    <a:lnTo>
                      <a:pt x="2253" y="186"/>
                    </a:lnTo>
                    <a:lnTo>
                      <a:pt x="2253" y="186"/>
                    </a:lnTo>
                    <a:lnTo>
                      <a:pt x="2253" y="174"/>
                    </a:lnTo>
                    <a:lnTo>
                      <a:pt x="2253" y="174"/>
                    </a:lnTo>
                    <a:lnTo>
                      <a:pt x="2253" y="151"/>
                    </a:lnTo>
                    <a:lnTo>
                      <a:pt x="2253" y="151"/>
                    </a:lnTo>
                    <a:lnTo>
                      <a:pt x="2253" y="127"/>
                    </a:lnTo>
                    <a:lnTo>
                      <a:pt x="2253" y="127"/>
                    </a:lnTo>
                    <a:lnTo>
                      <a:pt x="2253" y="80"/>
                    </a:lnTo>
                    <a:lnTo>
                      <a:pt x="2253" y="80"/>
                    </a:lnTo>
                    <a:lnTo>
                      <a:pt x="2253" y="68"/>
                    </a:lnTo>
                    <a:lnTo>
                      <a:pt x="2253" y="68"/>
                    </a:lnTo>
                    <a:lnTo>
                      <a:pt x="2246" y="71"/>
                    </a:lnTo>
                    <a:lnTo>
                      <a:pt x="2241" y="68"/>
                    </a:lnTo>
                    <a:lnTo>
                      <a:pt x="2241" y="68"/>
                    </a:lnTo>
                    <a:lnTo>
                      <a:pt x="2241" y="64"/>
                    </a:lnTo>
                    <a:lnTo>
                      <a:pt x="2241" y="59"/>
                    </a:lnTo>
                    <a:lnTo>
                      <a:pt x="2241" y="59"/>
                    </a:lnTo>
                    <a:lnTo>
                      <a:pt x="2239" y="57"/>
                    </a:lnTo>
                    <a:lnTo>
                      <a:pt x="2234" y="57"/>
                    </a:lnTo>
                    <a:lnTo>
                      <a:pt x="2232" y="59"/>
                    </a:lnTo>
                    <a:lnTo>
                      <a:pt x="2229" y="59"/>
                    </a:lnTo>
                    <a:lnTo>
                      <a:pt x="2229" y="59"/>
                    </a:lnTo>
                    <a:lnTo>
                      <a:pt x="2229" y="57"/>
                    </a:lnTo>
                    <a:lnTo>
                      <a:pt x="2229" y="52"/>
                    </a:lnTo>
                    <a:lnTo>
                      <a:pt x="2229" y="49"/>
                    </a:lnTo>
                    <a:lnTo>
                      <a:pt x="2229" y="47"/>
                    </a:lnTo>
                    <a:lnTo>
                      <a:pt x="2229" y="47"/>
                    </a:lnTo>
                    <a:lnTo>
                      <a:pt x="2227" y="45"/>
                    </a:lnTo>
                    <a:lnTo>
                      <a:pt x="2222" y="47"/>
                    </a:lnTo>
                    <a:lnTo>
                      <a:pt x="2220" y="47"/>
                    </a:lnTo>
                    <a:lnTo>
                      <a:pt x="2217" y="47"/>
                    </a:lnTo>
                    <a:lnTo>
                      <a:pt x="2217" y="47"/>
                    </a:lnTo>
                    <a:lnTo>
                      <a:pt x="2217" y="45"/>
                    </a:lnTo>
                    <a:lnTo>
                      <a:pt x="2217" y="40"/>
                    </a:lnTo>
                    <a:lnTo>
                      <a:pt x="2217" y="38"/>
                    </a:lnTo>
                    <a:lnTo>
                      <a:pt x="2217" y="35"/>
                    </a:lnTo>
                    <a:lnTo>
                      <a:pt x="2217" y="35"/>
                    </a:lnTo>
                    <a:lnTo>
                      <a:pt x="2215" y="33"/>
                    </a:lnTo>
                    <a:lnTo>
                      <a:pt x="2210" y="35"/>
                    </a:lnTo>
                    <a:lnTo>
                      <a:pt x="2206" y="35"/>
                    </a:lnTo>
                    <a:lnTo>
                      <a:pt x="2206" y="35"/>
                    </a:lnTo>
                    <a:lnTo>
                      <a:pt x="2206" y="28"/>
                    </a:lnTo>
                    <a:lnTo>
                      <a:pt x="2206" y="26"/>
                    </a:lnTo>
                    <a:lnTo>
                      <a:pt x="2206" y="24"/>
                    </a:lnTo>
                    <a:lnTo>
                      <a:pt x="2206" y="24"/>
                    </a:lnTo>
                    <a:lnTo>
                      <a:pt x="2199" y="24"/>
                    </a:lnTo>
                    <a:lnTo>
                      <a:pt x="2196" y="24"/>
                    </a:lnTo>
                    <a:lnTo>
                      <a:pt x="2194" y="24"/>
                    </a:lnTo>
                    <a:lnTo>
                      <a:pt x="2194" y="24"/>
                    </a:lnTo>
                    <a:lnTo>
                      <a:pt x="2192" y="21"/>
                    </a:lnTo>
                    <a:lnTo>
                      <a:pt x="2194" y="16"/>
                    </a:lnTo>
                    <a:lnTo>
                      <a:pt x="2194" y="12"/>
                    </a:lnTo>
                    <a:lnTo>
                      <a:pt x="2194" y="12"/>
                    </a:lnTo>
                    <a:lnTo>
                      <a:pt x="2187" y="12"/>
                    </a:lnTo>
                    <a:lnTo>
                      <a:pt x="2182" y="12"/>
                    </a:lnTo>
                    <a:lnTo>
                      <a:pt x="2182" y="12"/>
                    </a:lnTo>
                    <a:lnTo>
                      <a:pt x="2180" y="9"/>
                    </a:lnTo>
                    <a:lnTo>
                      <a:pt x="2182" y="5"/>
                    </a:lnTo>
                    <a:lnTo>
                      <a:pt x="2182" y="0"/>
                    </a:lnTo>
                    <a:lnTo>
                      <a:pt x="2182" y="0"/>
                    </a:lnTo>
                    <a:lnTo>
                      <a:pt x="2170" y="0"/>
                    </a:lnTo>
                    <a:lnTo>
                      <a:pt x="2170" y="0"/>
                    </a:lnTo>
                    <a:lnTo>
                      <a:pt x="2163" y="0"/>
                    </a:lnTo>
                    <a:lnTo>
                      <a:pt x="2159" y="0"/>
                    </a:lnTo>
                    <a:lnTo>
                      <a:pt x="2159" y="0"/>
                    </a:lnTo>
                    <a:lnTo>
                      <a:pt x="2159" y="5"/>
                    </a:lnTo>
                    <a:lnTo>
                      <a:pt x="2159" y="12"/>
                    </a:lnTo>
                    <a:lnTo>
                      <a:pt x="2159" y="12"/>
                    </a:lnTo>
                    <a:lnTo>
                      <a:pt x="2156" y="12"/>
                    </a:lnTo>
                    <a:lnTo>
                      <a:pt x="2151" y="12"/>
                    </a:lnTo>
                    <a:lnTo>
                      <a:pt x="2147" y="12"/>
                    </a:lnTo>
                    <a:lnTo>
                      <a:pt x="2147" y="12"/>
                    </a:lnTo>
                    <a:lnTo>
                      <a:pt x="2144" y="14"/>
                    </a:lnTo>
                    <a:lnTo>
                      <a:pt x="2147" y="16"/>
                    </a:lnTo>
                    <a:lnTo>
                      <a:pt x="2147" y="24"/>
                    </a:lnTo>
                    <a:lnTo>
                      <a:pt x="2147" y="24"/>
                    </a:lnTo>
                    <a:lnTo>
                      <a:pt x="2144" y="24"/>
                    </a:lnTo>
                    <a:lnTo>
                      <a:pt x="2140" y="24"/>
                    </a:lnTo>
                    <a:lnTo>
                      <a:pt x="2137" y="21"/>
                    </a:lnTo>
                    <a:lnTo>
                      <a:pt x="2135" y="24"/>
                    </a:lnTo>
                    <a:lnTo>
                      <a:pt x="2135" y="24"/>
                    </a:lnTo>
                    <a:lnTo>
                      <a:pt x="2133" y="26"/>
                    </a:lnTo>
                    <a:lnTo>
                      <a:pt x="2135" y="28"/>
                    </a:lnTo>
                    <a:lnTo>
                      <a:pt x="2135" y="33"/>
                    </a:lnTo>
                    <a:lnTo>
                      <a:pt x="2135" y="35"/>
                    </a:lnTo>
                    <a:lnTo>
                      <a:pt x="2135" y="35"/>
                    </a:lnTo>
                    <a:lnTo>
                      <a:pt x="2133" y="35"/>
                    </a:lnTo>
                    <a:lnTo>
                      <a:pt x="2128" y="35"/>
                    </a:lnTo>
                    <a:lnTo>
                      <a:pt x="2123" y="35"/>
                    </a:lnTo>
                    <a:lnTo>
                      <a:pt x="2123" y="35"/>
                    </a:lnTo>
                    <a:lnTo>
                      <a:pt x="2123" y="40"/>
                    </a:lnTo>
                    <a:lnTo>
                      <a:pt x="2123" y="47"/>
                    </a:lnTo>
                    <a:lnTo>
                      <a:pt x="2123" y="47"/>
                    </a:lnTo>
                    <a:lnTo>
                      <a:pt x="2116" y="47"/>
                    </a:lnTo>
                    <a:lnTo>
                      <a:pt x="2111" y="47"/>
                    </a:lnTo>
                    <a:lnTo>
                      <a:pt x="2111" y="47"/>
                    </a:lnTo>
                    <a:lnTo>
                      <a:pt x="2109" y="49"/>
                    </a:lnTo>
                    <a:lnTo>
                      <a:pt x="2109" y="52"/>
                    </a:lnTo>
                    <a:lnTo>
                      <a:pt x="2111" y="59"/>
                    </a:lnTo>
                    <a:lnTo>
                      <a:pt x="2111" y="59"/>
                    </a:lnTo>
                    <a:lnTo>
                      <a:pt x="2085" y="59"/>
                    </a:lnTo>
                    <a:lnTo>
                      <a:pt x="2085" y="59"/>
                    </a:lnTo>
                    <a:lnTo>
                      <a:pt x="2085" y="68"/>
                    </a:lnTo>
                    <a:lnTo>
                      <a:pt x="2085" y="68"/>
                    </a:lnTo>
                    <a:lnTo>
                      <a:pt x="2085" y="92"/>
                    </a:lnTo>
                    <a:lnTo>
                      <a:pt x="2085" y="92"/>
                    </a:lnTo>
                    <a:lnTo>
                      <a:pt x="2085" y="104"/>
                    </a:lnTo>
                    <a:lnTo>
                      <a:pt x="2085" y="104"/>
                    </a:lnTo>
                    <a:lnTo>
                      <a:pt x="2088" y="111"/>
                    </a:lnTo>
                    <a:lnTo>
                      <a:pt x="2085" y="115"/>
                    </a:lnTo>
                    <a:lnTo>
                      <a:pt x="2085" y="115"/>
                    </a:lnTo>
                    <a:lnTo>
                      <a:pt x="2081" y="115"/>
                    </a:lnTo>
                    <a:lnTo>
                      <a:pt x="2074" y="115"/>
                    </a:lnTo>
                    <a:lnTo>
                      <a:pt x="2074" y="115"/>
                    </a:lnTo>
                    <a:lnTo>
                      <a:pt x="2074" y="127"/>
                    </a:lnTo>
                    <a:lnTo>
                      <a:pt x="2074" y="127"/>
                    </a:lnTo>
                    <a:lnTo>
                      <a:pt x="2074" y="139"/>
                    </a:lnTo>
                    <a:lnTo>
                      <a:pt x="2074" y="139"/>
                    </a:lnTo>
                    <a:lnTo>
                      <a:pt x="2074" y="163"/>
                    </a:lnTo>
                    <a:lnTo>
                      <a:pt x="2074" y="163"/>
                    </a:lnTo>
                    <a:lnTo>
                      <a:pt x="2074" y="174"/>
                    </a:lnTo>
                    <a:lnTo>
                      <a:pt x="2074" y="174"/>
                    </a:lnTo>
                    <a:lnTo>
                      <a:pt x="2074" y="198"/>
                    </a:lnTo>
                    <a:lnTo>
                      <a:pt x="2074" y="198"/>
                    </a:lnTo>
                    <a:lnTo>
                      <a:pt x="2074" y="221"/>
                    </a:lnTo>
                    <a:lnTo>
                      <a:pt x="2074" y="221"/>
                    </a:lnTo>
                    <a:lnTo>
                      <a:pt x="2069" y="221"/>
                    </a:lnTo>
                    <a:lnTo>
                      <a:pt x="2062" y="221"/>
                    </a:lnTo>
                    <a:lnTo>
                      <a:pt x="2062" y="221"/>
                    </a:lnTo>
                    <a:lnTo>
                      <a:pt x="2062" y="226"/>
                    </a:lnTo>
                    <a:lnTo>
                      <a:pt x="2062" y="233"/>
                    </a:lnTo>
                    <a:lnTo>
                      <a:pt x="2062" y="233"/>
                    </a:lnTo>
                    <a:lnTo>
                      <a:pt x="2062" y="245"/>
                    </a:lnTo>
                    <a:lnTo>
                      <a:pt x="2062" y="245"/>
                    </a:lnTo>
                    <a:lnTo>
                      <a:pt x="2062" y="257"/>
                    </a:lnTo>
                    <a:lnTo>
                      <a:pt x="2062" y="257"/>
                    </a:lnTo>
                    <a:lnTo>
                      <a:pt x="2038" y="257"/>
                    </a:lnTo>
                    <a:lnTo>
                      <a:pt x="2038" y="257"/>
                    </a:lnTo>
                    <a:lnTo>
                      <a:pt x="2038" y="280"/>
                    </a:lnTo>
                    <a:lnTo>
                      <a:pt x="2038" y="280"/>
                    </a:lnTo>
                    <a:lnTo>
                      <a:pt x="2038" y="292"/>
                    </a:lnTo>
                    <a:lnTo>
                      <a:pt x="2038" y="292"/>
                    </a:lnTo>
                    <a:lnTo>
                      <a:pt x="2038" y="302"/>
                    </a:lnTo>
                    <a:lnTo>
                      <a:pt x="2038" y="302"/>
                    </a:lnTo>
                    <a:lnTo>
                      <a:pt x="2038" y="313"/>
                    </a:lnTo>
                    <a:lnTo>
                      <a:pt x="2038" y="313"/>
                    </a:lnTo>
                    <a:lnTo>
                      <a:pt x="2038" y="320"/>
                    </a:lnTo>
                    <a:lnTo>
                      <a:pt x="2038" y="325"/>
                    </a:lnTo>
                    <a:lnTo>
                      <a:pt x="2038" y="325"/>
                    </a:lnTo>
                    <a:lnTo>
                      <a:pt x="2036" y="328"/>
                    </a:lnTo>
                    <a:lnTo>
                      <a:pt x="2034" y="325"/>
                    </a:lnTo>
                    <a:lnTo>
                      <a:pt x="2027" y="325"/>
                    </a:lnTo>
                    <a:lnTo>
                      <a:pt x="2027" y="325"/>
                    </a:lnTo>
                    <a:lnTo>
                      <a:pt x="2027" y="349"/>
                    </a:lnTo>
                    <a:lnTo>
                      <a:pt x="2027" y="349"/>
                    </a:lnTo>
                    <a:lnTo>
                      <a:pt x="2027" y="361"/>
                    </a:lnTo>
                    <a:lnTo>
                      <a:pt x="2027" y="361"/>
                    </a:lnTo>
                    <a:lnTo>
                      <a:pt x="2027" y="384"/>
                    </a:lnTo>
                    <a:lnTo>
                      <a:pt x="2027" y="384"/>
                    </a:lnTo>
                    <a:lnTo>
                      <a:pt x="2027" y="431"/>
                    </a:lnTo>
                    <a:lnTo>
                      <a:pt x="2027" y="431"/>
                    </a:lnTo>
                    <a:lnTo>
                      <a:pt x="2027" y="443"/>
                    </a:lnTo>
                    <a:lnTo>
                      <a:pt x="2027" y="443"/>
                    </a:lnTo>
                    <a:lnTo>
                      <a:pt x="2027" y="455"/>
                    </a:lnTo>
                    <a:lnTo>
                      <a:pt x="2027" y="455"/>
                    </a:lnTo>
                    <a:lnTo>
                      <a:pt x="2027" y="467"/>
                    </a:lnTo>
                    <a:lnTo>
                      <a:pt x="2027" y="467"/>
                    </a:lnTo>
                    <a:lnTo>
                      <a:pt x="2027" y="471"/>
                    </a:lnTo>
                    <a:lnTo>
                      <a:pt x="2027" y="478"/>
                    </a:lnTo>
                    <a:lnTo>
                      <a:pt x="2027" y="478"/>
                    </a:lnTo>
                    <a:lnTo>
                      <a:pt x="2024" y="478"/>
                    </a:lnTo>
                    <a:lnTo>
                      <a:pt x="2022" y="478"/>
                    </a:lnTo>
                    <a:lnTo>
                      <a:pt x="2015" y="478"/>
                    </a:lnTo>
                    <a:lnTo>
                      <a:pt x="2015" y="478"/>
                    </a:lnTo>
                    <a:lnTo>
                      <a:pt x="2003" y="478"/>
                    </a:lnTo>
                    <a:lnTo>
                      <a:pt x="2003" y="478"/>
                    </a:lnTo>
                    <a:lnTo>
                      <a:pt x="1998" y="478"/>
                    </a:lnTo>
                    <a:lnTo>
                      <a:pt x="1991" y="478"/>
                    </a:lnTo>
                    <a:lnTo>
                      <a:pt x="1991" y="478"/>
                    </a:lnTo>
                    <a:lnTo>
                      <a:pt x="1991" y="471"/>
                    </a:lnTo>
                    <a:lnTo>
                      <a:pt x="1991" y="467"/>
                    </a:lnTo>
                    <a:lnTo>
                      <a:pt x="1991" y="467"/>
                    </a:lnTo>
                    <a:lnTo>
                      <a:pt x="1979" y="467"/>
                    </a:lnTo>
                    <a:lnTo>
                      <a:pt x="1979" y="467"/>
                    </a:lnTo>
                    <a:lnTo>
                      <a:pt x="1968" y="467"/>
                    </a:lnTo>
                    <a:lnTo>
                      <a:pt x="1968" y="467"/>
                    </a:lnTo>
                    <a:lnTo>
                      <a:pt x="1968" y="459"/>
                    </a:lnTo>
                    <a:lnTo>
                      <a:pt x="1968" y="455"/>
                    </a:lnTo>
                    <a:lnTo>
                      <a:pt x="1968" y="455"/>
                    </a:lnTo>
                    <a:lnTo>
                      <a:pt x="1968" y="443"/>
                    </a:lnTo>
                    <a:lnTo>
                      <a:pt x="1968" y="443"/>
                    </a:lnTo>
                    <a:lnTo>
                      <a:pt x="1968" y="431"/>
                    </a:lnTo>
                    <a:lnTo>
                      <a:pt x="1968" y="431"/>
                    </a:lnTo>
                    <a:lnTo>
                      <a:pt x="1968" y="424"/>
                    </a:lnTo>
                    <a:lnTo>
                      <a:pt x="1968" y="419"/>
                    </a:lnTo>
                    <a:lnTo>
                      <a:pt x="1968" y="419"/>
                    </a:lnTo>
                    <a:lnTo>
                      <a:pt x="1965" y="419"/>
                    </a:lnTo>
                    <a:lnTo>
                      <a:pt x="1963" y="419"/>
                    </a:lnTo>
                    <a:lnTo>
                      <a:pt x="1956" y="419"/>
                    </a:lnTo>
                    <a:lnTo>
                      <a:pt x="1956" y="419"/>
                    </a:lnTo>
                    <a:lnTo>
                      <a:pt x="1956" y="396"/>
                    </a:lnTo>
                    <a:lnTo>
                      <a:pt x="1956" y="396"/>
                    </a:lnTo>
                    <a:lnTo>
                      <a:pt x="1909" y="396"/>
                    </a:lnTo>
                    <a:lnTo>
                      <a:pt x="1909" y="396"/>
                    </a:lnTo>
                    <a:lnTo>
                      <a:pt x="1885" y="396"/>
                    </a:lnTo>
                    <a:lnTo>
                      <a:pt x="1885" y="396"/>
                    </a:lnTo>
                    <a:lnTo>
                      <a:pt x="1885" y="349"/>
                    </a:lnTo>
                    <a:lnTo>
                      <a:pt x="1885" y="349"/>
                    </a:lnTo>
                    <a:lnTo>
                      <a:pt x="1873" y="349"/>
                    </a:lnTo>
                    <a:lnTo>
                      <a:pt x="1873" y="349"/>
                    </a:lnTo>
                    <a:lnTo>
                      <a:pt x="1850" y="349"/>
                    </a:lnTo>
                    <a:lnTo>
                      <a:pt x="1850" y="349"/>
                    </a:lnTo>
                    <a:lnTo>
                      <a:pt x="1803" y="349"/>
                    </a:lnTo>
                    <a:lnTo>
                      <a:pt x="1803" y="349"/>
                    </a:lnTo>
                    <a:lnTo>
                      <a:pt x="1791" y="349"/>
                    </a:lnTo>
                    <a:lnTo>
                      <a:pt x="1791" y="349"/>
                    </a:lnTo>
                    <a:lnTo>
                      <a:pt x="1767" y="349"/>
                    </a:lnTo>
                    <a:lnTo>
                      <a:pt x="1767" y="349"/>
                    </a:lnTo>
                    <a:lnTo>
                      <a:pt x="1720" y="349"/>
                    </a:lnTo>
                    <a:lnTo>
                      <a:pt x="1720" y="349"/>
                    </a:lnTo>
                    <a:lnTo>
                      <a:pt x="1720" y="396"/>
                    </a:lnTo>
                    <a:lnTo>
                      <a:pt x="1720" y="396"/>
                    </a:lnTo>
                    <a:lnTo>
                      <a:pt x="1720" y="490"/>
                    </a:lnTo>
                    <a:lnTo>
                      <a:pt x="1720" y="490"/>
                    </a:lnTo>
                    <a:lnTo>
                      <a:pt x="1720" y="535"/>
                    </a:lnTo>
                    <a:lnTo>
                      <a:pt x="1720" y="535"/>
                    </a:lnTo>
                    <a:lnTo>
                      <a:pt x="1709" y="535"/>
                    </a:lnTo>
                    <a:lnTo>
                      <a:pt x="1709" y="535"/>
                    </a:lnTo>
                    <a:lnTo>
                      <a:pt x="1659" y="535"/>
                    </a:lnTo>
                    <a:lnTo>
                      <a:pt x="1659" y="535"/>
                    </a:lnTo>
                    <a:lnTo>
                      <a:pt x="1635" y="535"/>
                    </a:lnTo>
                    <a:lnTo>
                      <a:pt x="1635" y="535"/>
                    </a:lnTo>
                    <a:lnTo>
                      <a:pt x="1635" y="525"/>
                    </a:lnTo>
                    <a:lnTo>
                      <a:pt x="1635" y="525"/>
                    </a:lnTo>
                    <a:lnTo>
                      <a:pt x="1635" y="514"/>
                    </a:lnTo>
                    <a:lnTo>
                      <a:pt x="1635" y="514"/>
                    </a:lnTo>
                    <a:lnTo>
                      <a:pt x="1635" y="502"/>
                    </a:lnTo>
                    <a:lnTo>
                      <a:pt x="1635" y="502"/>
                    </a:lnTo>
                    <a:lnTo>
                      <a:pt x="1635" y="490"/>
                    </a:lnTo>
                    <a:lnTo>
                      <a:pt x="1635" y="490"/>
                    </a:lnTo>
                    <a:lnTo>
                      <a:pt x="1638" y="483"/>
                    </a:lnTo>
                    <a:lnTo>
                      <a:pt x="1635" y="478"/>
                    </a:lnTo>
                    <a:lnTo>
                      <a:pt x="1635" y="478"/>
                    </a:lnTo>
                    <a:lnTo>
                      <a:pt x="1631" y="478"/>
                    </a:lnTo>
                    <a:lnTo>
                      <a:pt x="1624" y="478"/>
                    </a:lnTo>
                    <a:lnTo>
                      <a:pt x="1624" y="478"/>
                    </a:lnTo>
                    <a:lnTo>
                      <a:pt x="1612" y="478"/>
                    </a:lnTo>
                    <a:lnTo>
                      <a:pt x="1612" y="478"/>
                    </a:lnTo>
                    <a:lnTo>
                      <a:pt x="1612" y="455"/>
                    </a:lnTo>
                    <a:lnTo>
                      <a:pt x="1612" y="455"/>
                    </a:lnTo>
                    <a:lnTo>
                      <a:pt x="1612" y="431"/>
                    </a:lnTo>
                    <a:lnTo>
                      <a:pt x="1612" y="431"/>
                    </a:lnTo>
                    <a:lnTo>
                      <a:pt x="1612" y="419"/>
                    </a:lnTo>
                    <a:lnTo>
                      <a:pt x="1612" y="419"/>
                    </a:lnTo>
                    <a:lnTo>
                      <a:pt x="1612" y="396"/>
                    </a:lnTo>
                    <a:lnTo>
                      <a:pt x="1612" y="396"/>
                    </a:lnTo>
                    <a:lnTo>
                      <a:pt x="1612" y="349"/>
                    </a:lnTo>
                    <a:lnTo>
                      <a:pt x="1612" y="349"/>
                    </a:lnTo>
                    <a:lnTo>
                      <a:pt x="1612" y="325"/>
                    </a:lnTo>
                    <a:lnTo>
                      <a:pt x="1612" y="325"/>
                    </a:lnTo>
                    <a:lnTo>
                      <a:pt x="1612" y="320"/>
                    </a:lnTo>
                    <a:lnTo>
                      <a:pt x="1612" y="313"/>
                    </a:lnTo>
                    <a:lnTo>
                      <a:pt x="1612" y="313"/>
                    </a:lnTo>
                    <a:lnTo>
                      <a:pt x="1600" y="313"/>
                    </a:lnTo>
                    <a:lnTo>
                      <a:pt x="1600" y="313"/>
                    </a:lnTo>
                    <a:lnTo>
                      <a:pt x="1588" y="313"/>
                    </a:lnTo>
                    <a:lnTo>
                      <a:pt x="1588" y="313"/>
                    </a:lnTo>
                    <a:lnTo>
                      <a:pt x="1588" y="302"/>
                    </a:lnTo>
                    <a:lnTo>
                      <a:pt x="1588" y="302"/>
                    </a:lnTo>
                    <a:lnTo>
                      <a:pt x="1588" y="297"/>
                    </a:lnTo>
                    <a:lnTo>
                      <a:pt x="1588" y="292"/>
                    </a:lnTo>
                    <a:lnTo>
                      <a:pt x="1588" y="292"/>
                    </a:lnTo>
                    <a:lnTo>
                      <a:pt x="1584" y="292"/>
                    </a:lnTo>
                    <a:lnTo>
                      <a:pt x="1577" y="292"/>
                    </a:lnTo>
                    <a:lnTo>
                      <a:pt x="1577" y="292"/>
                    </a:lnTo>
                    <a:lnTo>
                      <a:pt x="1577" y="285"/>
                    </a:lnTo>
                    <a:lnTo>
                      <a:pt x="1577" y="280"/>
                    </a:lnTo>
                    <a:lnTo>
                      <a:pt x="1577" y="280"/>
                    </a:lnTo>
                    <a:lnTo>
                      <a:pt x="1572" y="280"/>
                    </a:lnTo>
                    <a:lnTo>
                      <a:pt x="1565" y="280"/>
                    </a:lnTo>
                    <a:lnTo>
                      <a:pt x="1565" y="280"/>
                    </a:lnTo>
                    <a:lnTo>
                      <a:pt x="1565" y="278"/>
                    </a:lnTo>
                    <a:lnTo>
                      <a:pt x="1565" y="273"/>
                    </a:lnTo>
                    <a:lnTo>
                      <a:pt x="1565" y="269"/>
                    </a:lnTo>
                    <a:lnTo>
                      <a:pt x="1565" y="269"/>
                    </a:lnTo>
                    <a:lnTo>
                      <a:pt x="1560" y="269"/>
                    </a:lnTo>
                    <a:lnTo>
                      <a:pt x="1555" y="269"/>
                    </a:lnTo>
                    <a:lnTo>
                      <a:pt x="1553" y="269"/>
                    </a:lnTo>
                    <a:lnTo>
                      <a:pt x="1553" y="269"/>
                    </a:lnTo>
                    <a:lnTo>
                      <a:pt x="1553" y="262"/>
                    </a:lnTo>
                    <a:lnTo>
                      <a:pt x="1553" y="257"/>
                    </a:lnTo>
                    <a:lnTo>
                      <a:pt x="1553" y="257"/>
                    </a:lnTo>
                    <a:lnTo>
                      <a:pt x="1553" y="245"/>
                    </a:lnTo>
                    <a:lnTo>
                      <a:pt x="1553" y="245"/>
                    </a:lnTo>
                    <a:lnTo>
                      <a:pt x="1553" y="221"/>
                    </a:lnTo>
                    <a:lnTo>
                      <a:pt x="1553" y="221"/>
                    </a:lnTo>
                    <a:lnTo>
                      <a:pt x="1541" y="221"/>
                    </a:lnTo>
                    <a:lnTo>
                      <a:pt x="1541" y="221"/>
                    </a:lnTo>
                    <a:lnTo>
                      <a:pt x="1518" y="221"/>
                    </a:lnTo>
                    <a:lnTo>
                      <a:pt x="1518" y="221"/>
                    </a:lnTo>
                    <a:lnTo>
                      <a:pt x="1471" y="221"/>
                    </a:lnTo>
                    <a:lnTo>
                      <a:pt x="1471" y="221"/>
                    </a:lnTo>
                    <a:lnTo>
                      <a:pt x="1459" y="221"/>
                    </a:lnTo>
                    <a:lnTo>
                      <a:pt x="1459" y="221"/>
                    </a:lnTo>
                    <a:lnTo>
                      <a:pt x="1459" y="210"/>
                    </a:lnTo>
                    <a:lnTo>
                      <a:pt x="1459" y="210"/>
                    </a:lnTo>
                    <a:lnTo>
                      <a:pt x="1459" y="203"/>
                    </a:lnTo>
                    <a:lnTo>
                      <a:pt x="1459" y="198"/>
                    </a:lnTo>
                    <a:lnTo>
                      <a:pt x="1459" y="198"/>
                    </a:lnTo>
                    <a:lnTo>
                      <a:pt x="1452" y="198"/>
                    </a:lnTo>
                    <a:lnTo>
                      <a:pt x="1447" y="198"/>
                    </a:lnTo>
                    <a:lnTo>
                      <a:pt x="1447" y="198"/>
                    </a:lnTo>
                    <a:lnTo>
                      <a:pt x="1435" y="198"/>
                    </a:lnTo>
                    <a:lnTo>
                      <a:pt x="1435" y="198"/>
                    </a:lnTo>
                    <a:lnTo>
                      <a:pt x="1423" y="198"/>
                    </a:lnTo>
                    <a:lnTo>
                      <a:pt x="1423" y="198"/>
                    </a:lnTo>
                    <a:lnTo>
                      <a:pt x="1412" y="198"/>
                    </a:lnTo>
                    <a:lnTo>
                      <a:pt x="1412" y="198"/>
                    </a:lnTo>
                    <a:lnTo>
                      <a:pt x="1388" y="198"/>
                    </a:lnTo>
                    <a:lnTo>
                      <a:pt x="1388" y="198"/>
                    </a:lnTo>
                    <a:lnTo>
                      <a:pt x="1365" y="198"/>
                    </a:lnTo>
                    <a:lnTo>
                      <a:pt x="1365" y="198"/>
                    </a:lnTo>
                    <a:lnTo>
                      <a:pt x="1357" y="198"/>
                    </a:lnTo>
                    <a:lnTo>
                      <a:pt x="1353" y="198"/>
                    </a:lnTo>
                    <a:lnTo>
                      <a:pt x="1353" y="198"/>
                    </a:lnTo>
                    <a:lnTo>
                      <a:pt x="1350" y="200"/>
                    </a:lnTo>
                    <a:lnTo>
                      <a:pt x="1353" y="203"/>
                    </a:lnTo>
                    <a:lnTo>
                      <a:pt x="1353" y="207"/>
                    </a:lnTo>
                    <a:lnTo>
                      <a:pt x="1353" y="210"/>
                    </a:lnTo>
                    <a:lnTo>
                      <a:pt x="1353" y="210"/>
                    </a:lnTo>
                    <a:lnTo>
                      <a:pt x="1350" y="210"/>
                    </a:lnTo>
                    <a:lnTo>
                      <a:pt x="1346" y="210"/>
                    </a:lnTo>
                    <a:lnTo>
                      <a:pt x="1343" y="210"/>
                    </a:lnTo>
                    <a:lnTo>
                      <a:pt x="1341" y="210"/>
                    </a:lnTo>
                    <a:lnTo>
                      <a:pt x="1341" y="210"/>
                    </a:lnTo>
                    <a:lnTo>
                      <a:pt x="1339" y="212"/>
                    </a:lnTo>
                    <a:lnTo>
                      <a:pt x="1341" y="214"/>
                    </a:lnTo>
                    <a:lnTo>
                      <a:pt x="1341" y="221"/>
                    </a:lnTo>
                    <a:lnTo>
                      <a:pt x="1341" y="221"/>
                    </a:lnTo>
                    <a:lnTo>
                      <a:pt x="1317" y="221"/>
                    </a:lnTo>
                    <a:lnTo>
                      <a:pt x="1317" y="221"/>
                    </a:lnTo>
                    <a:lnTo>
                      <a:pt x="1268" y="221"/>
                    </a:lnTo>
                    <a:lnTo>
                      <a:pt x="1268" y="221"/>
                    </a:lnTo>
                    <a:lnTo>
                      <a:pt x="1256" y="221"/>
                    </a:lnTo>
                    <a:lnTo>
                      <a:pt x="1256" y="221"/>
                    </a:lnTo>
                    <a:lnTo>
                      <a:pt x="1251" y="221"/>
                    </a:lnTo>
                    <a:lnTo>
                      <a:pt x="1244" y="221"/>
                    </a:lnTo>
                    <a:lnTo>
                      <a:pt x="1244" y="221"/>
                    </a:lnTo>
                    <a:lnTo>
                      <a:pt x="1244" y="226"/>
                    </a:lnTo>
                    <a:lnTo>
                      <a:pt x="1244" y="233"/>
                    </a:lnTo>
                    <a:lnTo>
                      <a:pt x="1244" y="233"/>
                    </a:lnTo>
                    <a:lnTo>
                      <a:pt x="1242" y="233"/>
                    </a:lnTo>
                    <a:lnTo>
                      <a:pt x="1240" y="233"/>
                    </a:lnTo>
                    <a:lnTo>
                      <a:pt x="1233" y="233"/>
                    </a:lnTo>
                    <a:lnTo>
                      <a:pt x="1233" y="233"/>
                    </a:lnTo>
                    <a:lnTo>
                      <a:pt x="1233" y="245"/>
                    </a:lnTo>
                    <a:lnTo>
                      <a:pt x="1233" y="245"/>
                    </a:lnTo>
                    <a:lnTo>
                      <a:pt x="1233" y="269"/>
                    </a:lnTo>
                    <a:lnTo>
                      <a:pt x="1233" y="269"/>
                    </a:lnTo>
                    <a:lnTo>
                      <a:pt x="1233" y="280"/>
                    </a:lnTo>
                    <a:lnTo>
                      <a:pt x="1233" y="280"/>
                    </a:lnTo>
                    <a:lnTo>
                      <a:pt x="1233" y="302"/>
                    </a:lnTo>
                    <a:lnTo>
                      <a:pt x="1233" y="302"/>
                    </a:lnTo>
                    <a:lnTo>
                      <a:pt x="1233" y="313"/>
                    </a:lnTo>
                    <a:lnTo>
                      <a:pt x="1233" y="313"/>
                    </a:lnTo>
                    <a:lnTo>
                      <a:pt x="1233" y="337"/>
                    </a:lnTo>
                    <a:lnTo>
                      <a:pt x="1233" y="337"/>
                    </a:lnTo>
                    <a:lnTo>
                      <a:pt x="1233" y="349"/>
                    </a:lnTo>
                    <a:lnTo>
                      <a:pt x="1233" y="349"/>
                    </a:lnTo>
                    <a:lnTo>
                      <a:pt x="1233" y="372"/>
                    </a:lnTo>
                    <a:lnTo>
                      <a:pt x="1233" y="372"/>
                    </a:lnTo>
                    <a:lnTo>
                      <a:pt x="1233" y="384"/>
                    </a:lnTo>
                    <a:lnTo>
                      <a:pt x="1233" y="384"/>
                    </a:lnTo>
                    <a:lnTo>
                      <a:pt x="1233" y="408"/>
                    </a:lnTo>
                    <a:lnTo>
                      <a:pt x="1233" y="408"/>
                    </a:lnTo>
                    <a:lnTo>
                      <a:pt x="1221" y="408"/>
                    </a:lnTo>
                    <a:lnTo>
                      <a:pt x="1221" y="408"/>
                    </a:lnTo>
                    <a:lnTo>
                      <a:pt x="1216" y="408"/>
                    </a:lnTo>
                    <a:lnTo>
                      <a:pt x="1209" y="408"/>
                    </a:lnTo>
                    <a:lnTo>
                      <a:pt x="1209" y="408"/>
                    </a:lnTo>
                    <a:lnTo>
                      <a:pt x="1209" y="415"/>
                    </a:lnTo>
                    <a:lnTo>
                      <a:pt x="1209" y="419"/>
                    </a:lnTo>
                    <a:lnTo>
                      <a:pt x="1209" y="419"/>
                    </a:lnTo>
                    <a:lnTo>
                      <a:pt x="1197" y="419"/>
                    </a:lnTo>
                    <a:lnTo>
                      <a:pt x="1197" y="419"/>
                    </a:lnTo>
                    <a:lnTo>
                      <a:pt x="1185" y="419"/>
                    </a:lnTo>
                    <a:lnTo>
                      <a:pt x="1185" y="419"/>
                    </a:lnTo>
                    <a:lnTo>
                      <a:pt x="1162" y="419"/>
                    </a:lnTo>
                    <a:lnTo>
                      <a:pt x="1162" y="419"/>
                    </a:lnTo>
                    <a:lnTo>
                      <a:pt x="1162" y="467"/>
                    </a:lnTo>
                    <a:lnTo>
                      <a:pt x="1162" y="467"/>
                    </a:lnTo>
                    <a:lnTo>
                      <a:pt x="1162" y="514"/>
                    </a:lnTo>
                    <a:lnTo>
                      <a:pt x="1162" y="514"/>
                    </a:lnTo>
                    <a:lnTo>
                      <a:pt x="1150" y="514"/>
                    </a:lnTo>
                    <a:lnTo>
                      <a:pt x="1150" y="514"/>
                    </a:lnTo>
                    <a:lnTo>
                      <a:pt x="1103" y="514"/>
                    </a:lnTo>
                    <a:lnTo>
                      <a:pt x="1103" y="514"/>
                    </a:lnTo>
                    <a:lnTo>
                      <a:pt x="1056" y="514"/>
                    </a:lnTo>
                    <a:lnTo>
                      <a:pt x="1056" y="514"/>
                    </a:lnTo>
                    <a:lnTo>
                      <a:pt x="1056" y="502"/>
                    </a:lnTo>
                    <a:lnTo>
                      <a:pt x="1056" y="502"/>
                    </a:lnTo>
                    <a:lnTo>
                      <a:pt x="1056" y="478"/>
                    </a:lnTo>
                    <a:lnTo>
                      <a:pt x="1056" y="478"/>
                    </a:lnTo>
                    <a:lnTo>
                      <a:pt x="1056" y="455"/>
                    </a:lnTo>
                    <a:lnTo>
                      <a:pt x="1056" y="455"/>
                    </a:lnTo>
                    <a:lnTo>
                      <a:pt x="1009" y="455"/>
                    </a:lnTo>
                    <a:lnTo>
                      <a:pt x="1009" y="455"/>
                    </a:lnTo>
                    <a:lnTo>
                      <a:pt x="997" y="455"/>
                    </a:lnTo>
                    <a:lnTo>
                      <a:pt x="997" y="455"/>
                    </a:lnTo>
                    <a:lnTo>
                      <a:pt x="990" y="455"/>
                    </a:lnTo>
                    <a:lnTo>
                      <a:pt x="985" y="455"/>
                    </a:lnTo>
                    <a:lnTo>
                      <a:pt x="985" y="455"/>
                    </a:lnTo>
                    <a:lnTo>
                      <a:pt x="985" y="448"/>
                    </a:lnTo>
                    <a:lnTo>
                      <a:pt x="985" y="443"/>
                    </a:lnTo>
                    <a:lnTo>
                      <a:pt x="985" y="443"/>
                    </a:lnTo>
                    <a:lnTo>
                      <a:pt x="978" y="443"/>
                    </a:lnTo>
                    <a:lnTo>
                      <a:pt x="973" y="443"/>
                    </a:lnTo>
                    <a:lnTo>
                      <a:pt x="973" y="443"/>
                    </a:lnTo>
                    <a:lnTo>
                      <a:pt x="962" y="443"/>
                    </a:lnTo>
                    <a:lnTo>
                      <a:pt x="962" y="443"/>
                    </a:lnTo>
                    <a:lnTo>
                      <a:pt x="914" y="443"/>
                    </a:lnTo>
                    <a:lnTo>
                      <a:pt x="914" y="443"/>
                    </a:lnTo>
                    <a:lnTo>
                      <a:pt x="891" y="443"/>
                    </a:lnTo>
                    <a:lnTo>
                      <a:pt x="891" y="443"/>
                    </a:lnTo>
                    <a:lnTo>
                      <a:pt x="877" y="443"/>
                    </a:lnTo>
                    <a:lnTo>
                      <a:pt x="877" y="443"/>
                    </a:lnTo>
                    <a:lnTo>
                      <a:pt x="865" y="443"/>
                    </a:lnTo>
                    <a:lnTo>
                      <a:pt x="865" y="443"/>
                    </a:lnTo>
                    <a:lnTo>
                      <a:pt x="853" y="443"/>
                    </a:lnTo>
                    <a:lnTo>
                      <a:pt x="853" y="443"/>
                    </a:lnTo>
                    <a:lnTo>
                      <a:pt x="841" y="443"/>
                    </a:lnTo>
                    <a:lnTo>
                      <a:pt x="841" y="443"/>
                    </a:lnTo>
                    <a:lnTo>
                      <a:pt x="841" y="455"/>
                    </a:lnTo>
                    <a:lnTo>
                      <a:pt x="841" y="455"/>
                    </a:lnTo>
                    <a:lnTo>
                      <a:pt x="844" y="459"/>
                    </a:lnTo>
                    <a:lnTo>
                      <a:pt x="841" y="467"/>
                    </a:lnTo>
                    <a:lnTo>
                      <a:pt x="841" y="467"/>
                    </a:lnTo>
                    <a:lnTo>
                      <a:pt x="837" y="467"/>
                    </a:lnTo>
                    <a:lnTo>
                      <a:pt x="830" y="467"/>
                    </a:lnTo>
                    <a:lnTo>
                      <a:pt x="830" y="467"/>
                    </a:lnTo>
                    <a:lnTo>
                      <a:pt x="783" y="467"/>
                    </a:lnTo>
                    <a:lnTo>
                      <a:pt x="783" y="467"/>
                    </a:lnTo>
                    <a:lnTo>
                      <a:pt x="783" y="490"/>
                    </a:lnTo>
                    <a:lnTo>
                      <a:pt x="783" y="490"/>
                    </a:lnTo>
                    <a:lnTo>
                      <a:pt x="783" y="502"/>
                    </a:lnTo>
                    <a:lnTo>
                      <a:pt x="783" y="502"/>
                    </a:lnTo>
                    <a:lnTo>
                      <a:pt x="783" y="525"/>
                    </a:lnTo>
                    <a:lnTo>
                      <a:pt x="783" y="525"/>
                    </a:lnTo>
                    <a:lnTo>
                      <a:pt x="771" y="525"/>
                    </a:lnTo>
                    <a:lnTo>
                      <a:pt x="771" y="525"/>
                    </a:lnTo>
                    <a:lnTo>
                      <a:pt x="747" y="525"/>
                    </a:lnTo>
                    <a:lnTo>
                      <a:pt x="747" y="525"/>
                    </a:lnTo>
                    <a:lnTo>
                      <a:pt x="700" y="525"/>
                    </a:lnTo>
                    <a:lnTo>
                      <a:pt x="700" y="525"/>
                    </a:lnTo>
                    <a:lnTo>
                      <a:pt x="700" y="547"/>
                    </a:lnTo>
                    <a:lnTo>
                      <a:pt x="700" y="547"/>
                    </a:lnTo>
                    <a:lnTo>
                      <a:pt x="676" y="547"/>
                    </a:lnTo>
                    <a:lnTo>
                      <a:pt x="676" y="547"/>
                    </a:lnTo>
                    <a:lnTo>
                      <a:pt x="653" y="547"/>
                    </a:lnTo>
                    <a:lnTo>
                      <a:pt x="653" y="547"/>
                    </a:lnTo>
                    <a:lnTo>
                      <a:pt x="653" y="535"/>
                    </a:lnTo>
                    <a:lnTo>
                      <a:pt x="653" y="535"/>
                    </a:lnTo>
                    <a:lnTo>
                      <a:pt x="653" y="530"/>
                    </a:lnTo>
                    <a:lnTo>
                      <a:pt x="653" y="525"/>
                    </a:lnTo>
                    <a:lnTo>
                      <a:pt x="653" y="525"/>
                    </a:lnTo>
                    <a:lnTo>
                      <a:pt x="648" y="523"/>
                    </a:lnTo>
                    <a:lnTo>
                      <a:pt x="641" y="525"/>
                    </a:lnTo>
                    <a:lnTo>
                      <a:pt x="641" y="525"/>
                    </a:lnTo>
                    <a:lnTo>
                      <a:pt x="634" y="523"/>
                    </a:lnTo>
                    <a:lnTo>
                      <a:pt x="629" y="525"/>
                    </a:lnTo>
                    <a:lnTo>
                      <a:pt x="629" y="525"/>
                    </a:lnTo>
                    <a:lnTo>
                      <a:pt x="629" y="530"/>
                    </a:lnTo>
                    <a:lnTo>
                      <a:pt x="629" y="535"/>
                    </a:lnTo>
                    <a:lnTo>
                      <a:pt x="629" y="535"/>
                    </a:lnTo>
                    <a:lnTo>
                      <a:pt x="622" y="537"/>
                    </a:lnTo>
                    <a:lnTo>
                      <a:pt x="618" y="535"/>
                    </a:lnTo>
                    <a:lnTo>
                      <a:pt x="618" y="535"/>
                    </a:lnTo>
                    <a:lnTo>
                      <a:pt x="618" y="537"/>
                    </a:lnTo>
                    <a:lnTo>
                      <a:pt x="618" y="542"/>
                    </a:lnTo>
                    <a:lnTo>
                      <a:pt x="618" y="547"/>
                    </a:lnTo>
                    <a:lnTo>
                      <a:pt x="618" y="547"/>
                    </a:lnTo>
                    <a:lnTo>
                      <a:pt x="611" y="547"/>
                    </a:lnTo>
                    <a:lnTo>
                      <a:pt x="606" y="547"/>
                    </a:lnTo>
                    <a:lnTo>
                      <a:pt x="606" y="547"/>
                    </a:lnTo>
                    <a:lnTo>
                      <a:pt x="606" y="535"/>
                    </a:lnTo>
                    <a:lnTo>
                      <a:pt x="606" y="535"/>
                    </a:lnTo>
                    <a:lnTo>
                      <a:pt x="606" y="525"/>
                    </a:lnTo>
                    <a:lnTo>
                      <a:pt x="606" y="525"/>
                    </a:lnTo>
                    <a:lnTo>
                      <a:pt x="594" y="525"/>
                    </a:lnTo>
                    <a:lnTo>
                      <a:pt x="594" y="525"/>
                    </a:lnTo>
                    <a:lnTo>
                      <a:pt x="582" y="525"/>
                    </a:lnTo>
                    <a:lnTo>
                      <a:pt x="582" y="525"/>
                    </a:lnTo>
                    <a:lnTo>
                      <a:pt x="570" y="525"/>
                    </a:lnTo>
                    <a:lnTo>
                      <a:pt x="570" y="525"/>
                    </a:lnTo>
                    <a:lnTo>
                      <a:pt x="559" y="525"/>
                    </a:lnTo>
                    <a:lnTo>
                      <a:pt x="559" y="525"/>
                    </a:lnTo>
                    <a:lnTo>
                      <a:pt x="552" y="523"/>
                    </a:lnTo>
                    <a:lnTo>
                      <a:pt x="547" y="525"/>
                    </a:lnTo>
                    <a:lnTo>
                      <a:pt x="547" y="525"/>
                    </a:lnTo>
                    <a:lnTo>
                      <a:pt x="545" y="530"/>
                    </a:lnTo>
                    <a:lnTo>
                      <a:pt x="547" y="535"/>
                    </a:lnTo>
                    <a:lnTo>
                      <a:pt x="547" y="535"/>
                    </a:lnTo>
                    <a:lnTo>
                      <a:pt x="547" y="547"/>
                    </a:lnTo>
                    <a:lnTo>
                      <a:pt x="547" y="547"/>
                    </a:lnTo>
                    <a:lnTo>
                      <a:pt x="523" y="547"/>
                    </a:lnTo>
                    <a:lnTo>
                      <a:pt x="523" y="547"/>
                    </a:lnTo>
                    <a:lnTo>
                      <a:pt x="523" y="535"/>
                    </a:lnTo>
                    <a:lnTo>
                      <a:pt x="523" y="535"/>
                    </a:lnTo>
                    <a:lnTo>
                      <a:pt x="523" y="530"/>
                    </a:lnTo>
                    <a:lnTo>
                      <a:pt x="523" y="525"/>
                    </a:lnTo>
                    <a:lnTo>
                      <a:pt x="523" y="525"/>
                    </a:lnTo>
                    <a:lnTo>
                      <a:pt x="516" y="523"/>
                    </a:lnTo>
                    <a:lnTo>
                      <a:pt x="512" y="525"/>
                    </a:lnTo>
                    <a:lnTo>
                      <a:pt x="512" y="525"/>
                    </a:lnTo>
                    <a:lnTo>
                      <a:pt x="504" y="523"/>
                    </a:lnTo>
                    <a:lnTo>
                      <a:pt x="500" y="525"/>
                    </a:lnTo>
                    <a:lnTo>
                      <a:pt x="500" y="525"/>
                    </a:lnTo>
                    <a:lnTo>
                      <a:pt x="474" y="525"/>
                    </a:lnTo>
                    <a:lnTo>
                      <a:pt x="474" y="525"/>
                    </a:lnTo>
                    <a:lnTo>
                      <a:pt x="474" y="518"/>
                    </a:lnTo>
                    <a:lnTo>
                      <a:pt x="474" y="516"/>
                    </a:lnTo>
                    <a:lnTo>
                      <a:pt x="474" y="514"/>
                    </a:lnTo>
                    <a:lnTo>
                      <a:pt x="474" y="514"/>
                    </a:lnTo>
                    <a:lnTo>
                      <a:pt x="481" y="511"/>
                    </a:lnTo>
                    <a:lnTo>
                      <a:pt x="488" y="514"/>
                    </a:lnTo>
                    <a:lnTo>
                      <a:pt x="488" y="514"/>
                    </a:lnTo>
                    <a:lnTo>
                      <a:pt x="512" y="514"/>
                    </a:lnTo>
                    <a:lnTo>
                      <a:pt x="512" y="514"/>
                    </a:lnTo>
                    <a:lnTo>
                      <a:pt x="535" y="514"/>
                    </a:lnTo>
                    <a:lnTo>
                      <a:pt x="535" y="514"/>
                    </a:lnTo>
                    <a:lnTo>
                      <a:pt x="535" y="467"/>
                    </a:lnTo>
                    <a:lnTo>
                      <a:pt x="535" y="467"/>
                    </a:lnTo>
                    <a:lnTo>
                      <a:pt x="528" y="467"/>
                    </a:lnTo>
                    <a:lnTo>
                      <a:pt x="523" y="467"/>
                    </a:lnTo>
                    <a:lnTo>
                      <a:pt x="523" y="467"/>
                    </a:lnTo>
                    <a:lnTo>
                      <a:pt x="523" y="478"/>
                    </a:lnTo>
                    <a:lnTo>
                      <a:pt x="523" y="478"/>
                    </a:lnTo>
                    <a:lnTo>
                      <a:pt x="474" y="478"/>
                    </a:lnTo>
                    <a:lnTo>
                      <a:pt x="474" y="478"/>
                    </a:lnTo>
                    <a:lnTo>
                      <a:pt x="474" y="467"/>
                    </a:lnTo>
                    <a:lnTo>
                      <a:pt x="474" y="467"/>
                    </a:lnTo>
                    <a:lnTo>
                      <a:pt x="474" y="443"/>
                    </a:lnTo>
                    <a:lnTo>
                      <a:pt x="474" y="443"/>
                    </a:lnTo>
                    <a:lnTo>
                      <a:pt x="474" y="431"/>
                    </a:lnTo>
                    <a:lnTo>
                      <a:pt x="474" y="431"/>
                    </a:lnTo>
                    <a:lnTo>
                      <a:pt x="474" y="408"/>
                    </a:lnTo>
                    <a:lnTo>
                      <a:pt x="474" y="408"/>
                    </a:lnTo>
                    <a:lnTo>
                      <a:pt x="474" y="361"/>
                    </a:lnTo>
                    <a:lnTo>
                      <a:pt x="474" y="361"/>
                    </a:lnTo>
                    <a:lnTo>
                      <a:pt x="474" y="313"/>
                    </a:lnTo>
                    <a:lnTo>
                      <a:pt x="474" y="313"/>
                    </a:lnTo>
                    <a:lnTo>
                      <a:pt x="450" y="313"/>
                    </a:lnTo>
                    <a:lnTo>
                      <a:pt x="450" y="313"/>
                    </a:lnTo>
                    <a:lnTo>
                      <a:pt x="439" y="313"/>
                    </a:lnTo>
                    <a:lnTo>
                      <a:pt x="439" y="313"/>
                    </a:lnTo>
                    <a:lnTo>
                      <a:pt x="427" y="313"/>
                    </a:lnTo>
                    <a:lnTo>
                      <a:pt x="427" y="313"/>
                    </a:lnTo>
                    <a:lnTo>
                      <a:pt x="422" y="316"/>
                    </a:lnTo>
                    <a:lnTo>
                      <a:pt x="415" y="313"/>
                    </a:lnTo>
                    <a:lnTo>
                      <a:pt x="415" y="313"/>
                    </a:lnTo>
                    <a:lnTo>
                      <a:pt x="410" y="316"/>
                    </a:lnTo>
                    <a:lnTo>
                      <a:pt x="403" y="313"/>
                    </a:lnTo>
                    <a:lnTo>
                      <a:pt x="403" y="313"/>
                    </a:lnTo>
                    <a:lnTo>
                      <a:pt x="403" y="302"/>
                    </a:lnTo>
                    <a:lnTo>
                      <a:pt x="403" y="302"/>
                    </a:lnTo>
                    <a:lnTo>
                      <a:pt x="403" y="292"/>
                    </a:lnTo>
                    <a:lnTo>
                      <a:pt x="403" y="292"/>
                    </a:lnTo>
                    <a:lnTo>
                      <a:pt x="380" y="292"/>
                    </a:lnTo>
                    <a:lnTo>
                      <a:pt x="380" y="292"/>
                    </a:lnTo>
                    <a:lnTo>
                      <a:pt x="332" y="292"/>
                    </a:lnTo>
                    <a:lnTo>
                      <a:pt x="332" y="292"/>
                    </a:lnTo>
                    <a:lnTo>
                      <a:pt x="321" y="292"/>
                    </a:lnTo>
                    <a:lnTo>
                      <a:pt x="321" y="292"/>
                    </a:lnTo>
                    <a:lnTo>
                      <a:pt x="297" y="292"/>
                    </a:lnTo>
                    <a:lnTo>
                      <a:pt x="297" y="292"/>
                    </a:lnTo>
                    <a:lnTo>
                      <a:pt x="274" y="292"/>
                    </a:lnTo>
                    <a:lnTo>
                      <a:pt x="274" y="292"/>
                    </a:lnTo>
                    <a:lnTo>
                      <a:pt x="274" y="245"/>
                    </a:lnTo>
                    <a:lnTo>
                      <a:pt x="274" y="245"/>
                    </a:lnTo>
                    <a:lnTo>
                      <a:pt x="274" y="221"/>
                    </a:lnTo>
                    <a:lnTo>
                      <a:pt x="274" y="221"/>
                    </a:lnTo>
                    <a:lnTo>
                      <a:pt x="250" y="221"/>
                    </a:lnTo>
                    <a:lnTo>
                      <a:pt x="250" y="221"/>
                    </a:lnTo>
                    <a:lnTo>
                      <a:pt x="250" y="245"/>
                    </a:lnTo>
                    <a:lnTo>
                      <a:pt x="250" y="245"/>
                    </a:lnTo>
                    <a:lnTo>
                      <a:pt x="250" y="292"/>
                    </a:lnTo>
                    <a:lnTo>
                      <a:pt x="250" y="292"/>
                    </a:lnTo>
                    <a:lnTo>
                      <a:pt x="238" y="292"/>
                    </a:lnTo>
                    <a:lnTo>
                      <a:pt x="238" y="292"/>
                    </a:lnTo>
                    <a:lnTo>
                      <a:pt x="191" y="292"/>
                    </a:lnTo>
                    <a:lnTo>
                      <a:pt x="191" y="292"/>
                    </a:lnTo>
                    <a:lnTo>
                      <a:pt x="179" y="292"/>
                    </a:lnTo>
                    <a:lnTo>
                      <a:pt x="179" y="292"/>
                    </a:lnTo>
                    <a:lnTo>
                      <a:pt x="156" y="292"/>
                    </a:lnTo>
                    <a:lnTo>
                      <a:pt x="156" y="292"/>
                    </a:lnTo>
                    <a:lnTo>
                      <a:pt x="144" y="292"/>
                    </a:lnTo>
                    <a:lnTo>
                      <a:pt x="144" y="292"/>
                    </a:lnTo>
                    <a:lnTo>
                      <a:pt x="132" y="292"/>
                    </a:lnTo>
                    <a:lnTo>
                      <a:pt x="132" y="292"/>
                    </a:lnTo>
                    <a:lnTo>
                      <a:pt x="125" y="290"/>
                    </a:lnTo>
                    <a:lnTo>
                      <a:pt x="120" y="292"/>
                    </a:lnTo>
                    <a:lnTo>
                      <a:pt x="120" y="292"/>
                    </a:lnTo>
                    <a:lnTo>
                      <a:pt x="118" y="297"/>
                    </a:lnTo>
                    <a:lnTo>
                      <a:pt x="120" y="302"/>
                    </a:lnTo>
                    <a:lnTo>
                      <a:pt x="120" y="302"/>
                    </a:lnTo>
                    <a:lnTo>
                      <a:pt x="120" y="313"/>
                    </a:lnTo>
                    <a:lnTo>
                      <a:pt x="120" y="313"/>
                    </a:lnTo>
                    <a:lnTo>
                      <a:pt x="120" y="325"/>
                    </a:lnTo>
                    <a:lnTo>
                      <a:pt x="120" y="325"/>
                    </a:lnTo>
                    <a:lnTo>
                      <a:pt x="71" y="325"/>
                    </a:lnTo>
                    <a:lnTo>
                      <a:pt x="71" y="325"/>
                    </a:lnTo>
                    <a:lnTo>
                      <a:pt x="47" y="325"/>
                    </a:lnTo>
                    <a:lnTo>
                      <a:pt x="47" y="325"/>
                    </a:lnTo>
                    <a:lnTo>
                      <a:pt x="47" y="349"/>
                    </a:lnTo>
                    <a:lnTo>
                      <a:pt x="47" y="349"/>
                    </a:lnTo>
                    <a:lnTo>
                      <a:pt x="47" y="361"/>
                    </a:lnTo>
                    <a:lnTo>
                      <a:pt x="47" y="361"/>
                    </a:lnTo>
                    <a:lnTo>
                      <a:pt x="47" y="384"/>
                    </a:lnTo>
                    <a:lnTo>
                      <a:pt x="47" y="384"/>
                    </a:lnTo>
                    <a:lnTo>
                      <a:pt x="47" y="396"/>
                    </a:lnTo>
                    <a:lnTo>
                      <a:pt x="47" y="396"/>
                    </a:lnTo>
                    <a:lnTo>
                      <a:pt x="47" y="419"/>
                    </a:lnTo>
                    <a:lnTo>
                      <a:pt x="47" y="419"/>
                    </a:lnTo>
                    <a:lnTo>
                      <a:pt x="47" y="431"/>
                    </a:lnTo>
                    <a:lnTo>
                      <a:pt x="47" y="431"/>
                    </a:lnTo>
                    <a:lnTo>
                      <a:pt x="47" y="455"/>
                    </a:lnTo>
                    <a:lnTo>
                      <a:pt x="47" y="455"/>
                    </a:lnTo>
                    <a:lnTo>
                      <a:pt x="47" y="502"/>
                    </a:lnTo>
                    <a:lnTo>
                      <a:pt x="47" y="502"/>
                    </a:lnTo>
                    <a:lnTo>
                      <a:pt x="47" y="514"/>
                    </a:lnTo>
                    <a:lnTo>
                      <a:pt x="47" y="514"/>
                    </a:lnTo>
                    <a:lnTo>
                      <a:pt x="47" y="535"/>
                    </a:lnTo>
                    <a:lnTo>
                      <a:pt x="47" y="535"/>
                    </a:lnTo>
                    <a:lnTo>
                      <a:pt x="47" y="558"/>
                    </a:lnTo>
                    <a:lnTo>
                      <a:pt x="47" y="558"/>
                    </a:lnTo>
                    <a:lnTo>
                      <a:pt x="36" y="558"/>
                    </a:lnTo>
                    <a:lnTo>
                      <a:pt x="36" y="558"/>
                    </a:lnTo>
                    <a:lnTo>
                      <a:pt x="24" y="558"/>
                    </a:lnTo>
                    <a:lnTo>
                      <a:pt x="24" y="558"/>
                    </a:lnTo>
                    <a:lnTo>
                      <a:pt x="12" y="558"/>
                    </a:lnTo>
                    <a:lnTo>
                      <a:pt x="12" y="558"/>
                    </a:lnTo>
                    <a:lnTo>
                      <a:pt x="7" y="558"/>
                    </a:lnTo>
                    <a:lnTo>
                      <a:pt x="0" y="558"/>
                    </a:lnTo>
                    <a:lnTo>
                      <a:pt x="0" y="558"/>
                    </a:lnTo>
                    <a:lnTo>
                      <a:pt x="0" y="561"/>
                    </a:lnTo>
                    <a:lnTo>
                      <a:pt x="0" y="566"/>
                    </a:lnTo>
                    <a:lnTo>
                      <a:pt x="0" y="570"/>
                    </a:lnTo>
                    <a:lnTo>
                      <a:pt x="0" y="570"/>
                    </a:lnTo>
                    <a:lnTo>
                      <a:pt x="0" y="594"/>
                    </a:lnTo>
                    <a:lnTo>
                      <a:pt x="0" y="594"/>
                    </a:lnTo>
                    <a:lnTo>
                      <a:pt x="0" y="601"/>
                    </a:lnTo>
                    <a:lnTo>
                      <a:pt x="0" y="606"/>
                    </a:lnTo>
                    <a:lnTo>
                      <a:pt x="0" y="606"/>
                    </a:lnTo>
                    <a:lnTo>
                      <a:pt x="12" y="606"/>
                    </a:lnTo>
                    <a:lnTo>
                      <a:pt x="12" y="606"/>
                    </a:lnTo>
                    <a:lnTo>
                      <a:pt x="24" y="606"/>
                    </a:lnTo>
                    <a:lnTo>
                      <a:pt x="24" y="606"/>
                    </a:lnTo>
                    <a:lnTo>
                      <a:pt x="36" y="606"/>
                    </a:lnTo>
                    <a:lnTo>
                      <a:pt x="36" y="606"/>
                    </a:lnTo>
                    <a:lnTo>
                      <a:pt x="59" y="606"/>
                    </a:lnTo>
                    <a:lnTo>
                      <a:pt x="59" y="606"/>
                    </a:lnTo>
                    <a:lnTo>
                      <a:pt x="109" y="606"/>
                    </a:lnTo>
                    <a:lnTo>
                      <a:pt x="109" y="606"/>
                    </a:lnTo>
                    <a:lnTo>
                      <a:pt x="132" y="606"/>
                    </a:lnTo>
                    <a:lnTo>
                      <a:pt x="132" y="606"/>
                    </a:lnTo>
                    <a:lnTo>
                      <a:pt x="156" y="606"/>
                    </a:lnTo>
                    <a:lnTo>
                      <a:pt x="156" y="606"/>
                    </a:lnTo>
                    <a:lnTo>
                      <a:pt x="168" y="606"/>
                    </a:lnTo>
                    <a:lnTo>
                      <a:pt x="168" y="606"/>
                    </a:lnTo>
                    <a:lnTo>
                      <a:pt x="191" y="606"/>
                    </a:lnTo>
                    <a:lnTo>
                      <a:pt x="191" y="606"/>
                    </a:lnTo>
                    <a:lnTo>
                      <a:pt x="203" y="606"/>
                    </a:lnTo>
                    <a:lnTo>
                      <a:pt x="203" y="606"/>
                    </a:lnTo>
                    <a:lnTo>
                      <a:pt x="226" y="606"/>
                    </a:lnTo>
                    <a:lnTo>
                      <a:pt x="226" y="606"/>
                    </a:lnTo>
                    <a:lnTo>
                      <a:pt x="238" y="606"/>
                    </a:lnTo>
                    <a:lnTo>
                      <a:pt x="238" y="606"/>
                    </a:lnTo>
                    <a:lnTo>
                      <a:pt x="262" y="606"/>
                    </a:lnTo>
                    <a:lnTo>
                      <a:pt x="262" y="606"/>
                    </a:lnTo>
                    <a:lnTo>
                      <a:pt x="274" y="606"/>
                    </a:lnTo>
                    <a:lnTo>
                      <a:pt x="274" y="606"/>
                    </a:lnTo>
                    <a:lnTo>
                      <a:pt x="297" y="606"/>
                    </a:lnTo>
                    <a:lnTo>
                      <a:pt x="297" y="606"/>
                    </a:lnTo>
                    <a:lnTo>
                      <a:pt x="309" y="606"/>
                    </a:lnTo>
                    <a:lnTo>
                      <a:pt x="309" y="606"/>
                    </a:lnTo>
                    <a:lnTo>
                      <a:pt x="332" y="606"/>
                    </a:lnTo>
                    <a:lnTo>
                      <a:pt x="332" y="606"/>
                    </a:lnTo>
                    <a:lnTo>
                      <a:pt x="344" y="606"/>
                    </a:lnTo>
                    <a:lnTo>
                      <a:pt x="344" y="606"/>
                    </a:lnTo>
                    <a:lnTo>
                      <a:pt x="368" y="606"/>
                    </a:lnTo>
                    <a:lnTo>
                      <a:pt x="368" y="606"/>
                    </a:lnTo>
                    <a:lnTo>
                      <a:pt x="380" y="606"/>
                    </a:lnTo>
                    <a:lnTo>
                      <a:pt x="380" y="606"/>
                    </a:lnTo>
                    <a:lnTo>
                      <a:pt x="403" y="606"/>
                    </a:lnTo>
                    <a:lnTo>
                      <a:pt x="403" y="606"/>
                    </a:lnTo>
                    <a:lnTo>
                      <a:pt x="427" y="606"/>
                    </a:lnTo>
                    <a:lnTo>
                      <a:pt x="427" y="606"/>
                    </a:lnTo>
                    <a:lnTo>
                      <a:pt x="439" y="606"/>
                    </a:lnTo>
                    <a:lnTo>
                      <a:pt x="439" y="606"/>
                    </a:lnTo>
                    <a:lnTo>
                      <a:pt x="462" y="606"/>
                    </a:lnTo>
                    <a:lnTo>
                      <a:pt x="462" y="606"/>
                    </a:lnTo>
                    <a:lnTo>
                      <a:pt x="474" y="606"/>
                    </a:lnTo>
                    <a:lnTo>
                      <a:pt x="474" y="606"/>
                    </a:lnTo>
                    <a:lnTo>
                      <a:pt x="500" y="606"/>
                    </a:lnTo>
                    <a:lnTo>
                      <a:pt x="500" y="606"/>
                    </a:lnTo>
                    <a:lnTo>
                      <a:pt x="512" y="606"/>
                    </a:lnTo>
                    <a:lnTo>
                      <a:pt x="512" y="606"/>
                    </a:lnTo>
                    <a:lnTo>
                      <a:pt x="535" y="606"/>
                    </a:lnTo>
                    <a:lnTo>
                      <a:pt x="535" y="606"/>
                    </a:lnTo>
                    <a:lnTo>
                      <a:pt x="547" y="606"/>
                    </a:lnTo>
                    <a:lnTo>
                      <a:pt x="547" y="606"/>
                    </a:lnTo>
                    <a:lnTo>
                      <a:pt x="570" y="606"/>
                    </a:lnTo>
                    <a:lnTo>
                      <a:pt x="570" y="606"/>
                    </a:lnTo>
                    <a:lnTo>
                      <a:pt x="582" y="606"/>
                    </a:lnTo>
                    <a:lnTo>
                      <a:pt x="582" y="606"/>
                    </a:lnTo>
                    <a:lnTo>
                      <a:pt x="606" y="606"/>
                    </a:lnTo>
                    <a:lnTo>
                      <a:pt x="606" y="606"/>
                    </a:lnTo>
                    <a:lnTo>
                      <a:pt x="618" y="606"/>
                    </a:lnTo>
                    <a:lnTo>
                      <a:pt x="618" y="606"/>
                    </a:lnTo>
                    <a:lnTo>
                      <a:pt x="641" y="606"/>
                    </a:lnTo>
                    <a:lnTo>
                      <a:pt x="641" y="606"/>
                    </a:lnTo>
                    <a:lnTo>
                      <a:pt x="653" y="606"/>
                    </a:lnTo>
                    <a:lnTo>
                      <a:pt x="653" y="606"/>
                    </a:lnTo>
                    <a:lnTo>
                      <a:pt x="676" y="606"/>
                    </a:lnTo>
                    <a:lnTo>
                      <a:pt x="676" y="606"/>
                    </a:lnTo>
                    <a:lnTo>
                      <a:pt x="700" y="606"/>
                    </a:lnTo>
                    <a:lnTo>
                      <a:pt x="700" y="606"/>
                    </a:lnTo>
                    <a:lnTo>
                      <a:pt x="712" y="606"/>
                    </a:lnTo>
                    <a:lnTo>
                      <a:pt x="712" y="606"/>
                    </a:lnTo>
                    <a:lnTo>
                      <a:pt x="735" y="606"/>
                    </a:lnTo>
                    <a:lnTo>
                      <a:pt x="735" y="606"/>
                    </a:lnTo>
                    <a:lnTo>
                      <a:pt x="747" y="606"/>
                    </a:lnTo>
                    <a:lnTo>
                      <a:pt x="747" y="606"/>
                    </a:lnTo>
                    <a:lnTo>
                      <a:pt x="771" y="606"/>
                    </a:lnTo>
                    <a:lnTo>
                      <a:pt x="771" y="606"/>
                    </a:lnTo>
                    <a:lnTo>
                      <a:pt x="783" y="606"/>
                    </a:lnTo>
                    <a:lnTo>
                      <a:pt x="783" y="606"/>
                    </a:lnTo>
                    <a:lnTo>
                      <a:pt x="806" y="606"/>
                    </a:lnTo>
                    <a:lnTo>
                      <a:pt x="806" y="606"/>
                    </a:lnTo>
                    <a:lnTo>
                      <a:pt x="818" y="606"/>
                    </a:lnTo>
                    <a:lnTo>
                      <a:pt x="818" y="606"/>
                    </a:lnTo>
                    <a:lnTo>
                      <a:pt x="841" y="606"/>
                    </a:lnTo>
                    <a:lnTo>
                      <a:pt x="841" y="606"/>
                    </a:lnTo>
                    <a:lnTo>
                      <a:pt x="853" y="606"/>
                    </a:lnTo>
                    <a:lnTo>
                      <a:pt x="853" y="606"/>
                    </a:lnTo>
                    <a:lnTo>
                      <a:pt x="877" y="606"/>
                    </a:lnTo>
                    <a:lnTo>
                      <a:pt x="877" y="606"/>
                    </a:lnTo>
                    <a:lnTo>
                      <a:pt x="891" y="606"/>
                    </a:lnTo>
                    <a:lnTo>
                      <a:pt x="891" y="606"/>
                    </a:lnTo>
                    <a:lnTo>
                      <a:pt x="914" y="606"/>
                    </a:lnTo>
                    <a:lnTo>
                      <a:pt x="914" y="606"/>
                    </a:lnTo>
                    <a:lnTo>
                      <a:pt x="926" y="606"/>
                    </a:lnTo>
                    <a:lnTo>
                      <a:pt x="926" y="606"/>
                    </a:lnTo>
                    <a:lnTo>
                      <a:pt x="950" y="606"/>
                    </a:lnTo>
                    <a:lnTo>
                      <a:pt x="950" y="606"/>
                    </a:lnTo>
                    <a:lnTo>
                      <a:pt x="962" y="606"/>
                    </a:lnTo>
                    <a:lnTo>
                      <a:pt x="962" y="606"/>
                    </a:lnTo>
                    <a:lnTo>
                      <a:pt x="985" y="606"/>
                    </a:lnTo>
                    <a:lnTo>
                      <a:pt x="985" y="606"/>
                    </a:lnTo>
                    <a:lnTo>
                      <a:pt x="997" y="606"/>
                    </a:lnTo>
                    <a:lnTo>
                      <a:pt x="997" y="606"/>
                    </a:lnTo>
                    <a:lnTo>
                      <a:pt x="1020" y="606"/>
                    </a:lnTo>
                    <a:lnTo>
                      <a:pt x="1020" y="606"/>
                    </a:lnTo>
                    <a:lnTo>
                      <a:pt x="1032" y="606"/>
                    </a:lnTo>
                    <a:lnTo>
                      <a:pt x="1032" y="606"/>
                    </a:lnTo>
                    <a:lnTo>
                      <a:pt x="1056" y="606"/>
                    </a:lnTo>
                    <a:lnTo>
                      <a:pt x="1056" y="606"/>
                    </a:lnTo>
                    <a:lnTo>
                      <a:pt x="1068" y="606"/>
                    </a:lnTo>
                    <a:lnTo>
                      <a:pt x="1068" y="606"/>
                    </a:lnTo>
                    <a:lnTo>
                      <a:pt x="1091" y="606"/>
                    </a:lnTo>
                    <a:lnTo>
                      <a:pt x="1091" y="606"/>
                    </a:lnTo>
                    <a:lnTo>
                      <a:pt x="1103" y="606"/>
                    </a:lnTo>
                    <a:lnTo>
                      <a:pt x="1103" y="606"/>
                    </a:lnTo>
                    <a:lnTo>
                      <a:pt x="1127" y="606"/>
                    </a:lnTo>
                    <a:lnTo>
                      <a:pt x="1127" y="606"/>
                    </a:lnTo>
                    <a:lnTo>
                      <a:pt x="1138" y="606"/>
                    </a:lnTo>
                    <a:lnTo>
                      <a:pt x="1138" y="606"/>
                    </a:lnTo>
                    <a:lnTo>
                      <a:pt x="1162" y="606"/>
                    </a:lnTo>
                    <a:lnTo>
                      <a:pt x="1162" y="606"/>
                    </a:lnTo>
                    <a:lnTo>
                      <a:pt x="1174" y="606"/>
                    </a:lnTo>
                    <a:lnTo>
                      <a:pt x="1174" y="606"/>
                    </a:lnTo>
                    <a:lnTo>
                      <a:pt x="1197" y="606"/>
                    </a:lnTo>
                    <a:lnTo>
                      <a:pt x="1197" y="606"/>
                    </a:lnTo>
                    <a:lnTo>
                      <a:pt x="1209" y="606"/>
                    </a:lnTo>
                    <a:lnTo>
                      <a:pt x="1209" y="606"/>
                    </a:lnTo>
                    <a:lnTo>
                      <a:pt x="1233" y="606"/>
                    </a:lnTo>
                    <a:lnTo>
                      <a:pt x="1233" y="606"/>
                    </a:lnTo>
                    <a:lnTo>
                      <a:pt x="1256" y="606"/>
                    </a:lnTo>
                    <a:lnTo>
                      <a:pt x="1256" y="606"/>
                    </a:lnTo>
                    <a:lnTo>
                      <a:pt x="1268" y="606"/>
                    </a:lnTo>
                    <a:lnTo>
                      <a:pt x="1268" y="606"/>
                    </a:lnTo>
                    <a:lnTo>
                      <a:pt x="1291" y="606"/>
                    </a:lnTo>
                    <a:lnTo>
                      <a:pt x="1291" y="606"/>
                    </a:lnTo>
                    <a:lnTo>
                      <a:pt x="1306" y="606"/>
                    </a:lnTo>
                    <a:lnTo>
                      <a:pt x="1306" y="606"/>
                    </a:lnTo>
                    <a:lnTo>
                      <a:pt x="1329" y="606"/>
                    </a:lnTo>
                    <a:lnTo>
                      <a:pt x="1329" y="606"/>
                    </a:lnTo>
                    <a:lnTo>
                      <a:pt x="1341" y="606"/>
                    </a:lnTo>
                    <a:lnTo>
                      <a:pt x="1341" y="606"/>
                    </a:lnTo>
                    <a:lnTo>
                      <a:pt x="1365" y="606"/>
                    </a:lnTo>
                    <a:lnTo>
                      <a:pt x="1365" y="606"/>
                    </a:lnTo>
                    <a:lnTo>
                      <a:pt x="1376" y="606"/>
                    </a:lnTo>
                    <a:lnTo>
                      <a:pt x="1376" y="606"/>
                    </a:lnTo>
                    <a:lnTo>
                      <a:pt x="1400" y="606"/>
                    </a:lnTo>
                    <a:lnTo>
                      <a:pt x="1400" y="606"/>
                    </a:lnTo>
                    <a:lnTo>
                      <a:pt x="1412" y="606"/>
                    </a:lnTo>
                    <a:lnTo>
                      <a:pt x="1412" y="606"/>
                    </a:lnTo>
                    <a:lnTo>
                      <a:pt x="1435" y="606"/>
                    </a:lnTo>
                    <a:lnTo>
                      <a:pt x="1435" y="606"/>
                    </a:lnTo>
                    <a:lnTo>
                      <a:pt x="1447" y="606"/>
                    </a:lnTo>
                    <a:lnTo>
                      <a:pt x="1447" y="606"/>
                    </a:lnTo>
                    <a:lnTo>
                      <a:pt x="1471" y="606"/>
                    </a:lnTo>
                    <a:lnTo>
                      <a:pt x="1471" y="606"/>
                    </a:lnTo>
                    <a:lnTo>
                      <a:pt x="1482" y="606"/>
                    </a:lnTo>
                    <a:lnTo>
                      <a:pt x="1482" y="606"/>
                    </a:lnTo>
                    <a:lnTo>
                      <a:pt x="1506" y="606"/>
                    </a:lnTo>
                    <a:lnTo>
                      <a:pt x="1506" y="606"/>
                    </a:lnTo>
                    <a:lnTo>
                      <a:pt x="1529" y="606"/>
                    </a:lnTo>
                    <a:lnTo>
                      <a:pt x="1529" y="606"/>
                    </a:lnTo>
                    <a:lnTo>
                      <a:pt x="1541" y="606"/>
                    </a:lnTo>
                    <a:lnTo>
                      <a:pt x="1541" y="606"/>
                    </a:lnTo>
                    <a:lnTo>
                      <a:pt x="1565" y="606"/>
                    </a:lnTo>
                    <a:lnTo>
                      <a:pt x="1565" y="606"/>
                    </a:lnTo>
                    <a:lnTo>
                      <a:pt x="1577" y="606"/>
                    </a:lnTo>
                    <a:lnTo>
                      <a:pt x="1577" y="606"/>
                    </a:lnTo>
                    <a:lnTo>
                      <a:pt x="1600" y="606"/>
                    </a:lnTo>
                    <a:lnTo>
                      <a:pt x="1600" y="606"/>
                    </a:lnTo>
                    <a:lnTo>
                      <a:pt x="1612" y="606"/>
                    </a:lnTo>
                    <a:lnTo>
                      <a:pt x="1612" y="606"/>
                    </a:lnTo>
                    <a:lnTo>
                      <a:pt x="1635" y="606"/>
                    </a:lnTo>
                    <a:lnTo>
                      <a:pt x="1635" y="606"/>
                    </a:lnTo>
                    <a:lnTo>
                      <a:pt x="1647" y="606"/>
                    </a:lnTo>
                    <a:lnTo>
                      <a:pt x="1647" y="606"/>
                    </a:lnTo>
                    <a:lnTo>
                      <a:pt x="1671" y="606"/>
                    </a:lnTo>
                    <a:lnTo>
                      <a:pt x="1671" y="606"/>
                    </a:lnTo>
                    <a:lnTo>
                      <a:pt x="1683" y="606"/>
                    </a:lnTo>
                    <a:lnTo>
                      <a:pt x="1683" y="606"/>
                    </a:lnTo>
                    <a:lnTo>
                      <a:pt x="1709" y="606"/>
                    </a:lnTo>
                    <a:lnTo>
                      <a:pt x="1709" y="606"/>
                    </a:lnTo>
                    <a:lnTo>
                      <a:pt x="1720" y="606"/>
                    </a:lnTo>
                    <a:lnTo>
                      <a:pt x="1720" y="606"/>
                    </a:lnTo>
                    <a:lnTo>
                      <a:pt x="1744" y="606"/>
                    </a:lnTo>
                    <a:lnTo>
                      <a:pt x="1744" y="606"/>
                    </a:lnTo>
                    <a:lnTo>
                      <a:pt x="1756" y="606"/>
                    </a:lnTo>
                    <a:lnTo>
                      <a:pt x="1756" y="606"/>
                    </a:lnTo>
                    <a:lnTo>
                      <a:pt x="1779" y="606"/>
                    </a:lnTo>
                    <a:lnTo>
                      <a:pt x="1779" y="606"/>
                    </a:lnTo>
                    <a:lnTo>
                      <a:pt x="1803" y="606"/>
                    </a:lnTo>
                    <a:lnTo>
                      <a:pt x="1803" y="606"/>
                    </a:lnTo>
                    <a:lnTo>
                      <a:pt x="1815" y="606"/>
                    </a:lnTo>
                    <a:lnTo>
                      <a:pt x="1815" y="606"/>
                    </a:lnTo>
                    <a:lnTo>
                      <a:pt x="1838" y="606"/>
                    </a:lnTo>
                    <a:lnTo>
                      <a:pt x="1838" y="606"/>
                    </a:lnTo>
                    <a:lnTo>
                      <a:pt x="1850" y="606"/>
                    </a:lnTo>
                    <a:lnTo>
                      <a:pt x="1850" y="606"/>
                    </a:lnTo>
                    <a:lnTo>
                      <a:pt x="1873" y="606"/>
                    </a:lnTo>
                    <a:lnTo>
                      <a:pt x="1873" y="606"/>
                    </a:lnTo>
                    <a:lnTo>
                      <a:pt x="1885" y="606"/>
                    </a:lnTo>
                    <a:lnTo>
                      <a:pt x="1885" y="606"/>
                    </a:lnTo>
                    <a:lnTo>
                      <a:pt x="1909" y="606"/>
                    </a:lnTo>
                    <a:lnTo>
                      <a:pt x="1909" y="606"/>
                    </a:lnTo>
                    <a:lnTo>
                      <a:pt x="1921" y="606"/>
                    </a:lnTo>
                    <a:lnTo>
                      <a:pt x="1921" y="606"/>
                    </a:lnTo>
                    <a:lnTo>
                      <a:pt x="1944" y="606"/>
                    </a:lnTo>
                    <a:lnTo>
                      <a:pt x="1944" y="606"/>
                    </a:lnTo>
                    <a:lnTo>
                      <a:pt x="1956" y="606"/>
                    </a:lnTo>
                    <a:lnTo>
                      <a:pt x="1956" y="606"/>
                    </a:lnTo>
                    <a:lnTo>
                      <a:pt x="1979" y="606"/>
                    </a:lnTo>
                    <a:lnTo>
                      <a:pt x="1979" y="606"/>
                    </a:lnTo>
                    <a:lnTo>
                      <a:pt x="1991" y="606"/>
                    </a:lnTo>
                    <a:lnTo>
                      <a:pt x="1991" y="606"/>
                    </a:lnTo>
                    <a:lnTo>
                      <a:pt x="2015" y="606"/>
                    </a:lnTo>
                    <a:lnTo>
                      <a:pt x="2015" y="606"/>
                    </a:lnTo>
                    <a:lnTo>
                      <a:pt x="2027" y="606"/>
                    </a:lnTo>
                    <a:lnTo>
                      <a:pt x="2027" y="606"/>
                    </a:lnTo>
                    <a:lnTo>
                      <a:pt x="2050" y="606"/>
                    </a:lnTo>
                    <a:lnTo>
                      <a:pt x="2050" y="606"/>
                    </a:lnTo>
                    <a:lnTo>
                      <a:pt x="2062" y="606"/>
                    </a:lnTo>
                    <a:lnTo>
                      <a:pt x="2062" y="606"/>
                    </a:lnTo>
                    <a:lnTo>
                      <a:pt x="2085" y="606"/>
                    </a:lnTo>
                    <a:lnTo>
                      <a:pt x="2085" y="606"/>
                    </a:lnTo>
                    <a:lnTo>
                      <a:pt x="2097" y="606"/>
                    </a:lnTo>
                    <a:lnTo>
                      <a:pt x="2097" y="606"/>
                    </a:lnTo>
                    <a:lnTo>
                      <a:pt x="2123" y="606"/>
                    </a:lnTo>
                    <a:lnTo>
                      <a:pt x="2123" y="606"/>
                    </a:lnTo>
                    <a:lnTo>
                      <a:pt x="2135" y="606"/>
                    </a:lnTo>
                    <a:lnTo>
                      <a:pt x="2135" y="606"/>
                    </a:lnTo>
                    <a:lnTo>
                      <a:pt x="2159" y="606"/>
                    </a:lnTo>
                    <a:lnTo>
                      <a:pt x="2159" y="606"/>
                    </a:lnTo>
                    <a:lnTo>
                      <a:pt x="2170" y="606"/>
                    </a:lnTo>
                    <a:lnTo>
                      <a:pt x="2170" y="606"/>
                    </a:lnTo>
                    <a:lnTo>
                      <a:pt x="2194" y="606"/>
                    </a:lnTo>
                    <a:lnTo>
                      <a:pt x="2194" y="606"/>
                    </a:lnTo>
                    <a:lnTo>
                      <a:pt x="2206" y="606"/>
                    </a:lnTo>
                    <a:lnTo>
                      <a:pt x="2206" y="606"/>
                    </a:lnTo>
                    <a:lnTo>
                      <a:pt x="2229" y="606"/>
                    </a:lnTo>
                    <a:lnTo>
                      <a:pt x="2229" y="606"/>
                    </a:lnTo>
                    <a:lnTo>
                      <a:pt x="2241" y="606"/>
                    </a:lnTo>
                    <a:lnTo>
                      <a:pt x="2241" y="606"/>
                    </a:lnTo>
                    <a:lnTo>
                      <a:pt x="2265" y="606"/>
                    </a:lnTo>
                    <a:lnTo>
                      <a:pt x="2265" y="606"/>
                    </a:lnTo>
                    <a:lnTo>
                      <a:pt x="2276" y="606"/>
                    </a:lnTo>
                    <a:lnTo>
                      <a:pt x="2276" y="606"/>
                    </a:lnTo>
                    <a:lnTo>
                      <a:pt x="2300" y="606"/>
                    </a:lnTo>
                    <a:lnTo>
                      <a:pt x="2300" y="606"/>
                    </a:lnTo>
                    <a:lnTo>
                      <a:pt x="2312" y="606"/>
                    </a:lnTo>
                    <a:lnTo>
                      <a:pt x="2312" y="606"/>
                    </a:lnTo>
                    <a:lnTo>
                      <a:pt x="2335" y="606"/>
                    </a:lnTo>
                    <a:lnTo>
                      <a:pt x="2335" y="606"/>
                    </a:lnTo>
                    <a:lnTo>
                      <a:pt x="2338" y="606"/>
                    </a:lnTo>
                    <a:lnTo>
                      <a:pt x="2338" y="490"/>
                    </a:lnTo>
                    <a:close/>
                  </a:path>
                </a:pathLst>
              </a:custGeom>
              <a:solidFill>
                <a:schemeClr val="accent2">
                  <a:alpha val="58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4648200" y="2794175"/>
              <a:ext cx="3702050" cy="890588"/>
            </a:xfrm>
            <a:custGeom>
              <a:avLst/>
              <a:gdLst>
                <a:gd name="T0" fmla="*/ 2259 w 2332"/>
                <a:gd name="T1" fmla="*/ 513 h 561"/>
                <a:gd name="T2" fmla="*/ 2177 w 2332"/>
                <a:gd name="T3" fmla="*/ 466 h 561"/>
                <a:gd name="T4" fmla="*/ 2059 w 2332"/>
                <a:gd name="T5" fmla="*/ 452 h 561"/>
                <a:gd name="T6" fmla="*/ 2005 w 2332"/>
                <a:gd name="T7" fmla="*/ 452 h 561"/>
                <a:gd name="T8" fmla="*/ 1927 w 2332"/>
                <a:gd name="T9" fmla="*/ 466 h 561"/>
                <a:gd name="T10" fmla="*/ 1892 w 2332"/>
                <a:gd name="T11" fmla="*/ 478 h 561"/>
                <a:gd name="T12" fmla="*/ 1837 w 2332"/>
                <a:gd name="T13" fmla="*/ 429 h 561"/>
                <a:gd name="T14" fmla="*/ 1797 w 2332"/>
                <a:gd name="T15" fmla="*/ 228 h 561"/>
                <a:gd name="T16" fmla="*/ 1748 w 2332"/>
                <a:gd name="T17" fmla="*/ 167 h 561"/>
                <a:gd name="T18" fmla="*/ 1630 w 2332"/>
                <a:gd name="T19" fmla="*/ 155 h 561"/>
                <a:gd name="T20" fmla="*/ 1618 w 2332"/>
                <a:gd name="T21" fmla="*/ 228 h 561"/>
                <a:gd name="T22" fmla="*/ 1576 w 2332"/>
                <a:gd name="T23" fmla="*/ 202 h 561"/>
                <a:gd name="T24" fmla="*/ 1486 w 2332"/>
                <a:gd name="T25" fmla="*/ 217 h 561"/>
                <a:gd name="T26" fmla="*/ 1451 w 2332"/>
                <a:gd name="T27" fmla="*/ 334 h 561"/>
                <a:gd name="T28" fmla="*/ 1416 w 2332"/>
                <a:gd name="T29" fmla="*/ 358 h 561"/>
                <a:gd name="T30" fmla="*/ 1357 w 2332"/>
                <a:gd name="T31" fmla="*/ 275 h 561"/>
                <a:gd name="T32" fmla="*/ 1357 w 2332"/>
                <a:gd name="T33" fmla="*/ 108 h 561"/>
                <a:gd name="T34" fmla="*/ 1296 w 2332"/>
                <a:gd name="T35" fmla="*/ 68 h 561"/>
                <a:gd name="T36" fmla="*/ 1225 w 2332"/>
                <a:gd name="T37" fmla="*/ 66 h 561"/>
                <a:gd name="T38" fmla="*/ 1201 w 2332"/>
                <a:gd name="T39" fmla="*/ 89 h 561"/>
                <a:gd name="T40" fmla="*/ 1178 w 2332"/>
                <a:gd name="T41" fmla="*/ 120 h 561"/>
                <a:gd name="T42" fmla="*/ 1166 w 2332"/>
                <a:gd name="T43" fmla="*/ 240 h 561"/>
                <a:gd name="T44" fmla="*/ 1135 w 2332"/>
                <a:gd name="T45" fmla="*/ 287 h 561"/>
                <a:gd name="T46" fmla="*/ 1046 w 2332"/>
                <a:gd name="T47" fmla="*/ 299 h 561"/>
                <a:gd name="T48" fmla="*/ 1008 w 2332"/>
                <a:gd name="T49" fmla="*/ 323 h 561"/>
                <a:gd name="T50" fmla="*/ 963 w 2332"/>
                <a:gd name="T51" fmla="*/ 217 h 561"/>
                <a:gd name="T52" fmla="*/ 881 w 2332"/>
                <a:gd name="T53" fmla="*/ 132 h 561"/>
                <a:gd name="T54" fmla="*/ 834 w 2332"/>
                <a:gd name="T55" fmla="*/ 96 h 561"/>
                <a:gd name="T56" fmla="*/ 810 w 2332"/>
                <a:gd name="T57" fmla="*/ 120 h 561"/>
                <a:gd name="T58" fmla="*/ 784 w 2332"/>
                <a:gd name="T59" fmla="*/ 217 h 561"/>
                <a:gd name="T60" fmla="*/ 737 w 2332"/>
                <a:gd name="T61" fmla="*/ 275 h 561"/>
                <a:gd name="T62" fmla="*/ 643 w 2332"/>
                <a:gd name="T63" fmla="*/ 144 h 561"/>
                <a:gd name="T64" fmla="*/ 631 w 2332"/>
                <a:gd name="T65" fmla="*/ 73 h 561"/>
                <a:gd name="T66" fmla="*/ 584 w 2332"/>
                <a:gd name="T67" fmla="*/ 108 h 561"/>
                <a:gd name="T68" fmla="*/ 511 w 2332"/>
                <a:gd name="T69" fmla="*/ 144 h 561"/>
                <a:gd name="T70" fmla="*/ 499 w 2332"/>
                <a:gd name="T71" fmla="*/ 191 h 561"/>
                <a:gd name="T72" fmla="*/ 476 w 2332"/>
                <a:gd name="T73" fmla="*/ 191 h 561"/>
                <a:gd name="T74" fmla="*/ 452 w 2332"/>
                <a:gd name="T75" fmla="*/ 108 h 561"/>
                <a:gd name="T76" fmla="*/ 440 w 2332"/>
                <a:gd name="T77" fmla="*/ 26 h 561"/>
                <a:gd name="T78" fmla="*/ 428 w 2332"/>
                <a:gd name="T79" fmla="*/ 49 h 561"/>
                <a:gd name="T80" fmla="*/ 405 w 2332"/>
                <a:gd name="T81" fmla="*/ 108 h 561"/>
                <a:gd name="T82" fmla="*/ 358 w 2332"/>
                <a:gd name="T83" fmla="*/ 252 h 561"/>
                <a:gd name="T84" fmla="*/ 304 w 2332"/>
                <a:gd name="T85" fmla="*/ 181 h 561"/>
                <a:gd name="T86" fmla="*/ 214 w 2332"/>
                <a:gd name="T87" fmla="*/ 179 h 561"/>
                <a:gd name="T88" fmla="*/ 167 w 2332"/>
                <a:gd name="T89" fmla="*/ 250 h 561"/>
                <a:gd name="T90" fmla="*/ 143 w 2332"/>
                <a:gd name="T91" fmla="*/ 299 h 561"/>
                <a:gd name="T92" fmla="*/ 120 w 2332"/>
                <a:gd name="T93" fmla="*/ 334 h 561"/>
                <a:gd name="T94" fmla="*/ 35 w 2332"/>
                <a:gd name="T95" fmla="*/ 561 h 561"/>
                <a:gd name="T96" fmla="*/ 190 w 2332"/>
                <a:gd name="T97" fmla="*/ 561 h 561"/>
                <a:gd name="T98" fmla="*/ 381 w 2332"/>
                <a:gd name="T99" fmla="*/ 561 h 561"/>
                <a:gd name="T100" fmla="*/ 558 w 2332"/>
                <a:gd name="T101" fmla="*/ 561 h 561"/>
                <a:gd name="T102" fmla="*/ 725 w 2332"/>
                <a:gd name="T103" fmla="*/ 561 h 561"/>
                <a:gd name="T104" fmla="*/ 881 w 2332"/>
                <a:gd name="T105" fmla="*/ 561 h 561"/>
                <a:gd name="T106" fmla="*/ 1046 w 2332"/>
                <a:gd name="T107" fmla="*/ 561 h 561"/>
                <a:gd name="T108" fmla="*/ 1225 w 2332"/>
                <a:gd name="T109" fmla="*/ 561 h 561"/>
                <a:gd name="T110" fmla="*/ 1416 w 2332"/>
                <a:gd name="T111" fmla="*/ 561 h 561"/>
                <a:gd name="T112" fmla="*/ 1571 w 2332"/>
                <a:gd name="T113" fmla="*/ 561 h 561"/>
                <a:gd name="T114" fmla="*/ 1760 w 2332"/>
                <a:gd name="T115" fmla="*/ 561 h 561"/>
                <a:gd name="T116" fmla="*/ 1951 w 2332"/>
                <a:gd name="T117" fmla="*/ 561 h 561"/>
                <a:gd name="T118" fmla="*/ 2153 w 2332"/>
                <a:gd name="T119" fmla="*/ 561 h 561"/>
                <a:gd name="T120" fmla="*/ 2332 w 2332"/>
                <a:gd name="T121" fmla="*/ 561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332" h="561">
                  <a:moveTo>
                    <a:pt x="2332" y="549"/>
                  </a:moveTo>
                  <a:lnTo>
                    <a:pt x="2332" y="549"/>
                  </a:lnTo>
                  <a:lnTo>
                    <a:pt x="2332" y="525"/>
                  </a:lnTo>
                  <a:lnTo>
                    <a:pt x="2332" y="525"/>
                  </a:lnTo>
                  <a:lnTo>
                    <a:pt x="2332" y="518"/>
                  </a:lnTo>
                  <a:lnTo>
                    <a:pt x="2332" y="513"/>
                  </a:lnTo>
                  <a:lnTo>
                    <a:pt x="2332" y="513"/>
                  </a:lnTo>
                  <a:lnTo>
                    <a:pt x="2325" y="513"/>
                  </a:lnTo>
                  <a:lnTo>
                    <a:pt x="2320" y="513"/>
                  </a:lnTo>
                  <a:lnTo>
                    <a:pt x="2320" y="513"/>
                  </a:lnTo>
                  <a:lnTo>
                    <a:pt x="2309" y="513"/>
                  </a:lnTo>
                  <a:lnTo>
                    <a:pt x="2309" y="513"/>
                  </a:lnTo>
                  <a:lnTo>
                    <a:pt x="2297" y="513"/>
                  </a:lnTo>
                  <a:lnTo>
                    <a:pt x="2297" y="513"/>
                  </a:lnTo>
                  <a:lnTo>
                    <a:pt x="2271" y="513"/>
                  </a:lnTo>
                  <a:lnTo>
                    <a:pt x="2271" y="513"/>
                  </a:lnTo>
                  <a:lnTo>
                    <a:pt x="2259" y="513"/>
                  </a:lnTo>
                  <a:lnTo>
                    <a:pt x="2259" y="513"/>
                  </a:lnTo>
                  <a:lnTo>
                    <a:pt x="2236" y="513"/>
                  </a:lnTo>
                  <a:lnTo>
                    <a:pt x="2236" y="513"/>
                  </a:lnTo>
                  <a:lnTo>
                    <a:pt x="2188" y="513"/>
                  </a:lnTo>
                  <a:lnTo>
                    <a:pt x="2188" y="513"/>
                  </a:lnTo>
                  <a:lnTo>
                    <a:pt x="2188" y="502"/>
                  </a:lnTo>
                  <a:lnTo>
                    <a:pt x="2188" y="502"/>
                  </a:lnTo>
                  <a:lnTo>
                    <a:pt x="2188" y="490"/>
                  </a:lnTo>
                  <a:lnTo>
                    <a:pt x="2188" y="490"/>
                  </a:lnTo>
                  <a:lnTo>
                    <a:pt x="2188" y="483"/>
                  </a:lnTo>
                  <a:lnTo>
                    <a:pt x="2188" y="478"/>
                  </a:lnTo>
                  <a:lnTo>
                    <a:pt x="2188" y="478"/>
                  </a:lnTo>
                  <a:lnTo>
                    <a:pt x="2184" y="478"/>
                  </a:lnTo>
                  <a:lnTo>
                    <a:pt x="2177" y="478"/>
                  </a:lnTo>
                  <a:lnTo>
                    <a:pt x="2177" y="478"/>
                  </a:lnTo>
                  <a:lnTo>
                    <a:pt x="2177" y="476"/>
                  </a:lnTo>
                  <a:lnTo>
                    <a:pt x="2177" y="471"/>
                  </a:lnTo>
                  <a:lnTo>
                    <a:pt x="2177" y="469"/>
                  </a:lnTo>
                  <a:lnTo>
                    <a:pt x="2177" y="466"/>
                  </a:lnTo>
                  <a:lnTo>
                    <a:pt x="2177" y="466"/>
                  </a:lnTo>
                  <a:lnTo>
                    <a:pt x="2174" y="464"/>
                  </a:lnTo>
                  <a:lnTo>
                    <a:pt x="2172" y="466"/>
                  </a:lnTo>
                  <a:lnTo>
                    <a:pt x="2167" y="466"/>
                  </a:lnTo>
                  <a:lnTo>
                    <a:pt x="2165" y="466"/>
                  </a:lnTo>
                  <a:lnTo>
                    <a:pt x="2165" y="466"/>
                  </a:lnTo>
                  <a:lnTo>
                    <a:pt x="2165" y="464"/>
                  </a:lnTo>
                  <a:lnTo>
                    <a:pt x="2165" y="459"/>
                  </a:lnTo>
                  <a:lnTo>
                    <a:pt x="2165" y="452"/>
                  </a:lnTo>
                  <a:lnTo>
                    <a:pt x="2165" y="452"/>
                  </a:lnTo>
                  <a:lnTo>
                    <a:pt x="2153" y="452"/>
                  </a:lnTo>
                  <a:lnTo>
                    <a:pt x="2153" y="452"/>
                  </a:lnTo>
                  <a:lnTo>
                    <a:pt x="2130" y="452"/>
                  </a:lnTo>
                  <a:lnTo>
                    <a:pt x="2130" y="452"/>
                  </a:lnTo>
                  <a:lnTo>
                    <a:pt x="2082" y="452"/>
                  </a:lnTo>
                  <a:lnTo>
                    <a:pt x="2082" y="452"/>
                  </a:lnTo>
                  <a:lnTo>
                    <a:pt x="2059" y="452"/>
                  </a:lnTo>
                  <a:lnTo>
                    <a:pt x="2059" y="452"/>
                  </a:lnTo>
                  <a:lnTo>
                    <a:pt x="2052" y="452"/>
                  </a:lnTo>
                  <a:lnTo>
                    <a:pt x="2047" y="452"/>
                  </a:lnTo>
                  <a:lnTo>
                    <a:pt x="2047" y="452"/>
                  </a:lnTo>
                  <a:lnTo>
                    <a:pt x="2045" y="455"/>
                  </a:lnTo>
                  <a:lnTo>
                    <a:pt x="2047" y="459"/>
                  </a:lnTo>
                  <a:lnTo>
                    <a:pt x="2047" y="466"/>
                  </a:lnTo>
                  <a:lnTo>
                    <a:pt x="2047" y="466"/>
                  </a:lnTo>
                  <a:lnTo>
                    <a:pt x="2040" y="466"/>
                  </a:lnTo>
                  <a:lnTo>
                    <a:pt x="2035" y="466"/>
                  </a:lnTo>
                  <a:lnTo>
                    <a:pt x="2035" y="466"/>
                  </a:lnTo>
                  <a:lnTo>
                    <a:pt x="2035" y="452"/>
                  </a:lnTo>
                  <a:lnTo>
                    <a:pt x="2035" y="452"/>
                  </a:lnTo>
                  <a:lnTo>
                    <a:pt x="2028" y="452"/>
                  </a:lnTo>
                  <a:lnTo>
                    <a:pt x="2021" y="452"/>
                  </a:lnTo>
                  <a:lnTo>
                    <a:pt x="2021" y="452"/>
                  </a:lnTo>
                  <a:lnTo>
                    <a:pt x="2009" y="452"/>
                  </a:lnTo>
                  <a:lnTo>
                    <a:pt x="2009" y="452"/>
                  </a:lnTo>
                  <a:lnTo>
                    <a:pt x="2005" y="452"/>
                  </a:lnTo>
                  <a:lnTo>
                    <a:pt x="2000" y="452"/>
                  </a:lnTo>
                  <a:lnTo>
                    <a:pt x="1998" y="452"/>
                  </a:lnTo>
                  <a:lnTo>
                    <a:pt x="1998" y="452"/>
                  </a:lnTo>
                  <a:lnTo>
                    <a:pt x="1998" y="459"/>
                  </a:lnTo>
                  <a:lnTo>
                    <a:pt x="1998" y="466"/>
                  </a:lnTo>
                  <a:lnTo>
                    <a:pt x="1998" y="466"/>
                  </a:lnTo>
                  <a:lnTo>
                    <a:pt x="1993" y="466"/>
                  </a:lnTo>
                  <a:lnTo>
                    <a:pt x="1986" y="466"/>
                  </a:lnTo>
                  <a:lnTo>
                    <a:pt x="1986" y="466"/>
                  </a:lnTo>
                  <a:lnTo>
                    <a:pt x="1962" y="466"/>
                  </a:lnTo>
                  <a:lnTo>
                    <a:pt x="1962" y="466"/>
                  </a:lnTo>
                  <a:lnTo>
                    <a:pt x="1951" y="466"/>
                  </a:lnTo>
                  <a:lnTo>
                    <a:pt x="1951" y="466"/>
                  </a:lnTo>
                  <a:lnTo>
                    <a:pt x="1939" y="466"/>
                  </a:lnTo>
                  <a:lnTo>
                    <a:pt x="1939" y="466"/>
                  </a:lnTo>
                  <a:lnTo>
                    <a:pt x="1932" y="466"/>
                  </a:lnTo>
                  <a:lnTo>
                    <a:pt x="1927" y="466"/>
                  </a:lnTo>
                  <a:lnTo>
                    <a:pt x="1927" y="466"/>
                  </a:lnTo>
                  <a:lnTo>
                    <a:pt x="1927" y="464"/>
                  </a:lnTo>
                  <a:lnTo>
                    <a:pt x="1927" y="459"/>
                  </a:lnTo>
                  <a:lnTo>
                    <a:pt x="1927" y="452"/>
                  </a:lnTo>
                  <a:lnTo>
                    <a:pt x="1927" y="452"/>
                  </a:lnTo>
                  <a:lnTo>
                    <a:pt x="1903" y="452"/>
                  </a:lnTo>
                  <a:lnTo>
                    <a:pt x="1903" y="452"/>
                  </a:lnTo>
                  <a:lnTo>
                    <a:pt x="1903" y="459"/>
                  </a:lnTo>
                  <a:lnTo>
                    <a:pt x="1903" y="464"/>
                  </a:lnTo>
                  <a:lnTo>
                    <a:pt x="1903" y="466"/>
                  </a:lnTo>
                  <a:lnTo>
                    <a:pt x="1903" y="466"/>
                  </a:lnTo>
                  <a:lnTo>
                    <a:pt x="1901" y="466"/>
                  </a:lnTo>
                  <a:lnTo>
                    <a:pt x="1896" y="466"/>
                  </a:lnTo>
                  <a:lnTo>
                    <a:pt x="1894" y="464"/>
                  </a:lnTo>
                  <a:lnTo>
                    <a:pt x="1892" y="466"/>
                  </a:lnTo>
                  <a:lnTo>
                    <a:pt x="1892" y="466"/>
                  </a:lnTo>
                  <a:lnTo>
                    <a:pt x="1892" y="469"/>
                  </a:lnTo>
                  <a:lnTo>
                    <a:pt x="1892" y="471"/>
                  </a:lnTo>
                  <a:lnTo>
                    <a:pt x="1892" y="478"/>
                  </a:lnTo>
                  <a:lnTo>
                    <a:pt x="1892" y="478"/>
                  </a:lnTo>
                  <a:lnTo>
                    <a:pt x="1880" y="478"/>
                  </a:lnTo>
                  <a:lnTo>
                    <a:pt x="1880" y="478"/>
                  </a:lnTo>
                  <a:lnTo>
                    <a:pt x="1868" y="478"/>
                  </a:lnTo>
                  <a:lnTo>
                    <a:pt x="1868" y="478"/>
                  </a:lnTo>
                  <a:lnTo>
                    <a:pt x="1844" y="478"/>
                  </a:lnTo>
                  <a:lnTo>
                    <a:pt x="1844" y="478"/>
                  </a:lnTo>
                  <a:lnTo>
                    <a:pt x="1844" y="466"/>
                  </a:lnTo>
                  <a:lnTo>
                    <a:pt x="1844" y="466"/>
                  </a:lnTo>
                  <a:lnTo>
                    <a:pt x="1844" y="452"/>
                  </a:lnTo>
                  <a:lnTo>
                    <a:pt x="1844" y="452"/>
                  </a:lnTo>
                  <a:lnTo>
                    <a:pt x="1844" y="440"/>
                  </a:lnTo>
                  <a:lnTo>
                    <a:pt x="1844" y="440"/>
                  </a:lnTo>
                  <a:lnTo>
                    <a:pt x="1844" y="436"/>
                  </a:lnTo>
                  <a:lnTo>
                    <a:pt x="1844" y="429"/>
                  </a:lnTo>
                  <a:lnTo>
                    <a:pt x="1844" y="429"/>
                  </a:lnTo>
                  <a:lnTo>
                    <a:pt x="1842" y="429"/>
                  </a:lnTo>
                  <a:lnTo>
                    <a:pt x="1837" y="429"/>
                  </a:lnTo>
                  <a:lnTo>
                    <a:pt x="1833" y="429"/>
                  </a:lnTo>
                  <a:lnTo>
                    <a:pt x="1833" y="429"/>
                  </a:lnTo>
                  <a:lnTo>
                    <a:pt x="1833" y="405"/>
                  </a:lnTo>
                  <a:lnTo>
                    <a:pt x="1833" y="405"/>
                  </a:lnTo>
                  <a:lnTo>
                    <a:pt x="1821" y="405"/>
                  </a:lnTo>
                  <a:lnTo>
                    <a:pt x="1821" y="405"/>
                  </a:lnTo>
                  <a:lnTo>
                    <a:pt x="1797" y="405"/>
                  </a:lnTo>
                  <a:lnTo>
                    <a:pt x="1797" y="405"/>
                  </a:lnTo>
                  <a:lnTo>
                    <a:pt x="1797" y="393"/>
                  </a:lnTo>
                  <a:lnTo>
                    <a:pt x="1797" y="393"/>
                  </a:lnTo>
                  <a:lnTo>
                    <a:pt x="1797" y="346"/>
                  </a:lnTo>
                  <a:lnTo>
                    <a:pt x="1797" y="346"/>
                  </a:lnTo>
                  <a:lnTo>
                    <a:pt x="1797" y="252"/>
                  </a:lnTo>
                  <a:lnTo>
                    <a:pt x="1797" y="252"/>
                  </a:lnTo>
                  <a:lnTo>
                    <a:pt x="1797" y="240"/>
                  </a:lnTo>
                  <a:lnTo>
                    <a:pt x="1797" y="240"/>
                  </a:lnTo>
                  <a:lnTo>
                    <a:pt x="1797" y="228"/>
                  </a:lnTo>
                  <a:lnTo>
                    <a:pt x="1797" y="228"/>
                  </a:lnTo>
                  <a:lnTo>
                    <a:pt x="1797" y="217"/>
                  </a:lnTo>
                  <a:lnTo>
                    <a:pt x="1797" y="217"/>
                  </a:lnTo>
                  <a:lnTo>
                    <a:pt x="1795" y="209"/>
                  </a:lnTo>
                  <a:lnTo>
                    <a:pt x="1797" y="202"/>
                  </a:lnTo>
                  <a:lnTo>
                    <a:pt x="1797" y="202"/>
                  </a:lnTo>
                  <a:lnTo>
                    <a:pt x="1800" y="202"/>
                  </a:lnTo>
                  <a:lnTo>
                    <a:pt x="1802" y="202"/>
                  </a:lnTo>
                  <a:lnTo>
                    <a:pt x="1809" y="202"/>
                  </a:lnTo>
                  <a:lnTo>
                    <a:pt x="1809" y="202"/>
                  </a:lnTo>
                  <a:lnTo>
                    <a:pt x="1809" y="179"/>
                  </a:lnTo>
                  <a:lnTo>
                    <a:pt x="1809" y="179"/>
                  </a:lnTo>
                  <a:lnTo>
                    <a:pt x="1783" y="179"/>
                  </a:lnTo>
                  <a:lnTo>
                    <a:pt x="1783" y="179"/>
                  </a:lnTo>
                  <a:lnTo>
                    <a:pt x="1771" y="179"/>
                  </a:lnTo>
                  <a:lnTo>
                    <a:pt x="1771" y="179"/>
                  </a:lnTo>
                  <a:lnTo>
                    <a:pt x="1748" y="179"/>
                  </a:lnTo>
                  <a:lnTo>
                    <a:pt x="1748" y="179"/>
                  </a:lnTo>
                  <a:lnTo>
                    <a:pt x="1748" y="167"/>
                  </a:lnTo>
                  <a:lnTo>
                    <a:pt x="1748" y="167"/>
                  </a:lnTo>
                  <a:lnTo>
                    <a:pt x="1750" y="162"/>
                  </a:lnTo>
                  <a:lnTo>
                    <a:pt x="1748" y="155"/>
                  </a:lnTo>
                  <a:lnTo>
                    <a:pt x="1748" y="155"/>
                  </a:lnTo>
                  <a:lnTo>
                    <a:pt x="1743" y="155"/>
                  </a:lnTo>
                  <a:lnTo>
                    <a:pt x="1736" y="155"/>
                  </a:lnTo>
                  <a:lnTo>
                    <a:pt x="1736" y="155"/>
                  </a:lnTo>
                  <a:lnTo>
                    <a:pt x="1724" y="155"/>
                  </a:lnTo>
                  <a:lnTo>
                    <a:pt x="1724" y="155"/>
                  </a:lnTo>
                  <a:lnTo>
                    <a:pt x="1701" y="155"/>
                  </a:lnTo>
                  <a:lnTo>
                    <a:pt x="1701" y="155"/>
                  </a:lnTo>
                  <a:lnTo>
                    <a:pt x="1654" y="155"/>
                  </a:lnTo>
                  <a:lnTo>
                    <a:pt x="1654" y="155"/>
                  </a:lnTo>
                  <a:lnTo>
                    <a:pt x="1642" y="155"/>
                  </a:lnTo>
                  <a:lnTo>
                    <a:pt x="1642" y="155"/>
                  </a:lnTo>
                  <a:lnTo>
                    <a:pt x="1635" y="155"/>
                  </a:lnTo>
                  <a:lnTo>
                    <a:pt x="1630" y="155"/>
                  </a:lnTo>
                  <a:lnTo>
                    <a:pt x="1630" y="155"/>
                  </a:lnTo>
                  <a:lnTo>
                    <a:pt x="1630" y="158"/>
                  </a:lnTo>
                  <a:lnTo>
                    <a:pt x="1630" y="162"/>
                  </a:lnTo>
                  <a:lnTo>
                    <a:pt x="1630" y="167"/>
                  </a:lnTo>
                  <a:lnTo>
                    <a:pt x="1630" y="167"/>
                  </a:lnTo>
                  <a:lnTo>
                    <a:pt x="1607" y="167"/>
                  </a:lnTo>
                  <a:lnTo>
                    <a:pt x="1607" y="167"/>
                  </a:lnTo>
                  <a:lnTo>
                    <a:pt x="1607" y="179"/>
                  </a:lnTo>
                  <a:lnTo>
                    <a:pt x="1607" y="179"/>
                  </a:lnTo>
                  <a:lnTo>
                    <a:pt x="1607" y="186"/>
                  </a:lnTo>
                  <a:lnTo>
                    <a:pt x="1607" y="191"/>
                  </a:lnTo>
                  <a:lnTo>
                    <a:pt x="1607" y="191"/>
                  </a:lnTo>
                  <a:lnTo>
                    <a:pt x="1611" y="191"/>
                  </a:lnTo>
                  <a:lnTo>
                    <a:pt x="1618" y="191"/>
                  </a:lnTo>
                  <a:lnTo>
                    <a:pt x="1618" y="191"/>
                  </a:lnTo>
                  <a:lnTo>
                    <a:pt x="1618" y="202"/>
                  </a:lnTo>
                  <a:lnTo>
                    <a:pt x="1618" y="202"/>
                  </a:lnTo>
                  <a:lnTo>
                    <a:pt x="1618" y="228"/>
                  </a:lnTo>
                  <a:lnTo>
                    <a:pt x="1618" y="228"/>
                  </a:lnTo>
                  <a:lnTo>
                    <a:pt x="1611" y="228"/>
                  </a:lnTo>
                  <a:lnTo>
                    <a:pt x="1607" y="228"/>
                  </a:lnTo>
                  <a:lnTo>
                    <a:pt x="1607" y="228"/>
                  </a:lnTo>
                  <a:lnTo>
                    <a:pt x="1599" y="226"/>
                  </a:lnTo>
                  <a:lnTo>
                    <a:pt x="1595" y="228"/>
                  </a:lnTo>
                  <a:lnTo>
                    <a:pt x="1595" y="228"/>
                  </a:lnTo>
                  <a:lnTo>
                    <a:pt x="1588" y="228"/>
                  </a:lnTo>
                  <a:lnTo>
                    <a:pt x="1583" y="228"/>
                  </a:lnTo>
                  <a:lnTo>
                    <a:pt x="1583" y="228"/>
                  </a:lnTo>
                  <a:lnTo>
                    <a:pt x="1583" y="221"/>
                  </a:lnTo>
                  <a:lnTo>
                    <a:pt x="1583" y="217"/>
                  </a:lnTo>
                  <a:lnTo>
                    <a:pt x="1583" y="217"/>
                  </a:lnTo>
                  <a:lnTo>
                    <a:pt x="1583" y="217"/>
                  </a:lnTo>
                  <a:lnTo>
                    <a:pt x="1581" y="214"/>
                  </a:lnTo>
                  <a:lnTo>
                    <a:pt x="1583" y="209"/>
                  </a:lnTo>
                  <a:lnTo>
                    <a:pt x="1583" y="202"/>
                  </a:lnTo>
                  <a:lnTo>
                    <a:pt x="1583" y="202"/>
                  </a:lnTo>
                  <a:lnTo>
                    <a:pt x="1576" y="202"/>
                  </a:lnTo>
                  <a:lnTo>
                    <a:pt x="1571" y="202"/>
                  </a:lnTo>
                  <a:lnTo>
                    <a:pt x="1571" y="202"/>
                  </a:lnTo>
                  <a:lnTo>
                    <a:pt x="1559" y="202"/>
                  </a:lnTo>
                  <a:lnTo>
                    <a:pt x="1559" y="202"/>
                  </a:lnTo>
                  <a:lnTo>
                    <a:pt x="1548" y="202"/>
                  </a:lnTo>
                  <a:lnTo>
                    <a:pt x="1548" y="202"/>
                  </a:lnTo>
                  <a:lnTo>
                    <a:pt x="1522" y="202"/>
                  </a:lnTo>
                  <a:lnTo>
                    <a:pt x="1522" y="202"/>
                  </a:lnTo>
                  <a:lnTo>
                    <a:pt x="1510" y="202"/>
                  </a:lnTo>
                  <a:lnTo>
                    <a:pt x="1510" y="202"/>
                  </a:lnTo>
                  <a:lnTo>
                    <a:pt x="1505" y="202"/>
                  </a:lnTo>
                  <a:lnTo>
                    <a:pt x="1498" y="202"/>
                  </a:lnTo>
                  <a:lnTo>
                    <a:pt x="1498" y="202"/>
                  </a:lnTo>
                  <a:lnTo>
                    <a:pt x="1498" y="209"/>
                  </a:lnTo>
                  <a:lnTo>
                    <a:pt x="1498" y="217"/>
                  </a:lnTo>
                  <a:lnTo>
                    <a:pt x="1498" y="217"/>
                  </a:lnTo>
                  <a:lnTo>
                    <a:pt x="1493" y="217"/>
                  </a:lnTo>
                  <a:lnTo>
                    <a:pt x="1486" y="217"/>
                  </a:lnTo>
                  <a:lnTo>
                    <a:pt x="1486" y="217"/>
                  </a:lnTo>
                  <a:lnTo>
                    <a:pt x="1475" y="217"/>
                  </a:lnTo>
                  <a:lnTo>
                    <a:pt x="1475" y="217"/>
                  </a:lnTo>
                  <a:lnTo>
                    <a:pt x="1451" y="217"/>
                  </a:lnTo>
                  <a:lnTo>
                    <a:pt x="1451" y="217"/>
                  </a:lnTo>
                  <a:lnTo>
                    <a:pt x="1451" y="228"/>
                  </a:lnTo>
                  <a:lnTo>
                    <a:pt x="1451" y="228"/>
                  </a:lnTo>
                  <a:lnTo>
                    <a:pt x="1451" y="252"/>
                  </a:lnTo>
                  <a:lnTo>
                    <a:pt x="1451" y="252"/>
                  </a:lnTo>
                  <a:lnTo>
                    <a:pt x="1451" y="275"/>
                  </a:lnTo>
                  <a:lnTo>
                    <a:pt x="1451" y="275"/>
                  </a:lnTo>
                  <a:lnTo>
                    <a:pt x="1451" y="287"/>
                  </a:lnTo>
                  <a:lnTo>
                    <a:pt x="1451" y="287"/>
                  </a:lnTo>
                  <a:lnTo>
                    <a:pt x="1451" y="311"/>
                  </a:lnTo>
                  <a:lnTo>
                    <a:pt x="1451" y="311"/>
                  </a:lnTo>
                  <a:lnTo>
                    <a:pt x="1451" y="323"/>
                  </a:lnTo>
                  <a:lnTo>
                    <a:pt x="1451" y="323"/>
                  </a:lnTo>
                  <a:lnTo>
                    <a:pt x="1451" y="334"/>
                  </a:lnTo>
                  <a:lnTo>
                    <a:pt x="1451" y="334"/>
                  </a:lnTo>
                  <a:lnTo>
                    <a:pt x="1451" y="341"/>
                  </a:lnTo>
                  <a:lnTo>
                    <a:pt x="1451" y="346"/>
                  </a:lnTo>
                  <a:lnTo>
                    <a:pt x="1451" y="346"/>
                  </a:lnTo>
                  <a:lnTo>
                    <a:pt x="1449" y="346"/>
                  </a:lnTo>
                  <a:lnTo>
                    <a:pt x="1446" y="346"/>
                  </a:lnTo>
                  <a:lnTo>
                    <a:pt x="1439" y="346"/>
                  </a:lnTo>
                  <a:lnTo>
                    <a:pt x="1439" y="346"/>
                  </a:lnTo>
                  <a:lnTo>
                    <a:pt x="1439" y="353"/>
                  </a:lnTo>
                  <a:lnTo>
                    <a:pt x="1439" y="356"/>
                  </a:lnTo>
                  <a:lnTo>
                    <a:pt x="1439" y="358"/>
                  </a:lnTo>
                  <a:lnTo>
                    <a:pt x="1439" y="358"/>
                  </a:lnTo>
                  <a:lnTo>
                    <a:pt x="1435" y="358"/>
                  </a:lnTo>
                  <a:lnTo>
                    <a:pt x="1427" y="358"/>
                  </a:lnTo>
                  <a:lnTo>
                    <a:pt x="1427" y="358"/>
                  </a:lnTo>
                  <a:lnTo>
                    <a:pt x="1420" y="358"/>
                  </a:lnTo>
                  <a:lnTo>
                    <a:pt x="1416" y="358"/>
                  </a:lnTo>
                  <a:lnTo>
                    <a:pt x="1416" y="358"/>
                  </a:lnTo>
                  <a:lnTo>
                    <a:pt x="1416" y="353"/>
                  </a:lnTo>
                  <a:lnTo>
                    <a:pt x="1416" y="346"/>
                  </a:lnTo>
                  <a:lnTo>
                    <a:pt x="1416" y="346"/>
                  </a:lnTo>
                  <a:lnTo>
                    <a:pt x="1416" y="334"/>
                  </a:lnTo>
                  <a:lnTo>
                    <a:pt x="1416" y="334"/>
                  </a:lnTo>
                  <a:lnTo>
                    <a:pt x="1416" y="323"/>
                  </a:lnTo>
                  <a:lnTo>
                    <a:pt x="1416" y="323"/>
                  </a:lnTo>
                  <a:lnTo>
                    <a:pt x="1392" y="323"/>
                  </a:lnTo>
                  <a:lnTo>
                    <a:pt x="1392" y="323"/>
                  </a:lnTo>
                  <a:lnTo>
                    <a:pt x="1380" y="323"/>
                  </a:lnTo>
                  <a:lnTo>
                    <a:pt x="1380" y="323"/>
                  </a:lnTo>
                  <a:lnTo>
                    <a:pt x="1357" y="323"/>
                  </a:lnTo>
                  <a:lnTo>
                    <a:pt x="1357" y="323"/>
                  </a:lnTo>
                  <a:lnTo>
                    <a:pt x="1357" y="311"/>
                  </a:lnTo>
                  <a:lnTo>
                    <a:pt x="1357" y="311"/>
                  </a:lnTo>
                  <a:lnTo>
                    <a:pt x="1357" y="299"/>
                  </a:lnTo>
                  <a:lnTo>
                    <a:pt x="1357" y="299"/>
                  </a:lnTo>
                  <a:lnTo>
                    <a:pt x="1357" y="275"/>
                  </a:lnTo>
                  <a:lnTo>
                    <a:pt x="1357" y="275"/>
                  </a:lnTo>
                  <a:lnTo>
                    <a:pt x="1357" y="264"/>
                  </a:lnTo>
                  <a:lnTo>
                    <a:pt x="1357" y="264"/>
                  </a:lnTo>
                  <a:lnTo>
                    <a:pt x="1357" y="240"/>
                  </a:lnTo>
                  <a:lnTo>
                    <a:pt x="1357" y="240"/>
                  </a:lnTo>
                  <a:lnTo>
                    <a:pt x="1357" y="228"/>
                  </a:lnTo>
                  <a:lnTo>
                    <a:pt x="1357" y="228"/>
                  </a:lnTo>
                  <a:lnTo>
                    <a:pt x="1357" y="202"/>
                  </a:lnTo>
                  <a:lnTo>
                    <a:pt x="1357" y="202"/>
                  </a:lnTo>
                  <a:lnTo>
                    <a:pt x="1357" y="191"/>
                  </a:lnTo>
                  <a:lnTo>
                    <a:pt x="1357" y="191"/>
                  </a:lnTo>
                  <a:lnTo>
                    <a:pt x="1357" y="167"/>
                  </a:lnTo>
                  <a:lnTo>
                    <a:pt x="1357" y="167"/>
                  </a:lnTo>
                  <a:lnTo>
                    <a:pt x="1357" y="144"/>
                  </a:lnTo>
                  <a:lnTo>
                    <a:pt x="1357" y="144"/>
                  </a:lnTo>
                  <a:lnTo>
                    <a:pt x="1357" y="132"/>
                  </a:lnTo>
                  <a:lnTo>
                    <a:pt x="1357" y="132"/>
                  </a:lnTo>
                  <a:lnTo>
                    <a:pt x="1357" y="108"/>
                  </a:lnTo>
                  <a:lnTo>
                    <a:pt x="1357" y="108"/>
                  </a:lnTo>
                  <a:lnTo>
                    <a:pt x="1357" y="85"/>
                  </a:lnTo>
                  <a:lnTo>
                    <a:pt x="1357" y="85"/>
                  </a:lnTo>
                  <a:lnTo>
                    <a:pt x="1345" y="85"/>
                  </a:lnTo>
                  <a:lnTo>
                    <a:pt x="1345" y="85"/>
                  </a:lnTo>
                  <a:lnTo>
                    <a:pt x="1321" y="85"/>
                  </a:lnTo>
                  <a:lnTo>
                    <a:pt x="1321" y="85"/>
                  </a:lnTo>
                  <a:lnTo>
                    <a:pt x="1321" y="78"/>
                  </a:lnTo>
                  <a:lnTo>
                    <a:pt x="1321" y="75"/>
                  </a:lnTo>
                  <a:lnTo>
                    <a:pt x="1321" y="73"/>
                  </a:lnTo>
                  <a:lnTo>
                    <a:pt x="1321" y="73"/>
                  </a:lnTo>
                  <a:lnTo>
                    <a:pt x="1314" y="73"/>
                  </a:lnTo>
                  <a:lnTo>
                    <a:pt x="1310" y="73"/>
                  </a:lnTo>
                  <a:lnTo>
                    <a:pt x="1310" y="73"/>
                  </a:lnTo>
                  <a:lnTo>
                    <a:pt x="1303" y="73"/>
                  </a:lnTo>
                  <a:lnTo>
                    <a:pt x="1298" y="73"/>
                  </a:lnTo>
                  <a:lnTo>
                    <a:pt x="1298" y="73"/>
                  </a:lnTo>
                  <a:lnTo>
                    <a:pt x="1296" y="68"/>
                  </a:lnTo>
                  <a:lnTo>
                    <a:pt x="1298" y="61"/>
                  </a:lnTo>
                  <a:lnTo>
                    <a:pt x="1298" y="61"/>
                  </a:lnTo>
                  <a:lnTo>
                    <a:pt x="1284" y="61"/>
                  </a:lnTo>
                  <a:lnTo>
                    <a:pt x="1284" y="61"/>
                  </a:lnTo>
                  <a:lnTo>
                    <a:pt x="1272" y="61"/>
                  </a:lnTo>
                  <a:lnTo>
                    <a:pt x="1272" y="61"/>
                  </a:lnTo>
                  <a:lnTo>
                    <a:pt x="1260" y="61"/>
                  </a:lnTo>
                  <a:lnTo>
                    <a:pt x="1260" y="61"/>
                  </a:lnTo>
                  <a:lnTo>
                    <a:pt x="1248" y="61"/>
                  </a:lnTo>
                  <a:lnTo>
                    <a:pt x="1248" y="61"/>
                  </a:lnTo>
                  <a:lnTo>
                    <a:pt x="1244" y="61"/>
                  </a:lnTo>
                  <a:lnTo>
                    <a:pt x="1237" y="61"/>
                  </a:lnTo>
                  <a:lnTo>
                    <a:pt x="1237" y="61"/>
                  </a:lnTo>
                  <a:lnTo>
                    <a:pt x="1232" y="61"/>
                  </a:lnTo>
                  <a:lnTo>
                    <a:pt x="1225" y="61"/>
                  </a:lnTo>
                  <a:lnTo>
                    <a:pt x="1225" y="61"/>
                  </a:lnTo>
                  <a:lnTo>
                    <a:pt x="1225" y="63"/>
                  </a:lnTo>
                  <a:lnTo>
                    <a:pt x="1225" y="66"/>
                  </a:lnTo>
                  <a:lnTo>
                    <a:pt x="1225" y="70"/>
                  </a:lnTo>
                  <a:lnTo>
                    <a:pt x="1225" y="73"/>
                  </a:lnTo>
                  <a:lnTo>
                    <a:pt x="1225" y="73"/>
                  </a:lnTo>
                  <a:lnTo>
                    <a:pt x="1222" y="73"/>
                  </a:lnTo>
                  <a:lnTo>
                    <a:pt x="1220" y="73"/>
                  </a:lnTo>
                  <a:lnTo>
                    <a:pt x="1213" y="73"/>
                  </a:lnTo>
                  <a:lnTo>
                    <a:pt x="1213" y="73"/>
                  </a:lnTo>
                  <a:lnTo>
                    <a:pt x="1213" y="75"/>
                  </a:lnTo>
                  <a:lnTo>
                    <a:pt x="1213" y="78"/>
                  </a:lnTo>
                  <a:lnTo>
                    <a:pt x="1213" y="85"/>
                  </a:lnTo>
                  <a:lnTo>
                    <a:pt x="1213" y="85"/>
                  </a:lnTo>
                  <a:lnTo>
                    <a:pt x="1211" y="85"/>
                  </a:lnTo>
                  <a:lnTo>
                    <a:pt x="1208" y="85"/>
                  </a:lnTo>
                  <a:lnTo>
                    <a:pt x="1204" y="85"/>
                  </a:lnTo>
                  <a:lnTo>
                    <a:pt x="1201" y="85"/>
                  </a:lnTo>
                  <a:lnTo>
                    <a:pt x="1201" y="85"/>
                  </a:lnTo>
                  <a:lnTo>
                    <a:pt x="1201" y="87"/>
                  </a:lnTo>
                  <a:lnTo>
                    <a:pt x="1201" y="89"/>
                  </a:lnTo>
                  <a:lnTo>
                    <a:pt x="1201" y="96"/>
                  </a:lnTo>
                  <a:lnTo>
                    <a:pt x="1201" y="96"/>
                  </a:lnTo>
                  <a:lnTo>
                    <a:pt x="1199" y="96"/>
                  </a:lnTo>
                  <a:lnTo>
                    <a:pt x="1197" y="96"/>
                  </a:lnTo>
                  <a:lnTo>
                    <a:pt x="1189" y="96"/>
                  </a:lnTo>
                  <a:lnTo>
                    <a:pt x="1189" y="96"/>
                  </a:lnTo>
                  <a:lnTo>
                    <a:pt x="1189" y="99"/>
                  </a:lnTo>
                  <a:lnTo>
                    <a:pt x="1189" y="103"/>
                  </a:lnTo>
                  <a:lnTo>
                    <a:pt x="1189" y="106"/>
                  </a:lnTo>
                  <a:lnTo>
                    <a:pt x="1189" y="108"/>
                  </a:lnTo>
                  <a:lnTo>
                    <a:pt x="1189" y="108"/>
                  </a:lnTo>
                  <a:lnTo>
                    <a:pt x="1187" y="108"/>
                  </a:lnTo>
                  <a:lnTo>
                    <a:pt x="1185" y="108"/>
                  </a:lnTo>
                  <a:lnTo>
                    <a:pt x="1178" y="108"/>
                  </a:lnTo>
                  <a:lnTo>
                    <a:pt x="1178" y="108"/>
                  </a:lnTo>
                  <a:lnTo>
                    <a:pt x="1178" y="111"/>
                  </a:lnTo>
                  <a:lnTo>
                    <a:pt x="1178" y="115"/>
                  </a:lnTo>
                  <a:lnTo>
                    <a:pt x="1178" y="120"/>
                  </a:lnTo>
                  <a:lnTo>
                    <a:pt x="1178" y="120"/>
                  </a:lnTo>
                  <a:lnTo>
                    <a:pt x="1175" y="120"/>
                  </a:lnTo>
                  <a:lnTo>
                    <a:pt x="1173" y="120"/>
                  </a:lnTo>
                  <a:lnTo>
                    <a:pt x="1166" y="120"/>
                  </a:lnTo>
                  <a:lnTo>
                    <a:pt x="1166" y="120"/>
                  </a:lnTo>
                  <a:lnTo>
                    <a:pt x="1166" y="132"/>
                  </a:lnTo>
                  <a:lnTo>
                    <a:pt x="1166" y="132"/>
                  </a:lnTo>
                  <a:lnTo>
                    <a:pt x="1166" y="155"/>
                  </a:lnTo>
                  <a:lnTo>
                    <a:pt x="1166" y="155"/>
                  </a:lnTo>
                  <a:lnTo>
                    <a:pt x="1166" y="167"/>
                  </a:lnTo>
                  <a:lnTo>
                    <a:pt x="1166" y="167"/>
                  </a:lnTo>
                  <a:lnTo>
                    <a:pt x="1166" y="191"/>
                  </a:lnTo>
                  <a:lnTo>
                    <a:pt x="1166" y="191"/>
                  </a:lnTo>
                  <a:lnTo>
                    <a:pt x="1166" y="202"/>
                  </a:lnTo>
                  <a:lnTo>
                    <a:pt x="1166" y="202"/>
                  </a:lnTo>
                  <a:lnTo>
                    <a:pt x="1166" y="228"/>
                  </a:lnTo>
                  <a:lnTo>
                    <a:pt x="1166" y="228"/>
                  </a:lnTo>
                  <a:lnTo>
                    <a:pt x="1166" y="240"/>
                  </a:lnTo>
                  <a:lnTo>
                    <a:pt x="1166" y="240"/>
                  </a:lnTo>
                  <a:lnTo>
                    <a:pt x="1166" y="264"/>
                  </a:lnTo>
                  <a:lnTo>
                    <a:pt x="1166" y="264"/>
                  </a:lnTo>
                  <a:lnTo>
                    <a:pt x="1166" y="275"/>
                  </a:lnTo>
                  <a:lnTo>
                    <a:pt x="1166" y="275"/>
                  </a:lnTo>
                  <a:lnTo>
                    <a:pt x="1166" y="299"/>
                  </a:lnTo>
                  <a:lnTo>
                    <a:pt x="1166" y="299"/>
                  </a:lnTo>
                  <a:lnTo>
                    <a:pt x="1159" y="299"/>
                  </a:lnTo>
                  <a:lnTo>
                    <a:pt x="1154" y="299"/>
                  </a:lnTo>
                  <a:lnTo>
                    <a:pt x="1154" y="299"/>
                  </a:lnTo>
                  <a:lnTo>
                    <a:pt x="1147" y="299"/>
                  </a:lnTo>
                  <a:lnTo>
                    <a:pt x="1142" y="299"/>
                  </a:lnTo>
                  <a:lnTo>
                    <a:pt x="1142" y="299"/>
                  </a:lnTo>
                  <a:lnTo>
                    <a:pt x="1142" y="297"/>
                  </a:lnTo>
                  <a:lnTo>
                    <a:pt x="1142" y="292"/>
                  </a:lnTo>
                  <a:lnTo>
                    <a:pt x="1142" y="287"/>
                  </a:lnTo>
                  <a:lnTo>
                    <a:pt x="1142" y="287"/>
                  </a:lnTo>
                  <a:lnTo>
                    <a:pt x="1135" y="287"/>
                  </a:lnTo>
                  <a:lnTo>
                    <a:pt x="1131" y="287"/>
                  </a:lnTo>
                  <a:lnTo>
                    <a:pt x="1131" y="287"/>
                  </a:lnTo>
                  <a:lnTo>
                    <a:pt x="1119" y="287"/>
                  </a:lnTo>
                  <a:lnTo>
                    <a:pt x="1119" y="287"/>
                  </a:lnTo>
                  <a:lnTo>
                    <a:pt x="1107" y="287"/>
                  </a:lnTo>
                  <a:lnTo>
                    <a:pt x="1107" y="287"/>
                  </a:lnTo>
                  <a:lnTo>
                    <a:pt x="1083" y="287"/>
                  </a:lnTo>
                  <a:lnTo>
                    <a:pt x="1083" y="287"/>
                  </a:lnTo>
                  <a:lnTo>
                    <a:pt x="1060" y="287"/>
                  </a:lnTo>
                  <a:lnTo>
                    <a:pt x="1060" y="287"/>
                  </a:lnTo>
                  <a:lnTo>
                    <a:pt x="1053" y="287"/>
                  </a:lnTo>
                  <a:lnTo>
                    <a:pt x="1048" y="287"/>
                  </a:lnTo>
                  <a:lnTo>
                    <a:pt x="1046" y="287"/>
                  </a:lnTo>
                  <a:lnTo>
                    <a:pt x="1046" y="287"/>
                  </a:lnTo>
                  <a:lnTo>
                    <a:pt x="1046" y="290"/>
                  </a:lnTo>
                  <a:lnTo>
                    <a:pt x="1046" y="292"/>
                  </a:lnTo>
                  <a:lnTo>
                    <a:pt x="1046" y="299"/>
                  </a:lnTo>
                  <a:lnTo>
                    <a:pt x="1046" y="299"/>
                  </a:lnTo>
                  <a:lnTo>
                    <a:pt x="1048" y="304"/>
                  </a:lnTo>
                  <a:lnTo>
                    <a:pt x="1048" y="308"/>
                  </a:lnTo>
                  <a:lnTo>
                    <a:pt x="1046" y="311"/>
                  </a:lnTo>
                  <a:lnTo>
                    <a:pt x="1046" y="311"/>
                  </a:lnTo>
                  <a:lnTo>
                    <a:pt x="1043" y="311"/>
                  </a:lnTo>
                  <a:lnTo>
                    <a:pt x="1041" y="311"/>
                  </a:lnTo>
                  <a:lnTo>
                    <a:pt x="1034" y="311"/>
                  </a:lnTo>
                  <a:lnTo>
                    <a:pt x="1034" y="311"/>
                  </a:lnTo>
                  <a:lnTo>
                    <a:pt x="1029" y="311"/>
                  </a:lnTo>
                  <a:lnTo>
                    <a:pt x="1022" y="311"/>
                  </a:lnTo>
                  <a:lnTo>
                    <a:pt x="1022" y="311"/>
                  </a:lnTo>
                  <a:lnTo>
                    <a:pt x="1017" y="311"/>
                  </a:lnTo>
                  <a:lnTo>
                    <a:pt x="1010" y="311"/>
                  </a:lnTo>
                  <a:lnTo>
                    <a:pt x="1010" y="311"/>
                  </a:lnTo>
                  <a:lnTo>
                    <a:pt x="1010" y="316"/>
                  </a:lnTo>
                  <a:lnTo>
                    <a:pt x="1010" y="323"/>
                  </a:lnTo>
                  <a:lnTo>
                    <a:pt x="1010" y="323"/>
                  </a:lnTo>
                  <a:lnTo>
                    <a:pt x="1008" y="323"/>
                  </a:lnTo>
                  <a:lnTo>
                    <a:pt x="1006" y="323"/>
                  </a:lnTo>
                  <a:lnTo>
                    <a:pt x="999" y="323"/>
                  </a:lnTo>
                  <a:lnTo>
                    <a:pt x="999" y="323"/>
                  </a:lnTo>
                  <a:lnTo>
                    <a:pt x="975" y="323"/>
                  </a:lnTo>
                  <a:lnTo>
                    <a:pt x="975" y="323"/>
                  </a:lnTo>
                  <a:lnTo>
                    <a:pt x="975" y="275"/>
                  </a:lnTo>
                  <a:lnTo>
                    <a:pt x="975" y="275"/>
                  </a:lnTo>
                  <a:lnTo>
                    <a:pt x="975" y="252"/>
                  </a:lnTo>
                  <a:lnTo>
                    <a:pt x="975" y="252"/>
                  </a:lnTo>
                  <a:lnTo>
                    <a:pt x="970" y="252"/>
                  </a:lnTo>
                  <a:lnTo>
                    <a:pt x="966" y="252"/>
                  </a:lnTo>
                  <a:lnTo>
                    <a:pt x="963" y="252"/>
                  </a:lnTo>
                  <a:lnTo>
                    <a:pt x="963" y="252"/>
                  </a:lnTo>
                  <a:lnTo>
                    <a:pt x="963" y="240"/>
                  </a:lnTo>
                  <a:lnTo>
                    <a:pt x="963" y="240"/>
                  </a:lnTo>
                  <a:lnTo>
                    <a:pt x="963" y="228"/>
                  </a:lnTo>
                  <a:lnTo>
                    <a:pt x="963" y="228"/>
                  </a:lnTo>
                  <a:lnTo>
                    <a:pt x="963" y="217"/>
                  </a:lnTo>
                  <a:lnTo>
                    <a:pt x="963" y="217"/>
                  </a:lnTo>
                  <a:lnTo>
                    <a:pt x="963" y="202"/>
                  </a:lnTo>
                  <a:lnTo>
                    <a:pt x="963" y="202"/>
                  </a:lnTo>
                  <a:lnTo>
                    <a:pt x="963" y="179"/>
                  </a:lnTo>
                  <a:lnTo>
                    <a:pt x="963" y="179"/>
                  </a:lnTo>
                  <a:lnTo>
                    <a:pt x="959" y="179"/>
                  </a:lnTo>
                  <a:lnTo>
                    <a:pt x="951" y="179"/>
                  </a:lnTo>
                  <a:lnTo>
                    <a:pt x="951" y="179"/>
                  </a:lnTo>
                  <a:lnTo>
                    <a:pt x="951" y="167"/>
                  </a:lnTo>
                  <a:lnTo>
                    <a:pt x="951" y="167"/>
                  </a:lnTo>
                  <a:lnTo>
                    <a:pt x="951" y="155"/>
                  </a:lnTo>
                  <a:lnTo>
                    <a:pt x="951" y="155"/>
                  </a:lnTo>
                  <a:lnTo>
                    <a:pt x="904" y="155"/>
                  </a:lnTo>
                  <a:lnTo>
                    <a:pt x="904" y="155"/>
                  </a:lnTo>
                  <a:lnTo>
                    <a:pt x="881" y="155"/>
                  </a:lnTo>
                  <a:lnTo>
                    <a:pt x="881" y="155"/>
                  </a:lnTo>
                  <a:lnTo>
                    <a:pt x="881" y="132"/>
                  </a:lnTo>
                  <a:lnTo>
                    <a:pt x="881" y="132"/>
                  </a:lnTo>
                  <a:lnTo>
                    <a:pt x="874" y="132"/>
                  </a:lnTo>
                  <a:lnTo>
                    <a:pt x="871" y="132"/>
                  </a:lnTo>
                  <a:lnTo>
                    <a:pt x="869" y="132"/>
                  </a:lnTo>
                  <a:lnTo>
                    <a:pt x="869" y="132"/>
                  </a:lnTo>
                  <a:lnTo>
                    <a:pt x="869" y="127"/>
                  </a:lnTo>
                  <a:lnTo>
                    <a:pt x="869" y="120"/>
                  </a:lnTo>
                  <a:lnTo>
                    <a:pt x="869" y="120"/>
                  </a:lnTo>
                  <a:lnTo>
                    <a:pt x="869" y="108"/>
                  </a:lnTo>
                  <a:lnTo>
                    <a:pt x="869" y="108"/>
                  </a:lnTo>
                  <a:lnTo>
                    <a:pt x="869" y="96"/>
                  </a:lnTo>
                  <a:lnTo>
                    <a:pt x="869" y="96"/>
                  </a:lnTo>
                  <a:lnTo>
                    <a:pt x="857" y="96"/>
                  </a:lnTo>
                  <a:lnTo>
                    <a:pt x="857" y="96"/>
                  </a:lnTo>
                  <a:lnTo>
                    <a:pt x="845" y="96"/>
                  </a:lnTo>
                  <a:lnTo>
                    <a:pt x="845" y="96"/>
                  </a:lnTo>
                  <a:lnTo>
                    <a:pt x="838" y="96"/>
                  </a:lnTo>
                  <a:lnTo>
                    <a:pt x="834" y="96"/>
                  </a:lnTo>
                  <a:lnTo>
                    <a:pt x="834" y="96"/>
                  </a:lnTo>
                  <a:lnTo>
                    <a:pt x="831" y="99"/>
                  </a:lnTo>
                  <a:lnTo>
                    <a:pt x="834" y="101"/>
                  </a:lnTo>
                  <a:lnTo>
                    <a:pt x="834" y="108"/>
                  </a:lnTo>
                  <a:lnTo>
                    <a:pt x="834" y="108"/>
                  </a:lnTo>
                  <a:lnTo>
                    <a:pt x="827" y="108"/>
                  </a:lnTo>
                  <a:lnTo>
                    <a:pt x="824" y="108"/>
                  </a:lnTo>
                  <a:lnTo>
                    <a:pt x="822" y="108"/>
                  </a:lnTo>
                  <a:lnTo>
                    <a:pt x="822" y="108"/>
                  </a:lnTo>
                  <a:lnTo>
                    <a:pt x="820" y="111"/>
                  </a:lnTo>
                  <a:lnTo>
                    <a:pt x="822" y="115"/>
                  </a:lnTo>
                  <a:lnTo>
                    <a:pt x="822" y="118"/>
                  </a:lnTo>
                  <a:lnTo>
                    <a:pt x="822" y="120"/>
                  </a:lnTo>
                  <a:lnTo>
                    <a:pt x="822" y="120"/>
                  </a:lnTo>
                  <a:lnTo>
                    <a:pt x="820" y="120"/>
                  </a:lnTo>
                  <a:lnTo>
                    <a:pt x="815" y="120"/>
                  </a:lnTo>
                  <a:lnTo>
                    <a:pt x="812" y="120"/>
                  </a:lnTo>
                  <a:lnTo>
                    <a:pt x="810" y="120"/>
                  </a:lnTo>
                  <a:lnTo>
                    <a:pt x="810" y="120"/>
                  </a:lnTo>
                  <a:lnTo>
                    <a:pt x="808" y="122"/>
                  </a:lnTo>
                  <a:lnTo>
                    <a:pt x="808" y="127"/>
                  </a:lnTo>
                  <a:lnTo>
                    <a:pt x="810" y="132"/>
                  </a:lnTo>
                  <a:lnTo>
                    <a:pt x="810" y="132"/>
                  </a:lnTo>
                  <a:lnTo>
                    <a:pt x="803" y="132"/>
                  </a:lnTo>
                  <a:lnTo>
                    <a:pt x="796" y="132"/>
                  </a:lnTo>
                  <a:lnTo>
                    <a:pt x="796" y="132"/>
                  </a:lnTo>
                  <a:lnTo>
                    <a:pt x="796" y="139"/>
                  </a:lnTo>
                  <a:lnTo>
                    <a:pt x="796" y="144"/>
                  </a:lnTo>
                  <a:lnTo>
                    <a:pt x="796" y="144"/>
                  </a:lnTo>
                  <a:lnTo>
                    <a:pt x="796" y="155"/>
                  </a:lnTo>
                  <a:lnTo>
                    <a:pt x="796" y="155"/>
                  </a:lnTo>
                  <a:lnTo>
                    <a:pt x="796" y="167"/>
                  </a:lnTo>
                  <a:lnTo>
                    <a:pt x="796" y="167"/>
                  </a:lnTo>
                  <a:lnTo>
                    <a:pt x="796" y="217"/>
                  </a:lnTo>
                  <a:lnTo>
                    <a:pt x="796" y="217"/>
                  </a:lnTo>
                  <a:lnTo>
                    <a:pt x="784" y="217"/>
                  </a:lnTo>
                  <a:lnTo>
                    <a:pt x="784" y="217"/>
                  </a:lnTo>
                  <a:lnTo>
                    <a:pt x="761" y="217"/>
                  </a:lnTo>
                  <a:lnTo>
                    <a:pt x="761" y="217"/>
                  </a:lnTo>
                  <a:lnTo>
                    <a:pt x="761" y="264"/>
                  </a:lnTo>
                  <a:lnTo>
                    <a:pt x="761" y="264"/>
                  </a:lnTo>
                  <a:lnTo>
                    <a:pt x="761" y="311"/>
                  </a:lnTo>
                  <a:lnTo>
                    <a:pt x="761" y="311"/>
                  </a:lnTo>
                  <a:lnTo>
                    <a:pt x="749" y="311"/>
                  </a:lnTo>
                  <a:lnTo>
                    <a:pt x="749" y="311"/>
                  </a:lnTo>
                  <a:lnTo>
                    <a:pt x="744" y="311"/>
                  </a:lnTo>
                  <a:lnTo>
                    <a:pt x="737" y="311"/>
                  </a:lnTo>
                  <a:lnTo>
                    <a:pt x="737" y="311"/>
                  </a:lnTo>
                  <a:lnTo>
                    <a:pt x="737" y="304"/>
                  </a:lnTo>
                  <a:lnTo>
                    <a:pt x="737" y="299"/>
                  </a:lnTo>
                  <a:lnTo>
                    <a:pt x="737" y="299"/>
                  </a:lnTo>
                  <a:lnTo>
                    <a:pt x="737" y="287"/>
                  </a:lnTo>
                  <a:lnTo>
                    <a:pt x="737" y="287"/>
                  </a:lnTo>
                  <a:lnTo>
                    <a:pt x="737" y="275"/>
                  </a:lnTo>
                  <a:lnTo>
                    <a:pt x="737" y="275"/>
                  </a:lnTo>
                  <a:lnTo>
                    <a:pt x="737" y="252"/>
                  </a:lnTo>
                  <a:lnTo>
                    <a:pt x="737" y="252"/>
                  </a:lnTo>
                  <a:lnTo>
                    <a:pt x="690" y="252"/>
                  </a:lnTo>
                  <a:lnTo>
                    <a:pt x="690" y="252"/>
                  </a:lnTo>
                  <a:lnTo>
                    <a:pt x="678" y="252"/>
                  </a:lnTo>
                  <a:lnTo>
                    <a:pt x="678" y="252"/>
                  </a:lnTo>
                  <a:lnTo>
                    <a:pt x="655" y="252"/>
                  </a:lnTo>
                  <a:lnTo>
                    <a:pt x="655" y="252"/>
                  </a:lnTo>
                  <a:lnTo>
                    <a:pt x="655" y="202"/>
                  </a:lnTo>
                  <a:lnTo>
                    <a:pt x="655" y="202"/>
                  </a:lnTo>
                  <a:lnTo>
                    <a:pt x="655" y="155"/>
                  </a:lnTo>
                  <a:lnTo>
                    <a:pt x="655" y="155"/>
                  </a:lnTo>
                  <a:lnTo>
                    <a:pt x="655" y="144"/>
                  </a:lnTo>
                  <a:lnTo>
                    <a:pt x="655" y="144"/>
                  </a:lnTo>
                  <a:lnTo>
                    <a:pt x="648" y="144"/>
                  </a:lnTo>
                  <a:lnTo>
                    <a:pt x="645" y="144"/>
                  </a:lnTo>
                  <a:lnTo>
                    <a:pt x="643" y="144"/>
                  </a:lnTo>
                  <a:lnTo>
                    <a:pt x="643" y="144"/>
                  </a:lnTo>
                  <a:lnTo>
                    <a:pt x="643" y="141"/>
                  </a:lnTo>
                  <a:lnTo>
                    <a:pt x="643" y="139"/>
                  </a:lnTo>
                  <a:lnTo>
                    <a:pt x="643" y="132"/>
                  </a:lnTo>
                  <a:lnTo>
                    <a:pt x="643" y="132"/>
                  </a:lnTo>
                  <a:lnTo>
                    <a:pt x="643" y="127"/>
                  </a:lnTo>
                  <a:lnTo>
                    <a:pt x="643" y="120"/>
                  </a:lnTo>
                  <a:lnTo>
                    <a:pt x="643" y="120"/>
                  </a:lnTo>
                  <a:lnTo>
                    <a:pt x="640" y="120"/>
                  </a:lnTo>
                  <a:lnTo>
                    <a:pt x="636" y="120"/>
                  </a:lnTo>
                  <a:lnTo>
                    <a:pt x="631" y="120"/>
                  </a:lnTo>
                  <a:lnTo>
                    <a:pt x="631" y="120"/>
                  </a:lnTo>
                  <a:lnTo>
                    <a:pt x="631" y="118"/>
                  </a:lnTo>
                  <a:lnTo>
                    <a:pt x="631" y="115"/>
                  </a:lnTo>
                  <a:lnTo>
                    <a:pt x="631" y="108"/>
                  </a:lnTo>
                  <a:lnTo>
                    <a:pt x="631" y="108"/>
                  </a:lnTo>
                  <a:lnTo>
                    <a:pt x="631" y="96"/>
                  </a:lnTo>
                  <a:lnTo>
                    <a:pt x="631" y="96"/>
                  </a:lnTo>
                  <a:lnTo>
                    <a:pt x="631" y="73"/>
                  </a:lnTo>
                  <a:lnTo>
                    <a:pt x="631" y="73"/>
                  </a:lnTo>
                  <a:lnTo>
                    <a:pt x="631" y="49"/>
                  </a:lnTo>
                  <a:lnTo>
                    <a:pt x="631" y="49"/>
                  </a:lnTo>
                  <a:lnTo>
                    <a:pt x="607" y="49"/>
                  </a:lnTo>
                  <a:lnTo>
                    <a:pt x="607" y="49"/>
                  </a:lnTo>
                  <a:lnTo>
                    <a:pt x="607" y="73"/>
                  </a:lnTo>
                  <a:lnTo>
                    <a:pt x="607" y="73"/>
                  </a:lnTo>
                  <a:lnTo>
                    <a:pt x="607" y="120"/>
                  </a:lnTo>
                  <a:lnTo>
                    <a:pt x="607" y="120"/>
                  </a:lnTo>
                  <a:lnTo>
                    <a:pt x="600" y="120"/>
                  </a:lnTo>
                  <a:lnTo>
                    <a:pt x="596" y="120"/>
                  </a:lnTo>
                  <a:lnTo>
                    <a:pt x="596" y="120"/>
                  </a:lnTo>
                  <a:lnTo>
                    <a:pt x="593" y="118"/>
                  </a:lnTo>
                  <a:lnTo>
                    <a:pt x="596" y="115"/>
                  </a:lnTo>
                  <a:lnTo>
                    <a:pt x="596" y="108"/>
                  </a:lnTo>
                  <a:lnTo>
                    <a:pt x="596" y="108"/>
                  </a:lnTo>
                  <a:lnTo>
                    <a:pt x="584" y="108"/>
                  </a:lnTo>
                  <a:lnTo>
                    <a:pt x="584" y="108"/>
                  </a:lnTo>
                  <a:lnTo>
                    <a:pt x="572" y="108"/>
                  </a:lnTo>
                  <a:lnTo>
                    <a:pt x="572" y="108"/>
                  </a:lnTo>
                  <a:lnTo>
                    <a:pt x="523" y="108"/>
                  </a:lnTo>
                  <a:lnTo>
                    <a:pt x="523" y="108"/>
                  </a:lnTo>
                  <a:lnTo>
                    <a:pt x="523" y="120"/>
                  </a:lnTo>
                  <a:lnTo>
                    <a:pt x="523" y="120"/>
                  </a:lnTo>
                  <a:lnTo>
                    <a:pt x="525" y="127"/>
                  </a:lnTo>
                  <a:lnTo>
                    <a:pt x="523" y="132"/>
                  </a:lnTo>
                  <a:lnTo>
                    <a:pt x="523" y="132"/>
                  </a:lnTo>
                  <a:lnTo>
                    <a:pt x="520" y="132"/>
                  </a:lnTo>
                  <a:lnTo>
                    <a:pt x="518" y="132"/>
                  </a:lnTo>
                  <a:lnTo>
                    <a:pt x="513" y="132"/>
                  </a:lnTo>
                  <a:lnTo>
                    <a:pt x="511" y="132"/>
                  </a:lnTo>
                  <a:lnTo>
                    <a:pt x="511" y="132"/>
                  </a:lnTo>
                  <a:lnTo>
                    <a:pt x="511" y="134"/>
                  </a:lnTo>
                  <a:lnTo>
                    <a:pt x="511" y="139"/>
                  </a:lnTo>
                  <a:lnTo>
                    <a:pt x="511" y="144"/>
                  </a:lnTo>
                  <a:lnTo>
                    <a:pt x="511" y="144"/>
                  </a:lnTo>
                  <a:lnTo>
                    <a:pt x="499" y="144"/>
                  </a:lnTo>
                  <a:lnTo>
                    <a:pt x="499" y="144"/>
                  </a:lnTo>
                  <a:lnTo>
                    <a:pt x="487" y="144"/>
                  </a:lnTo>
                  <a:lnTo>
                    <a:pt x="487" y="144"/>
                  </a:lnTo>
                  <a:lnTo>
                    <a:pt x="487" y="155"/>
                  </a:lnTo>
                  <a:lnTo>
                    <a:pt x="487" y="155"/>
                  </a:lnTo>
                  <a:lnTo>
                    <a:pt x="487" y="162"/>
                  </a:lnTo>
                  <a:lnTo>
                    <a:pt x="487" y="167"/>
                  </a:lnTo>
                  <a:lnTo>
                    <a:pt x="487" y="167"/>
                  </a:lnTo>
                  <a:lnTo>
                    <a:pt x="494" y="167"/>
                  </a:lnTo>
                  <a:lnTo>
                    <a:pt x="499" y="167"/>
                  </a:lnTo>
                  <a:lnTo>
                    <a:pt x="499" y="167"/>
                  </a:lnTo>
                  <a:lnTo>
                    <a:pt x="501" y="169"/>
                  </a:lnTo>
                  <a:lnTo>
                    <a:pt x="499" y="174"/>
                  </a:lnTo>
                  <a:lnTo>
                    <a:pt x="499" y="179"/>
                  </a:lnTo>
                  <a:lnTo>
                    <a:pt x="499" y="179"/>
                  </a:lnTo>
                  <a:lnTo>
                    <a:pt x="499" y="191"/>
                  </a:lnTo>
                  <a:lnTo>
                    <a:pt x="499" y="191"/>
                  </a:lnTo>
                  <a:lnTo>
                    <a:pt x="499" y="202"/>
                  </a:lnTo>
                  <a:lnTo>
                    <a:pt x="499" y="202"/>
                  </a:lnTo>
                  <a:lnTo>
                    <a:pt x="499" y="209"/>
                  </a:lnTo>
                  <a:lnTo>
                    <a:pt x="499" y="217"/>
                  </a:lnTo>
                  <a:lnTo>
                    <a:pt x="499" y="217"/>
                  </a:lnTo>
                  <a:lnTo>
                    <a:pt x="497" y="217"/>
                  </a:lnTo>
                  <a:lnTo>
                    <a:pt x="494" y="217"/>
                  </a:lnTo>
                  <a:lnTo>
                    <a:pt x="487" y="217"/>
                  </a:lnTo>
                  <a:lnTo>
                    <a:pt x="487" y="217"/>
                  </a:lnTo>
                  <a:lnTo>
                    <a:pt x="487" y="209"/>
                  </a:lnTo>
                  <a:lnTo>
                    <a:pt x="487" y="205"/>
                  </a:lnTo>
                  <a:lnTo>
                    <a:pt x="487" y="202"/>
                  </a:lnTo>
                  <a:lnTo>
                    <a:pt x="487" y="202"/>
                  </a:lnTo>
                  <a:lnTo>
                    <a:pt x="483" y="202"/>
                  </a:lnTo>
                  <a:lnTo>
                    <a:pt x="476" y="202"/>
                  </a:lnTo>
                  <a:lnTo>
                    <a:pt x="476" y="202"/>
                  </a:lnTo>
                  <a:lnTo>
                    <a:pt x="476" y="198"/>
                  </a:lnTo>
                  <a:lnTo>
                    <a:pt x="476" y="191"/>
                  </a:lnTo>
                  <a:lnTo>
                    <a:pt x="476" y="191"/>
                  </a:lnTo>
                  <a:lnTo>
                    <a:pt x="476" y="179"/>
                  </a:lnTo>
                  <a:lnTo>
                    <a:pt x="476" y="179"/>
                  </a:lnTo>
                  <a:lnTo>
                    <a:pt x="476" y="167"/>
                  </a:lnTo>
                  <a:lnTo>
                    <a:pt x="476" y="167"/>
                  </a:lnTo>
                  <a:lnTo>
                    <a:pt x="476" y="144"/>
                  </a:lnTo>
                  <a:lnTo>
                    <a:pt x="476" y="144"/>
                  </a:lnTo>
                  <a:lnTo>
                    <a:pt x="476" y="120"/>
                  </a:lnTo>
                  <a:lnTo>
                    <a:pt x="476" y="120"/>
                  </a:lnTo>
                  <a:lnTo>
                    <a:pt x="471" y="120"/>
                  </a:lnTo>
                  <a:lnTo>
                    <a:pt x="464" y="120"/>
                  </a:lnTo>
                  <a:lnTo>
                    <a:pt x="464" y="120"/>
                  </a:lnTo>
                  <a:lnTo>
                    <a:pt x="464" y="118"/>
                  </a:lnTo>
                  <a:lnTo>
                    <a:pt x="464" y="115"/>
                  </a:lnTo>
                  <a:lnTo>
                    <a:pt x="464" y="108"/>
                  </a:lnTo>
                  <a:lnTo>
                    <a:pt x="464" y="108"/>
                  </a:lnTo>
                  <a:lnTo>
                    <a:pt x="457" y="108"/>
                  </a:lnTo>
                  <a:lnTo>
                    <a:pt x="452" y="108"/>
                  </a:lnTo>
                  <a:lnTo>
                    <a:pt x="452" y="108"/>
                  </a:lnTo>
                  <a:lnTo>
                    <a:pt x="452" y="103"/>
                  </a:lnTo>
                  <a:lnTo>
                    <a:pt x="452" y="96"/>
                  </a:lnTo>
                  <a:lnTo>
                    <a:pt x="452" y="96"/>
                  </a:lnTo>
                  <a:lnTo>
                    <a:pt x="452" y="85"/>
                  </a:lnTo>
                  <a:lnTo>
                    <a:pt x="452" y="85"/>
                  </a:lnTo>
                  <a:lnTo>
                    <a:pt x="452" y="78"/>
                  </a:lnTo>
                  <a:lnTo>
                    <a:pt x="452" y="73"/>
                  </a:lnTo>
                  <a:lnTo>
                    <a:pt x="452" y="73"/>
                  </a:lnTo>
                  <a:lnTo>
                    <a:pt x="450" y="73"/>
                  </a:lnTo>
                  <a:lnTo>
                    <a:pt x="447" y="73"/>
                  </a:lnTo>
                  <a:lnTo>
                    <a:pt x="440" y="73"/>
                  </a:lnTo>
                  <a:lnTo>
                    <a:pt x="440" y="73"/>
                  </a:lnTo>
                  <a:lnTo>
                    <a:pt x="440" y="49"/>
                  </a:lnTo>
                  <a:lnTo>
                    <a:pt x="440" y="49"/>
                  </a:lnTo>
                  <a:lnTo>
                    <a:pt x="440" y="37"/>
                  </a:lnTo>
                  <a:lnTo>
                    <a:pt x="440" y="37"/>
                  </a:lnTo>
                  <a:lnTo>
                    <a:pt x="440" y="26"/>
                  </a:lnTo>
                  <a:lnTo>
                    <a:pt x="440" y="26"/>
                  </a:lnTo>
                  <a:lnTo>
                    <a:pt x="440" y="14"/>
                  </a:lnTo>
                  <a:lnTo>
                    <a:pt x="440" y="14"/>
                  </a:lnTo>
                  <a:lnTo>
                    <a:pt x="440" y="7"/>
                  </a:lnTo>
                  <a:lnTo>
                    <a:pt x="440" y="2"/>
                  </a:lnTo>
                  <a:lnTo>
                    <a:pt x="440" y="2"/>
                  </a:lnTo>
                  <a:lnTo>
                    <a:pt x="438" y="0"/>
                  </a:lnTo>
                  <a:lnTo>
                    <a:pt x="435" y="2"/>
                  </a:lnTo>
                  <a:lnTo>
                    <a:pt x="428" y="2"/>
                  </a:lnTo>
                  <a:lnTo>
                    <a:pt x="428" y="2"/>
                  </a:lnTo>
                  <a:lnTo>
                    <a:pt x="428" y="14"/>
                  </a:lnTo>
                  <a:lnTo>
                    <a:pt x="428" y="14"/>
                  </a:lnTo>
                  <a:lnTo>
                    <a:pt x="428" y="26"/>
                  </a:lnTo>
                  <a:lnTo>
                    <a:pt x="428" y="26"/>
                  </a:lnTo>
                  <a:lnTo>
                    <a:pt x="428" y="37"/>
                  </a:lnTo>
                  <a:lnTo>
                    <a:pt x="428" y="37"/>
                  </a:lnTo>
                  <a:lnTo>
                    <a:pt x="428" y="42"/>
                  </a:lnTo>
                  <a:lnTo>
                    <a:pt x="428" y="49"/>
                  </a:lnTo>
                  <a:lnTo>
                    <a:pt x="428" y="49"/>
                  </a:lnTo>
                  <a:lnTo>
                    <a:pt x="421" y="49"/>
                  </a:lnTo>
                  <a:lnTo>
                    <a:pt x="417" y="49"/>
                  </a:lnTo>
                  <a:lnTo>
                    <a:pt x="417" y="49"/>
                  </a:lnTo>
                  <a:lnTo>
                    <a:pt x="417" y="54"/>
                  </a:lnTo>
                  <a:lnTo>
                    <a:pt x="417" y="61"/>
                  </a:lnTo>
                  <a:lnTo>
                    <a:pt x="417" y="61"/>
                  </a:lnTo>
                  <a:lnTo>
                    <a:pt x="417" y="66"/>
                  </a:lnTo>
                  <a:lnTo>
                    <a:pt x="417" y="73"/>
                  </a:lnTo>
                  <a:lnTo>
                    <a:pt x="417" y="73"/>
                  </a:lnTo>
                  <a:lnTo>
                    <a:pt x="410" y="73"/>
                  </a:lnTo>
                  <a:lnTo>
                    <a:pt x="405" y="73"/>
                  </a:lnTo>
                  <a:lnTo>
                    <a:pt x="405" y="73"/>
                  </a:lnTo>
                  <a:lnTo>
                    <a:pt x="405" y="75"/>
                  </a:lnTo>
                  <a:lnTo>
                    <a:pt x="405" y="78"/>
                  </a:lnTo>
                  <a:lnTo>
                    <a:pt x="405" y="85"/>
                  </a:lnTo>
                  <a:lnTo>
                    <a:pt x="405" y="85"/>
                  </a:lnTo>
                  <a:lnTo>
                    <a:pt x="405" y="108"/>
                  </a:lnTo>
                  <a:lnTo>
                    <a:pt x="405" y="108"/>
                  </a:lnTo>
                  <a:lnTo>
                    <a:pt x="393" y="108"/>
                  </a:lnTo>
                  <a:lnTo>
                    <a:pt x="393" y="108"/>
                  </a:lnTo>
                  <a:lnTo>
                    <a:pt x="370" y="108"/>
                  </a:lnTo>
                  <a:lnTo>
                    <a:pt x="370" y="108"/>
                  </a:lnTo>
                  <a:lnTo>
                    <a:pt x="370" y="155"/>
                  </a:lnTo>
                  <a:lnTo>
                    <a:pt x="370" y="155"/>
                  </a:lnTo>
                  <a:lnTo>
                    <a:pt x="370" y="179"/>
                  </a:lnTo>
                  <a:lnTo>
                    <a:pt x="370" y="179"/>
                  </a:lnTo>
                  <a:lnTo>
                    <a:pt x="370" y="191"/>
                  </a:lnTo>
                  <a:lnTo>
                    <a:pt x="370" y="191"/>
                  </a:lnTo>
                  <a:lnTo>
                    <a:pt x="370" y="198"/>
                  </a:lnTo>
                  <a:lnTo>
                    <a:pt x="370" y="202"/>
                  </a:lnTo>
                  <a:lnTo>
                    <a:pt x="370" y="202"/>
                  </a:lnTo>
                  <a:lnTo>
                    <a:pt x="362" y="205"/>
                  </a:lnTo>
                  <a:lnTo>
                    <a:pt x="358" y="202"/>
                  </a:lnTo>
                  <a:lnTo>
                    <a:pt x="358" y="202"/>
                  </a:lnTo>
                  <a:lnTo>
                    <a:pt x="358" y="252"/>
                  </a:lnTo>
                  <a:lnTo>
                    <a:pt x="358" y="252"/>
                  </a:lnTo>
                  <a:lnTo>
                    <a:pt x="351" y="252"/>
                  </a:lnTo>
                  <a:lnTo>
                    <a:pt x="346" y="252"/>
                  </a:lnTo>
                  <a:lnTo>
                    <a:pt x="346" y="252"/>
                  </a:lnTo>
                  <a:lnTo>
                    <a:pt x="344" y="245"/>
                  </a:lnTo>
                  <a:lnTo>
                    <a:pt x="346" y="240"/>
                  </a:lnTo>
                  <a:lnTo>
                    <a:pt x="346" y="240"/>
                  </a:lnTo>
                  <a:lnTo>
                    <a:pt x="346" y="228"/>
                  </a:lnTo>
                  <a:lnTo>
                    <a:pt x="346" y="228"/>
                  </a:lnTo>
                  <a:lnTo>
                    <a:pt x="346" y="202"/>
                  </a:lnTo>
                  <a:lnTo>
                    <a:pt x="346" y="202"/>
                  </a:lnTo>
                  <a:lnTo>
                    <a:pt x="346" y="179"/>
                  </a:lnTo>
                  <a:lnTo>
                    <a:pt x="346" y="179"/>
                  </a:lnTo>
                  <a:lnTo>
                    <a:pt x="322" y="179"/>
                  </a:lnTo>
                  <a:lnTo>
                    <a:pt x="322" y="179"/>
                  </a:lnTo>
                  <a:lnTo>
                    <a:pt x="308" y="179"/>
                  </a:lnTo>
                  <a:lnTo>
                    <a:pt x="308" y="179"/>
                  </a:lnTo>
                  <a:lnTo>
                    <a:pt x="304" y="181"/>
                  </a:lnTo>
                  <a:lnTo>
                    <a:pt x="296" y="179"/>
                  </a:lnTo>
                  <a:lnTo>
                    <a:pt x="296" y="179"/>
                  </a:lnTo>
                  <a:lnTo>
                    <a:pt x="296" y="174"/>
                  </a:lnTo>
                  <a:lnTo>
                    <a:pt x="296" y="167"/>
                  </a:lnTo>
                  <a:lnTo>
                    <a:pt x="296" y="167"/>
                  </a:lnTo>
                  <a:lnTo>
                    <a:pt x="296" y="144"/>
                  </a:lnTo>
                  <a:lnTo>
                    <a:pt x="296" y="144"/>
                  </a:lnTo>
                  <a:lnTo>
                    <a:pt x="273" y="144"/>
                  </a:lnTo>
                  <a:lnTo>
                    <a:pt x="273" y="144"/>
                  </a:lnTo>
                  <a:lnTo>
                    <a:pt x="249" y="144"/>
                  </a:lnTo>
                  <a:lnTo>
                    <a:pt x="249" y="144"/>
                  </a:lnTo>
                  <a:lnTo>
                    <a:pt x="238" y="144"/>
                  </a:lnTo>
                  <a:lnTo>
                    <a:pt x="238" y="144"/>
                  </a:lnTo>
                  <a:lnTo>
                    <a:pt x="214" y="144"/>
                  </a:lnTo>
                  <a:lnTo>
                    <a:pt x="214" y="144"/>
                  </a:lnTo>
                  <a:lnTo>
                    <a:pt x="214" y="155"/>
                  </a:lnTo>
                  <a:lnTo>
                    <a:pt x="214" y="155"/>
                  </a:lnTo>
                  <a:lnTo>
                    <a:pt x="214" y="179"/>
                  </a:lnTo>
                  <a:lnTo>
                    <a:pt x="214" y="179"/>
                  </a:lnTo>
                  <a:lnTo>
                    <a:pt x="202" y="179"/>
                  </a:lnTo>
                  <a:lnTo>
                    <a:pt x="202" y="179"/>
                  </a:lnTo>
                  <a:lnTo>
                    <a:pt x="179" y="179"/>
                  </a:lnTo>
                  <a:lnTo>
                    <a:pt x="179" y="179"/>
                  </a:lnTo>
                  <a:lnTo>
                    <a:pt x="179" y="191"/>
                  </a:lnTo>
                  <a:lnTo>
                    <a:pt x="179" y="191"/>
                  </a:lnTo>
                  <a:lnTo>
                    <a:pt x="179" y="217"/>
                  </a:lnTo>
                  <a:lnTo>
                    <a:pt x="179" y="217"/>
                  </a:lnTo>
                  <a:lnTo>
                    <a:pt x="179" y="240"/>
                  </a:lnTo>
                  <a:lnTo>
                    <a:pt x="179" y="240"/>
                  </a:lnTo>
                  <a:lnTo>
                    <a:pt x="172" y="240"/>
                  </a:lnTo>
                  <a:lnTo>
                    <a:pt x="169" y="238"/>
                  </a:lnTo>
                  <a:lnTo>
                    <a:pt x="167" y="240"/>
                  </a:lnTo>
                  <a:lnTo>
                    <a:pt x="167" y="240"/>
                  </a:lnTo>
                  <a:lnTo>
                    <a:pt x="167" y="242"/>
                  </a:lnTo>
                  <a:lnTo>
                    <a:pt x="167" y="245"/>
                  </a:lnTo>
                  <a:lnTo>
                    <a:pt x="167" y="250"/>
                  </a:lnTo>
                  <a:lnTo>
                    <a:pt x="167" y="252"/>
                  </a:lnTo>
                  <a:lnTo>
                    <a:pt x="167" y="252"/>
                  </a:lnTo>
                  <a:lnTo>
                    <a:pt x="165" y="252"/>
                  </a:lnTo>
                  <a:lnTo>
                    <a:pt x="160" y="252"/>
                  </a:lnTo>
                  <a:lnTo>
                    <a:pt x="155" y="252"/>
                  </a:lnTo>
                  <a:lnTo>
                    <a:pt x="155" y="252"/>
                  </a:lnTo>
                  <a:lnTo>
                    <a:pt x="155" y="264"/>
                  </a:lnTo>
                  <a:lnTo>
                    <a:pt x="155" y="264"/>
                  </a:lnTo>
                  <a:lnTo>
                    <a:pt x="155" y="275"/>
                  </a:lnTo>
                  <a:lnTo>
                    <a:pt x="155" y="275"/>
                  </a:lnTo>
                  <a:lnTo>
                    <a:pt x="148" y="275"/>
                  </a:lnTo>
                  <a:lnTo>
                    <a:pt x="143" y="275"/>
                  </a:lnTo>
                  <a:lnTo>
                    <a:pt x="143" y="275"/>
                  </a:lnTo>
                  <a:lnTo>
                    <a:pt x="143" y="280"/>
                  </a:lnTo>
                  <a:lnTo>
                    <a:pt x="143" y="287"/>
                  </a:lnTo>
                  <a:lnTo>
                    <a:pt x="143" y="287"/>
                  </a:lnTo>
                  <a:lnTo>
                    <a:pt x="143" y="299"/>
                  </a:lnTo>
                  <a:lnTo>
                    <a:pt x="143" y="299"/>
                  </a:lnTo>
                  <a:lnTo>
                    <a:pt x="143" y="323"/>
                  </a:lnTo>
                  <a:lnTo>
                    <a:pt x="143" y="323"/>
                  </a:lnTo>
                  <a:lnTo>
                    <a:pt x="143" y="334"/>
                  </a:lnTo>
                  <a:lnTo>
                    <a:pt x="143" y="334"/>
                  </a:lnTo>
                  <a:lnTo>
                    <a:pt x="143" y="358"/>
                  </a:lnTo>
                  <a:lnTo>
                    <a:pt x="143" y="358"/>
                  </a:lnTo>
                  <a:lnTo>
                    <a:pt x="136" y="358"/>
                  </a:lnTo>
                  <a:lnTo>
                    <a:pt x="132" y="358"/>
                  </a:lnTo>
                  <a:lnTo>
                    <a:pt x="132" y="358"/>
                  </a:lnTo>
                  <a:lnTo>
                    <a:pt x="124" y="358"/>
                  </a:lnTo>
                  <a:lnTo>
                    <a:pt x="120" y="358"/>
                  </a:lnTo>
                  <a:lnTo>
                    <a:pt x="120" y="358"/>
                  </a:lnTo>
                  <a:lnTo>
                    <a:pt x="120" y="353"/>
                  </a:lnTo>
                  <a:lnTo>
                    <a:pt x="120" y="346"/>
                  </a:lnTo>
                  <a:lnTo>
                    <a:pt x="120" y="346"/>
                  </a:lnTo>
                  <a:lnTo>
                    <a:pt x="120" y="341"/>
                  </a:lnTo>
                  <a:lnTo>
                    <a:pt x="120" y="334"/>
                  </a:lnTo>
                  <a:lnTo>
                    <a:pt x="120" y="334"/>
                  </a:lnTo>
                  <a:lnTo>
                    <a:pt x="120" y="327"/>
                  </a:lnTo>
                  <a:lnTo>
                    <a:pt x="120" y="323"/>
                  </a:lnTo>
                  <a:lnTo>
                    <a:pt x="120" y="323"/>
                  </a:lnTo>
                  <a:lnTo>
                    <a:pt x="117" y="323"/>
                  </a:lnTo>
                  <a:lnTo>
                    <a:pt x="113" y="323"/>
                  </a:lnTo>
                  <a:lnTo>
                    <a:pt x="108" y="323"/>
                  </a:lnTo>
                  <a:lnTo>
                    <a:pt x="108" y="323"/>
                  </a:lnTo>
                  <a:lnTo>
                    <a:pt x="108" y="299"/>
                  </a:lnTo>
                  <a:lnTo>
                    <a:pt x="108" y="299"/>
                  </a:lnTo>
                  <a:lnTo>
                    <a:pt x="11" y="299"/>
                  </a:lnTo>
                  <a:lnTo>
                    <a:pt x="11" y="299"/>
                  </a:lnTo>
                  <a:lnTo>
                    <a:pt x="0" y="299"/>
                  </a:lnTo>
                  <a:lnTo>
                    <a:pt x="0" y="561"/>
                  </a:lnTo>
                  <a:lnTo>
                    <a:pt x="0" y="561"/>
                  </a:lnTo>
                  <a:lnTo>
                    <a:pt x="11" y="561"/>
                  </a:lnTo>
                  <a:lnTo>
                    <a:pt x="11" y="561"/>
                  </a:lnTo>
                  <a:lnTo>
                    <a:pt x="35" y="561"/>
                  </a:lnTo>
                  <a:lnTo>
                    <a:pt x="35" y="561"/>
                  </a:lnTo>
                  <a:lnTo>
                    <a:pt x="47" y="561"/>
                  </a:lnTo>
                  <a:lnTo>
                    <a:pt x="47" y="561"/>
                  </a:lnTo>
                  <a:lnTo>
                    <a:pt x="70" y="561"/>
                  </a:lnTo>
                  <a:lnTo>
                    <a:pt x="70" y="561"/>
                  </a:lnTo>
                  <a:lnTo>
                    <a:pt x="84" y="561"/>
                  </a:lnTo>
                  <a:lnTo>
                    <a:pt x="84" y="561"/>
                  </a:lnTo>
                  <a:lnTo>
                    <a:pt x="108" y="561"/>
                  </a:lnTo>
                  <a:lnTo>
                    <a:pt x="108" y="561"/>
                  </a:lnTo>
                  <a:lnTo>
                    <a:pt x="120" y="561"/>
                  </a:lnTo>
                  <a:lnTo>
                    <a:pt x="120" y="561"/>
                  </a:lnTo>
                  <a:lnTo>
                    <a:pt x="143" y="561"/>
                  </a:lnTo>
                  <a:lnTo>
                    <a:pt x="143" y="561"/>
                  </a:lnTo>
                  <a:lnTo>
                    <a:pt x="155" y="561"/>
                  </a:lnTo>
                  <a:lnTo>
                    <a:pt x="155" y="561"/>
                  </a:lnTo>
                  <a:lnTo>
                    <a:pt x="179" y="561"/>
                  </a:lnTo>
                  <a:lnTo>
                    <a:pt x="179" y="561"/>
                  </a:lnTo>
                  <a:lnTo>
                    <a:pt x="190" y="561"/>
                  </a:lnTo>
                  <a:lnTo>
                    <a:pt x="190" y="561"/>
                  </a:lnTo>
                  <a:lnTo>
                    <a:pt x="214" y="561"/>
                  </a:lnTo>
                  <a:lnTo>
                    <a:pt x="214" y="561"/>
                  </a:lnTo>
                  <a:lnTo>
                    <a:pt x="226" y="561"/>
                  </a:lnTo>
                  <a:lnTo>
                    <a:pt x="226" y="561"/>
                  </a:lnTo>
                  <a:lnTo>
                    <a:pt x="273" y="561"/>
                  </a:lnTo>
                  <a:lnTo>
                    <a:pt x="273" y="561"/>
                  </a:lnTo>
                  <a:lnTo>
                    <a:pt x="285" y="561"/>
                  </a:lnTo>
                  <a:lnTo>
                    <a:pt x="285" y="561"/>
                  </a:lnTo>
                  <a:lnTo>
                    <a:pt x="308" y="561"/>
                  </a:lnTo>
                  <a:lnTo>
                    <a:pt x="308" y="561"/>
                  </a:lnTo>
                  <a:lnTo>
                    <a:pt x="322" y="561"/>
                  </a:lnTo>
                  <a:lnTo>
                    <a:pt x="322" y="561"/>
                  </a:lnTo>
                  <a:lnTo>
                    <a:pt x="346" y="561"/>
                  </a:lnTo>
                  <a:lnTo>
                    <a:pt x="346" y="561"/>
                  </a:lnTo>
                  <a:lnTo>
                    <a:pt x="358" y="561"/>
                  </a:lnTo>
                  <a:lnTo>
                    <a:pt x="358" y="561"/>
                  </a:lnTo>
                  <a:lnTo>
                    <a:pt x="381" y="561"/>
                  </a:lnTo>
                  <a:lnTo>
                    <a:pt x="381" y="561"/>
                  </a:lnTo>
                  <a:lnTo>
                    <a:pt x="393" y="561"/>
                  </a:lnTo>
                  <a:lnTo>
                    <a:pt x="393" y="561"/>
                  </a:lnTo>
                  <a:lnTo>
                    <a:pt x="417" y="561"/>
                  </a:lnTo>
                  <a:lnTo>
                    <a:pt x="417" y="561"/>
                  </a:lnTo>
                  <a:lnTo>
                    <a:pt x="428" y="561"/>
                  </a:lnTo>
                  <a:lnTo>
                    <a:pt x="428" y="561"/>
                  </a:lnTo>
                  <a:lnTo>
                    <a:pt x="452" y="561"/>
                  </a:lnTo>
                  <a:lnTo>
                    <a:pt x="452" y="561"/>
                  </a:lnTo>
                  <a:lnTo>
                    <a:pt x="464" y="561"/>
                  </a:lnTo>
                  <a:lnTo>
                    <a:pt x="464" y="561"/>
                  </a:lnTo>
                  <a:lnTo>
                    <a:pt x="487" y="561"/>
                  </a:lnTo>
                  <a:lnTo>
                    <a:pt x="487" y="561"/>
                  </a:lnTo>
                  <a:lnTo>
                    <a:pt x="499" y="561"/>
                  </a:lnTo>
                  <a:lnTo>
                    <a:pt x="499" y="561"/>
                  </a:lnTo>
                  <a:lnTo>
                    <a:pt x="546" y="561"/>
                  </a:lnTo>
                  <a:lnTo>
                    <a:pt x="546" y="561"/>
                  </a:lnTo>
                  <a:lnTo>
                    <a:pt x="558" y="561"/>
                  </a:lnTo>
                  <a:lnTo>
                    <a:pt x="558" y="561"/>
                  </a:lnTo>
                  <a:lnTo>
                    <a:pt x="584" y="561"/>
                  </a:lnTo>
                  <a:lnTo>
                    <a:pt x="584" y="561"/>
                  </a:lnTo>
                  <a:lnTo>
                    <a:pt x="596" y="561"/>
                  </a:lnTo>
                  <a:lnTo>
                    <a:pt x="596" y="561"/>
                  </a:lnTo>
                  <a:lnTo>
                    <a:pt x="619" y="561"/>
                  </a:lnTo>
                  <a:lnTo>
                    <a:pt x="619" y="561"/>
                  </a:lnTo>
                  <a:lnTo>
                    <a:pt x="631" y="561"/>
                  </a:lnTo>
                  <a:lnTo>
                    <a:pt x="631" y="561"/>
                  </a:lnTo>
                  <a:lnTo>
                    <a:pt x="655" y="561"/>
                  </a:lnTo>
                  <a:lnTo>
                    <a:pt x="655" y="561"/>
                  </a:lnTo>
                  <a:lnTo>
                    <a:pt x="666" y="561"/>
                  </a:lnTo>
                  <a:lnTo>
                    <a:pt x="666" y="561"/>
                  </a:lnTo>
                  <a:lnTo>
                    <a:pt x="690" y="561"/>
                  </a:lnTo>
                  <a:lnTo>
                    <a:pt x="690" y="561"/>
                  </a:lnTo>
                  <a:lnTo>
                    <a:pt x="702" y="561"/>
                  </a:lnTo>
                  <a:lnTo>
                    <a:pt x="702" y="561"/>
                  </a:lnTo>
                  <a:lnTo>
                    <a:pt x="725" y="561"/>
                  </a:lnTo>
                  <a:lnTo>
                    <a:pt x="725" y="561"/>
                  </a:lnTo>
                  <a:lnTo>
                    <a:pt x="737" y="561"/>
                  </a:lnTo>
                  <a:lnTo>
                    <a:pt x="737" y="561"/>
                  </a:lnTo>
                  <a:lnTo>
                    <a:pt x="761" y="561"/>
                  </a:lnTo>
                  <a:lnTo>
                    <a:pt x="761" y="561"/>
                  </a:lnTo>
                  <a:lnTo>
                    <a:pt x="772" y="561"/>
                  </a:lnTo>
                  <a:lnTo>
                    <a:pt x="772" y="561"/>
                  </a:lnTo>
                  <a:lnTo>
                    <a:pt x="796" y="561"/>
                  </a:lnTo>
                  <a:lnTo>
                    <a:pt x="796" y="561"/>
                  </a:lnTo>
                  <a:lnTo>
                    <a:pt x="810" y="561"/>
                  </a:lnTo>
                  <a:lnTo>
                    <a:pt x="810" y="561"/>
                  </a:lnTo>
                  <a:lnTo>
                    <a:pt x="834" y="561"/>
                  </a:lnTo>
                  <a:lnTo>
                    <a:pt x="834" y="561"/>
                  </a:lnTo>
                  <a:lnTo>
                    <a:pt x="845" y="561"/>
                  </a:lnTo>
                  <a:lnTo>
                    <a:pt x="845" y="561"/>
                  </a:lnTo>
                  <a:lnTo>
                    <a:pt x="869" y="561"/>
                  </a:lnTo>
                  <a:lnTo>
                    <a:pt x="869" y="561"/>
                  </a:lnTo>
                  <a:lnTo>
                    <a:pt x="881" y="561"/>
                  </a:lnTo>
                  <a:lnTo>
                    <a:pt x="881" y="561"/>
                  </a:lnTo>
                  <a:lnTo>
                    <a:pt x="904" y="561"/>
                  </a:lnTo>
                  <a:lnTo>
                    <a:pt x="904" y="561"/>
                  </a:lnTo>
                  <a:lnTo>
                    <a:pt x="916" y="561"/>
                  </a:lnTo>
                  <a:lnTo>
                    <a:pt x="916" y="561"/>
                  </a:lnTo>
                  <a:lnTo>
                    <a:pt x="940" y="561"/>
                  </a:lnTo>
                  <a:lnTo>
                    <a:pt x="940" y="561"/>
                  </a:lnTo>
                  <a:lnTo>
                    <a:pt x="951" y="561"/>
                  </a:lnTo>
                  <a:lnTo>
                    <a:pt x="951" y="561"/>
                  </a:lnTo>
                  <a:lnTo>
                    <a:pt x="975" y="561"/>
                  </a:lnTo>
                  <a:lnTo>
                    <a:pt x="975" y="561"/>
                  </a:lnTo>
                  <a:lnTo>
                    <a:pt x="987" y="561"/>
                  </a:lnTo>
                  <a:lnTo>
                    <a:pt x="987" y="561"/>
                  </a:lnTo>
                  <a:lnTo>
                    <a:pt x="1010" y="561"/>
                  </a:lnTo>
                  <a:lnTo>
                    <a:pt x="1010" y="561"/>
                  </a:lnTo>
                  <a:lnTo>
                    <a:pt x="1022" y="561"/>
                  </a:lnTo>
                  <a:lnTo>
                    <a:pt x="1022" y="561"/>
                  </a:lnTo>
                  <a:lnTo>
                    <a:pt x="1046" y="561"/>
                  </a:lnTo>
                  <a:lnTo>
                    <a:pt x="1046" y="561"/>
                  </a:lnTo>
                  <a:lnTo>
                    <a:pt x="1060" y="561"/>
                  </a:lnTo>
                  <a:lnTo>
                    <a:pt x="1060" y="561"/>
                  </a:lnTo>
                  <a:lnTo>
                    <a:pt x="1107" y="561"/>
                  </a:lnTo>
                  <a:lnTo>
                    <a:pt x="1107" y="561"/>
                  </a:lnTo>
                  <a:lnTo>
                    <a:pt x="1119" y="561"/>
                  </a:lnTo>
                  <a:lnTo>
                    <a:pt x="1119" y="561"/>
                  </a:lnTo>
                  <a:lnTo>
                    <a:pt x="1142" y="561"/>
                  </a:lnTo>
                  <a:lnTo>
                    <a:pt x="1142" y="561"/>
                  </a:lnTo>
                  <a:lnTo>
                    <a:pt x="1154" y="561"/>
                  </a:lnTo>
                  <a:lnTo>
                    <a:pt x="1154" y="561"/>
                  </a:lnTo>
                  <a:lnTo>
                    <a:pt x="1178" y="561"/>
                  </a:lnTo>
                  <a:lnTo>
                    <a:pt x="1178" y="561"/>
                  </a:lnTo>
                  <a:lnTo>
                    <a:pt x="1189" y="561"/>
                  </a:lnTo>
                  <a:lnTo>
                    <a:pt x="1189" y="561"/>
                  </a:lnTo>
                  <a:lnTo>
                    <a:pt x="1213" y="561"/>
                  </a:lnTo>
                  <a:lnTo>
                    <a:pt x="1213" y="561"/>
                  </a:lnTo>
                  <a:lnTo>
                    <a:pt x="1225" y="561"/>
                  </a:lnTo>
                  <a:lnTo>
                    <a:pt x="1225" y="561"/>
                  </a:lnTo>
                  <a:lnTo>
                    <a:pt x="1248" y="561"/>
                  </a:lnTo>
                  <a:lnTo>
                    <a:pt x="1248" y="561"/>
                  </a:lnTo>
                  <a:lnTo>
                    <a:pt x="1260" y="561"/>
                  </a:lnTo>
                  <a:lnTo>
                    <a:pt x="1260" y="561"/>
                  </a:lnTo>
                  <a:lnTo>
                    <a:pt x="1284" y="561"/>
                  </a:lnTo>
                  <a:lnTo>
                    <a:pt x="1284" y="561"/>
                  </a:lnTo>
                  <a:lnTo>
                    <a:pt x="1298" y="561"/>
                  </a:lnTo>
                  <a:lnTo>
                    <a:pt x="1298" y="561"/>
                  </a:lnTo>
                  <a:lnTo>
                    <a:pt x="1321" y="561"/>
                  </a:lnTo>
                  <a:lnTo>
                    <a:pt x="1321" y="561"/>
                  </a:lnTo>
                  <a:lnTo>
                    <a:pt x="1333" y="561"/>
                  </a:lnTo>
                  <a:lnTo>
                    <a:pt x="1333" y="561"/>
                  </a:lnTo>
                  <a:lnTo>
                    <a:pt x="1380" y="561"/>
                  </a:lnTo>
                  <a:lnTo>
                    <a:pt x="1380" y="561"/>
                  </a:lnTo>
                  <a:lnTo>
                    <a:pt x="1392" y="561"/>
                  </a:lnTo>
                  <a:lnTo>
                    <a:pt x="1392" y="561"/>
                  </a:lnTo>
                  <a:lnTo>
                    <a:pt x="1416" y="561"/>
                  </a:lnTo>
                  <a:lnTo>
                    <a:pt x="1416" y="561"/>
                  </a:lnTo>
                  <a:lnTo>
                    <a:pt x="1427" y="561"/>
                  </a:lnTo>
                  <a:lnTo>
                    <a:pt x="1427" y="561"/>
                  </a:lnTo>
                  <a:lnTo>
                    <a:pt x="1451" y="561"/>
                  </a:lnTo>
                  <a:lnTo>
                    <a:pt x="1451" y="561"/>
                  </a:lnTo>
                  <a:lnTo>
                    <a:pt x="1463" y="561"/>
                  </a:lnTo>
                  <a:lnTo>
                    <a:pt x="1463" y="561"/>
                  </a:lnTo>
                  <a:lnTo>
                    <a:pt x="1486" y="561"/>
                  </a:lnTo>
                  <a:lnTo>
                    <a:pt x="1486" y="561"/>
                  </a:lnTo>
                  <a:lnTo>
                    <a:pt x="1498" y="561"/>
                  </a:lnTo>
                  <a:lnTo>
                    <a:pt x="1498" y="561"/>
                  </a:lnTo>
                  <a:lnTo>
                    <a:pt x="1522" y="561"/>
                  </a:lnTo>
                  <a:lnTo>
                    <a:pt x="1522" y="561"/>
                  </a:lnTo>
                  <a:lnTo>
                    <a:pt x="1533" y="561"/>
                  </a:lnTo>
                  <a:lnTo>
                    <a:pt x="1533" y="561"/>
                  </a:lnTo>
                  <a:lnTo>
                    <a:pt x="1559" y="561"/>
                  </a:lnTo>
                  <a:lnTo>
                    <a:pt x="1559" y="561"/>
                  </a:lnTo>
                  <a:lnTo>
                    <a:pt x="1571" y="561"/>
                  </a:lnTo>
                  <a:lnTo>
                    <a:pt x="1571" y="561"/>
                  </a:lnTo>
                  <a:lnTo>
                    <a:pt x="1595" y="561"/>
                  </a:lnTo>
                  <a:lnTo>
                    <a:pt x="1595" y="561"/>
                  </a:lnTo>
                  <a:lnTo>
                    <a:pt x="1607" y="561"/>
                  </a:lnTo>
                  <a:lnTo>
                    <a:pt x="1607" y="561"/>
                  </a:lnTo>
                  <a:lnTo>
                    <a:pt x="1654" y="561"/>
                  </a:lnTo>
                  <a:lnTo>
                    <a:pt x="1654" y="561"/>
                  </a:lnTo>
                  <a:lnTo>
                    <a:pt x="1665" y="561"/>
                  </a:lnTo>
                  <a:lnTo>
                    <a:pt x="1665" y="561"/>
                  </a:lnTo>
                  <a:lnTo>
                    <a:pt x="1689" y="561"/>
                  </a:lnTo>
                  <a:lnTo>
                    <a:pt x="1689" y="561"/>
                  </a:lnTo>
                  <a:lnTo>
                    <a:pt x="1701" y="561"/>
                  </a:lnTo>
                  <a:lnTo>
                    <a:pt x="1701" y="561"/>
                  </a:lnTo>
                  <a:lnTo>
                    <a:pt x="1724" y="561"/>
                  </a:lnTo>
                  <a:lnTo>
                    <a:pt x="1724" y="561"/>
                  </a:lnTo>
                  <a:lnTo>
                    <a:pt x="1736" y="561"/>
                  </a:lnTo>
                  <a:lnTo>
                    <a:pt x="1736" y="561"/>
                  </a:lnTo>
                  <a:lnTo>
                    <a:pt x="1760" y="561"/>
                  </a:lnTo>
                  <a:lnTo>
                    <a:pt x="1760" y="561"/>
                  </a:lnTo>
                  <a:lnTo>
                    <a:pt x="1809" y="561"/>
                  </a:lnTo>
                  <a:lnTo>
                    <a:pt x="1809" y="561"/>
                  </a:lnTo>
                  <a:lnTo>
                    <a:pt x="1833" y="561"/>
                  </a:lnTo>
                  <a:lnTo>
                    <a:pt x="1833" y="561"/>
                  </a:lnTo>
                  <a:lnTo>
                    <a:pt x="1844" y="561"/>
                  </a:lnTo>
                  <a:lnTo>
                    <a:pt x="1844" y="561"/>
                  </a:lnTo>
                  <a:lnTo>
                    <a:pt x="1868" y="561"/>
                  </a:lnTo>
                  <a:lnTo>
                    <a:pt x="1868" y="561"/>
                  </a:lnTo>
                  <a:lnTo>
                    <a:pt x="1880" y="561"/>
                  </a:lnTo>
                  <a:lnTo>
                    <a:pt x="1880" y="561"/>
                  </a:lnTo>
                  <a:lnTo>
                    <a:pt x="1903" y="561"/>
                  </a:lnTo>
                  <a:lnTo>
                    <a:pt x="1903" y="561"/>
                  </a:lnTo>
                  <a:lnTo>
                    <a:pt x="1915" y="561"/>
                  </a:lnTo>
                  <a:lnTo>
                    <a:pt x="1915" y="561"/>
                  </a:lnTo>
                  <a:lnTo>
                    <a:pt x="1939" y="561"/>
                  </a:lnTo>
                  <a:lnTo>
                    <a:pt x="1939" y="561"/>
                  </a:lnTo>
                  <a:lnTo>
                    <a:pt x="1951" y="561"/>
                  </a:lnTo>
                  <a:lnTo>
                    <a:pt x="1951" y="561"/>
                  </a:lnTo>
                  <a:lnTo>
                    <a:pt x="1974" y="561"/>
                  </a:lnTo>
                  <a:lnTo>
                    <a:pt x="1974" y="561"/>
                  </a:lnTo>
                  <a:lnTo>
                    <a:pt x="1986" y="561"/>
                  </a:lnTo>
                  <a:lnTo>
                    <a:pt x="1986" y="561"/>
                  </a:lnTo>
                  <a:lnTo>
                    <a:pt x="2009" y="561"/>
                  </a:lnTo>
                  <a:lnTo>
                    <a:pt x="2009" y="561"/>
                  </a:lnTo>
                  <a:lnTo>
                    <a:pt x="2021" y="561"/>
                  </a:lnTo>
                  <a:lnTo>
                    <a:pt x="2021" y="561"/>
                  </a:lnTo>
                  <a:lnTo>
                    <a:pt x="2047" y="561"/>
                  </a:lnTo>
                  <a:lnTo>
                    <a:pt x="2047" y="561"/>
                  </a:lnTo>
                  <a:lnTo>
                    <a:pt x="2059" y="561"/>
                  </a:lnTo>
                  <a:lnTo>
                    <a:pt x="2059" y="561"/>
                  </a:lnTo>
                  <a:lnTo>
                    <a:pt x="2082" y="561"/>
                  </a:lnTo>
                  <a:lnTo>
                    <a:pt x="2082" y="561"/>
                  </a:lnTo>
                  <a:lnTo>
                    <a:pt x="2130" y="561"/>
                  </a:lnTo>
                  <a:lnTo>
                    <a:pt x="2130" y="561"/>
                  </a:lnTo>
                  <a:lnTo>
                    <a:pt x="2153" y="561"/>
                  </a:lnTo>
                  <a:lnTo>
                    <a:pt x="2153" y="561"/>
                  </a:lnTo>
                  <a:lnTo>
                    <a:pt x="2165" y="561"/>
                  </a:lnTo>
                  <a:lnTo>
                    <a:pt x="2165" y="561"/>
                  </a:lnTo>
                  <a:lnTo>
                    <a:pt x="2188" y="561"/>
                  </a:lnTo>
                  <a:lnTo>
                    <a:pt x="2188" y="561"/>
                  </a:lnTo>
                  <a:lnTo>
                    <a:pt x="2212" y="561"/>
                  </a:lnTo>
                  <a:lnTo>
                    <a:pt x="2212" y="561"/>
                  </a:lnTo>
                  <a:lnTo>
                    <a:pt x="2224" y="561"/>
                  </a:lnTo>
                  <a:lnTo>
                    <a:pt x="2224" y="561"/>
                  </a:lnTo>
                  <a:lnTo>
                    <a:pt x="2247" y="561"/>
                  </a:lnTo>
                  <a:lnTo>
                    <a:pt x="2247" y="561"/>
                  </a:lnTo>
                  <a:lnTo>
                    <a:pt x="2297" y="561"/>
                  </a:lnTo>
                  <a:lnTo>
                    <a:pt x="2297" y="561"/>
                  </a:lnTo>
                  <a:lnTo>
                    <a:pt x="2309" y="561"/>
                  </a:lnTo>
                  <a:lnTo>
                    <a:pt x="2309" y="561"/>
                  </a:lnTo>
                  <a:lnTo>
                    <a:pt x="2320" y="561"/>
                  </a:lnTo>
                  <a:lnTo>
                    <a:pt x="2320" y="561"/>
                  </a:lnTo>
                  <a:lnTo>
                    <a:pt x="2325" y="561"/>
                  </a:lnTo>
                  <a:lnTo>
                    <a:pt x="2332" y="561"/>
                  </a:lnTo>
                  <a:lnTo>
                    <a:pt x="2332" y="561"/>
                  </a:lnTo>
                  <a:lnTo>
                    <a:pt x="2332" y="558"/>
                  </a:lnTo>
                  <a:lnTo>
                    <a:pt x="2332" y="554"/>
                  </a:lnTo>
                  <a:lnTo>
                    <a:pt x="2332" y="549"/>
                  </a:lnTo>
                  <a:lnTo>
                    <a:pt x="2332" y="549"/>
                  </a:lnTo>
                  <a:close/>
                </a:path>
              </a:pathLst>
            </a:custGeom>
            <a:solidFill>
              <a:schemeClr val="accent1">
                <a:alpha val="76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685800" y="3138663"/>
              <a:ext cx="3962400" cy="546100"/>
            </a:xfrm>
            <a:custGeom>
              <a:avLst/>
              <a:gdLst>
                <a:gd name="T0" fmla="*/ 2330 w 2366"/>
                <a:gd name="T1" fmla="*/ 106 h 344"/>
                <a:gd name="T2" fmla="*/ 2283 w 2366"/>
                <a:gd name="T3" fmla="*/ 58 h 344"/>
                <a:gd name="T4" fmla="*/ 2271 w 2366"/>
                <a:gd name="T5" fmla="*/ 11 h 344"/>
                <a:gd name="T6" fmla="*/ 2236 w 2366"/>
                <a:gd name="T7" fmla="*/ 23 h 344"/>
                <a:gd name="T8" fmla="*/ 2175 w 2366"/>
                <a:gd name="T9" fmla="*/ 58 h 344"/>
                <a:gd name="T10" fmla="*/ 2128 w 2366"/>
                <a:gd name="T11" fmla="*/ 188 h 344"/>
                <a:gd name="T12" fmla="*/ 2081 w 2366"/>
                <a:gd name="T13" fmla="*/ 165 h 344"/>
                <a:gd name="T14" fmla="*/ 2026 w 2366"/>
                <a:gd name="T15" fmla="*/ 188 h 344"/>
                <a:gd name="T16" fmla="*/ 1974 w 2366"/>
                <a:gd name="T17" fmla="*/ 188 h 344"/>
                <a:gd name="T18" fmla="*/ 1913 w 2366"/>
                <a:gd name="T19" fmla="*/ 200 h 344"/>
                <a:gd name="T20" fmla="*/ 1838 w 2366"/>
                <a:gd name="T21" fmla="*/ 153 h 344"/>
                <a:gd name="T22" fmla="*/ 1748 w 2366"/>
                <a:gd name="T23" fmla="*/ 129 h 344"/>
                <a:gd name="T24" fmla="*/ 1713 w 2366"/>
                <a:gd name="T25" fmla="*/ 141 h 344"/>
                <a:gd name="T26" fmla="*/ 1671 w 2366"/>
                <a:gd name="T27" fmla="*/ 82 h 344"/>
                <a:gd name="T28" fmla="*/ 1616 w 2366"/>
                <a:gd name="T29" fmla="*/ 106 h 344"/>
                <a:gd name="T30" fmla="*/ 1581 w 2366"/>
                <a:gd name="T31" fmla="*/ 108 h 344"/>
                <a:gd name="T32" fmla="*/ 1569 w 2366"/>
                <a:gd name="T33" fmla="*/ 165 h 344"/>
                <a:gd name="T34" fmla="*/ 1546 w 2366"/>
                <a:gd name="T35" fmla="*/ 160 h 344"/>
                <a:gd name="T36" fmla="*/ 1522 w 2366"/>
                <a:gd name="T37" fmla="*/ 117 h 344"/>
                <a:gd name="T38" fmla="*/ 1487 w 2366"/>
                <a:gd name="T39" fmla="*/ 63 h 344"/>
                <a:gd name="T40" fmla="*/ 1402 w 2366"/>
                <a:gd name="T41" fmla="*/ 47 h 344"/>
                <a:gd name="T42" fmla="*/ 1261 w 2366"/>
                <a:gd name="T43" fmla="*/ 188 h 344"/>
                <a:gd name="T44" fmla="*/ 1237 w 2366"/>
                <a:gd name="T45" fmla="*/ 249 h 344"/>
                <a:gd name="T46" fmla="*/ 1188 w 2366"/>
                <a:gd name="T47" fmla="*/ 249 h 344"/>
                <a:gd name="T48" fmla="*/ 1152 w 2366"/>
                <a:gd name="T49" fmla="*/ 235 h 344"/>
                <a:gd name="T50" fmla="*/ 1117 w 2366"/>
                <a:gd name="T51" fmla="*/ 261 h 344"/>
                <a:gd name="T52" fmla="*/ 1074 w 2366"/>
                <a:gd name="T53" fmla="*/ 285 h 344"/>
                <a:gd name="T54" fmla="*/ 961 w 2366"/>
                <a:gd name="T55" fmla="*/ 200 h 344"/>
                <a:gd name="T56" fmla="*/ 968 w 2366"/>
                <a:gd name="T57" fmla="*/ 285 h 344"/>
                <a:gd name="T58" fmla="*/ 902 w 2366"/>
                <a:gd name="T59" fmla="*/ 273 h 344"/>
                <a:gd name="T60" fmla="*/ 867 w 2366"/>
                <a:gd name="T61" fmla="*/ 261 h 344"/>
                <a:gd name="T62" fmla="*/ 832 w 2366"/>
                <a:gd name="T63" fmla="*/ 285 h 344"/>
                <a:gd name="T64" fmla="*/ 737 w 2366"/>
                <a:gd name="T65" fmla="*/ 235 h 344"/>
                <a:gd name="T66" fmla="*/ 653 w 2366"/>
                <a:gd name="T67" fmla="*/ 174 h 344"/>
                <a:gd name="T68" fmla="*/ 641 w 2366"/>
                <a:gd name="T69" fmla="*/ 261 h 344"/>
                <a:gd name="T70" fmla="*/ 558 w 2366"/>
                <a:gd name="T71" fmla="*/ 261 h 344"/>
                <a:gd name="T72" fmla="*/ 535 w 2366"/>
                <a:gd name="T73" fmla="*/ 261 h 344"/>
                <a:gd name="T74" fmla="*/ 481 w 2366"/>
                <a:gd name="T75" fmla="*/ 247 h 344"/>
                <a:gd name="T76" fmla="*/ 464 w 2366"/>
                <a:gd name="T77" fmla="*/ 242 h 344"/>
                <a:gd name="T78" fmla="*/ 426 w 2366"/>
                <a:gd name="T79" fmla="*/ 188 h 344"/>
                <a:gd name="T80" fmla="*/ 403 w 2366"/>
                <a:gd name="T81" fmla="*/ 129 h 344"/>
                <a:gd name="T82" fmla="*/ 379 w 2366"/>
                <a:gd name="T83" fmla="*/ 200 h 344"/>
                <a:gd name="T84" fmla="*/ 344 w 2366"/>
                <a:gd name="T85" fmla="*/ 261 h 344"/>
                <a:gd name="T86" fmla="*/ 297 w 2366"/>
                <a:gd name="T87" fmla="*/ 261 h 344"/>
                <a:gd name="T88" fmla="*/ 262 w 2366"/>
                <a:gd name="T89" fmla="*/ 266 h 344"/>
                <a:gd name="T90" fmla="*/ 196 w 2366"/>
                <a:gd name="T91" fmla="*/ 259 h 344"/>
                <a:gd name="T92" fmla="*/ 106 w 2366"/>
                <a:gd name="T93" fmla="*/ 249 h 344"/>
                <a:gd name="T94" fmla="*/ 64 w 2366"/>
                <a:gd name="T95" fmla="*/ 247 h 344"/>
                <a:gd name="T96" fmla="*/ 0 w 2366"/>
                <a:gd name="T97" fmla="*/ 320 h 344"/>
                <a:gd name="T98" fmla="*/ 177 w 2366"/>
                <a:gd name="T99" fmla="*/ 344 h 344"/>
                <a:gd name="T100" fmla="*/ 344 w 2366"/>
                <a:gd name="T101" fmla="*/ 344 h 344"/>
                <a:gd name="T102" fmla="*/ 558 w 2366"/>
                <a:gd name="T103" fmla="*/ 344 h 344"/>
                <a:gd name="T104" fmla="*/ 749 w 2366"/>
                <a:gd name="T105" fmla="*/ 344 h 344"/>
                <a:gd name="T106" fmla="*/ 902 w 2366"/>
                <a:gd name="T107" fmla="*/ 344 h 344"/>
                <a:gd name="T108" fmla="*/ 1093 w 2366"/>
                <a:gd name="T109" fmla="*/ 344 h 344"/>
                <a:gd name="T110" fmla="*/ 1272 w 2366"/>
                <a:gd name="T111" fmla="*/ 344 h 344"/>
                <a:gd name="T112" fmla="*/ 1437 w 2366"/>
                <a:gd name="T113" fmla="*/ 344 h 344"/>
                <a:gd name="T114" fmla="*/ 1616 w 2366"/>
                <a:gd name="T115" fmla="*/ 344 h 344"/>
                <a:gd name="T116" fmla="*/ 1807 w 2366"/>
                <a:gd name="T117" fmla="*/ 344 h 344"/>
                <a:gd name="T118" fmla="*/ 1998 w 2366"/>
                <a:gd name="T119" fmla="*/ 344 h 344"/>
                <a:gd name="T120" fmla="*/ 2163 w 2366"/>
                <a:gd name="T121" fmla="*/ 34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366" h="344">
                  <a:moveTo>
                    <a:pt x="2366" y="82"/>
                  </a:moveTo>
                  <a:lnTo>
                    <a:pt x="2366" y="82"/>
                  </a:lnTo>
                  <a:lnTo>
                    <a:pt x="2366" y="82"/>
                  </a:lnTo>
                  <a:lnTo>
                    <a:pt x="2361" y="82"/>
                  </a:lnTo>
                  <a:lnTo>
                    <a:pt x="2354" y="82"/>
                  </a:lnTo>
                  <a:lnTo>
                    <a:pt x="2354" y="82"/>
                  </a:lnTo>
                  <a:lnTo>
                    <a:pt x="2354" y="87"/>
                  </a:lnTo>
                  <a:lnTo>
                    <a:pt x="2354" y="94"/>
                  </a:lnTo>
                  <a:lnTo>
                    <a:pt x="2354" y="94"/>
                  </a:lnTo>
                  <a:lnTo>
                    <a:pt x="2349" y="94"/>
                  </a:lnTo>
                  <a:lnTo>
                    <a:pt x="2342" y="94"/>
                  </a:lnTo>
                  <a:lnTo>
                    <a:pt x="2342" y="94"/>
                  </a:lnTo>
                  <a:lnTo>
                    <a:pt x="2337" y="94"/>
                  </a:lnTo>
                  <a:lnTo>
                    <a:pt x="2330" y="94"/>
                  </a:lnTo>
                  <a:lnTo>
                    <a:pt x="2330" y="94"/>
                  </a:lnTo>
                  <a:lnTo>
                    <a:pt x="2330" y="99"/>
                  </a:lnTo>
                  <a:lnTo>
                    <a:pt x="2330" y="106"/>
                  </a:lnTo>
                  <a:lnTo>
                    <a:pt x="2330" y="106"/>
                  </a:lnTo>
                  <a:lnTo>
                    <a:pt x="2328" y="106"/>
                  </a:lnTo>
                  <a:lnTo>
                    <a:pt x="2326" y="106"/>
                  </a:lnTo>
                  <a:lnTo>
                    <a:pt x="2318" y="106"/>
                  </a:lnTo>
                  <a:lnTo>
                    <a:pt x="2318" y="106"/>
                  </a:lnTo>
                  <a:lnTo>
                    <a:pt x="2318" y="94"/>
                  </a:lnTo>
                  <a:lnTo>
                    <a:pt x="2318" y="94"/>
                  </a:lnTo>
                  <a:lnTo>
                    <a:pt x="2318" y="82"/>
                  </a:lnTo>
                  <a:lnTo>
                    <a:pt x="2318" y="82"/>
                  </a:lnTo>
                  <a:lnTo>
                    <a:pt x="2318" y="75"/>
                  </a:lnTo>
                  <a:lnTo>
                    <a:pt x="2318" y="70"/>
                  </a:lnTo>
                  <a:lnTo>
                    <a:pt x="2318" y="70"/>
                  </a:lnTo>
                  <a:lnTo>
                    <a:pt x="2316" y="70"/>
                  </a:lnTo>
                  <a:lnTo>
                    <a:pt x="2314" y="70"/>
                  </a:lnTo>
                  <a:lnTo>
                    <a:pt x="2307" y="70"/>
                  </a:lnTo>
                  <a:lnTo>
                    <a:pt x="2307" y="70"/>
                  </a:lnTo>
                  <a:lnTo>
                    <a:pt x="2283" y="70"/>
                  </a:lnTo>
                  <a:lnTo>
                    <a:pt x="2283" y="70"/>
                  </a:lnTo>
                  <a:lnTo>
                    <a:pt x="2283" y="58"/>
                  </a:lnTo>
                  <a:lnTo>
                    <a:pt x="2283" y="58"/>
                  </a:lnTo>
                  <a:lnTo>
                    <a:pt x="2283" y="47"/>
                  </a:lnTo>
                  <a:lnTo>
                    <a:pt x="2283" y="47"/>
                  </a:lnTo>
                  <a:lnTo>
                    <a:pt x="2283" y="35"/>
                  </a:lnTo>
                  <a:lnTo>
                    <a:pt x="2283" y="35"/>
                  </a:lnTo>
                  <a:lnTo>
                    <a:pt x="2283" y="28"/>
                  </a:lnTo>
                  <a:lnTo>
                    <a:pt x="2283" y="23"/>
                  </a:lnTo>
                  <a:lnTo>
                    <a:pt x="2283" y="23"/>
                  </a:lnTo>
                  <a:lnTo>
                    <a:pt x="2281" y="21"/>
                  </a:lnTo>
                  <a:lnTo>
                    <a:pt x="2276" y="23"/>
                  </a:lnTo>
                  <a:lnTo>
                    <a:pt x="2274" y="23"/>
                  </a:lnTo>
                  <a:lnTo>
                    <a:pt x="2271" y="23"/>
                  </a:lnTo>
                  <a:lnTo>
                    <a:pt x="2271" y="23"/>
                  </a:lnTo>
                  <a:lnTo>
                    <a:pt x="2271" y="21"/>
                  </a:lnTo>
                  <a:lnTo>
                    <a:pt x="2271" y="16"/>
                  </a:lnTo>
                  <a:lnTo>
                    <a:pt x="2271" y="14"/>
                  </a:lnTo>
                  <a:lnTo>
                    <a:pt x="2271" y="11"/>
                  </a:lnTo>
                  <a:lnTo>
                    <a:pt x="2271" y="11"/>
                  </a:lnTo>
                  <a:lnTo>
                    <a:pt x="2269" y="9"/>
                  </a:lnTo>
                  <a:lnTo>
                    <a:pt x="2264" y="9"/>
                  </a:lnTo>
                  <a:lnTo>
                    <a:pt x="2260" y="11"/>
                  </a:lnTo>
                  <a:lnTo>
                    <a:pt x="2260" y="11"/>
                  </a:lnTo>
                  <a:lnTo>
                    <a:pt x="2260" y="4"/>
                  </a:lnTo>
                  <a:lnTo>
                    <a:pt x="2260" y="2"/>
                  </a:lnTo>
                  <a:lnTo>
                    <a:pt x="2260" y="0"/>
                  </a:lnTo>
                  <a:lnTo>
                    <a:pt x="2260" y="0"/>
                  </a:lnTo>
                  <a:lnTo>
                    <a:pt x="2248" y="0"/>
                  </a:lnTo>
                  <a:lnTo>
                    <a:pt x="2248" y="0"/>
                  </a:lnTo>
                  <a:lnTo>
                    <a:pt x="2248" y="11"/>
                  </a:lnTo>
                  <a:lnTo>
                    <a:pt x="2248" y="11"/>
                  </a:lnTo>
                  <a:lnTo>
                    <a:pt x="2248" y="16"/>
                  </a:lnTo>
                  <a:lnTo>
                    <a:pt x="2248" y="23"/>
                  </a:lnTo>
                  <a:lnTo>
                    <a:pt x="2248" y="23"/>
                  </a:lnTo>
                  <a:lnTo>
                    <a:pt x="2241" y="23"/>
                  </a:lnTo>
                  <a:lnTo>
                    <a:pt x="2236" y="23"/>
                  </a:lnTo>
                  <a:lnTo>
                    <a:pt x="2236" y="23"/>
                  </a:lnTo>
                  <a:lnTo>
                    <a:pt x="2236" y="28"/>
                  </a:lnTo>
                  <a:lnTo>
                    <a:pt x="2236" y="35"/>
                  </a:lnTo>
                  <a:lnTo>
                    <a:pt x="2236" y="35"/>
                  </a:lnTo>
                  <a:lnTo>
                    <a:pt x="2229" y="35"/>
                  </a:lnTo>
                  <a:lnTo>
                    <a:pt x="2224" y="35"/>
                  </a:lnTo>
                  <a:lnTo>
                    <a:pt x="2224" y="35"/>
                  </a:lnTo>
                  <a:lnTo>
                    <a:pt x="2222" y="40"/>
                  </a:lnTo>
                  <a:lnTo>
                    <a:pt x="2224" y="47"/>
                  </a:lnTo>
                  <a:lnTo>
                    <a:pt x="2224" y="47"/>
                  </a:lnTo>
                  <a:lnTo>
                    <a:pt x="2224" y="58"/>
                  </a:lnTo>
                  <a:lnTo>
                    <a:pt x="2224" y="58"/>
                  </a:lnTo>
                  <a:lnTo>
                    <a:pt x="2212" y="58"/>
                  </a:lnTo>
                  <a:lnTo>
                    <a:pt x="2212" y="58"/>
                  </a:lnTo>
                  <a:lnTo>
                    <a:pt x="2201" y="58"/>
                  </a:lnTo>
                  <a:lnTo>
                    <a:pt x="2201" y="58"/>
                  </a:lnTo>
                  <a:lnTo>
                    <a:pt x="2187" y="58"/>
                  </a:lnTo>
                  <a:lnTo>
                    <a:pt x="2187" y="58"/>
                  </a:lnTo>
                  <a:lnTo>
                    <a:pt x="2175" y="58"/>
                  </a:lnTo>
                  <a:lnTo>
                    <a:pt x="2175" y="58"/>
                  </a:lnTo>
                  <a:lnTo>
                    <a:pt x="2170" y="58"/>
                  </a:lnTo>
                  <a:lnTo>
                    <a:pt x="2163" y="58"/>
                  </a:lnTo>
                  <a:lnTo>
                    <a:pt x="2163" y="58"/>
                  </a:lnTo>
                  <a:lnTo>
                    <a:pt x="2163" y="63"/>
                  </a:lnTo>
                  <a:lnTo>
                    <a:pt x="2163" y="70"/>
                  </a:lnTo>
                  <a:lnTo>
                    <a:pt x="2163" y="70"/>
                  </a:lnTo>
                  <a:lnTo>
                    <a:pt x="2161" y="70"/>
                  </a:lnTo>
                  <a:lnTo>
                    <a:pt x="2158" y="70"/>
                  </a:lnTo>
                  <a:lnTo>
                    <a:pt x="2151" y="70"/>
                  </a:lnTo>
                  <a:lnTo>
                    <a:pt x="2151" y="70"/>
                  </a:lnTo>
                  <a:lnTo>
                    <a:pt x="2128" y="70"/>
                  </a:lnTo>
                  <a:lnTo>
                    <a:pt x="2128" y="70"/>
                  </a:lnTo>
                  <a:lnTo>
                    <a:pt x="2128" y="94"/>
                  </a:lnTo>
                  <a:lnTo>
                    <a:pt x="2128" y="94"/>
                  </a:lnTo>
                  <a:lnTo>
                    <a:pt x="2128" y="141"/>
                  </a:lnTo>
                  <a:lnTo>
                    <a:pt x="2128" y="141"/>
                  </a:lnTo>
                  <a:lnTo>
                    <a:pt x="2128" y="188"/>
                  </a:lnTo>
                  <a:lnTo>
                    <a:pt x="2128" y="188"/>
                  </a:lnTo>
                  <a:lnTo>
                    <a:pt x="2123" y="188"/>
                  </a:lnTo>
                  <a:lnTo>
                    <a:pt x="2116" y="188"/>
                  </a:lnTo>
                  <a:lnTo>
                    <a:pt x="2116" y="188"/>
                  </a:lnTo>
                  <a:lnTo>
                    <a:pt x="2116" y="183"/>
                  </a:lnTo>
                  <a:lnTo>
                    <a:pt x="2116" y="176"/>
                  </a:lnTo>
                  <a:lnTo>
                    <a:pt x="2116" y="176"/>
                  </a:lnTo>
                  <a:lnTo>
                    <a:pt x="2116" y="172"/>
                  </a:lnTo>
                  <a:lnTo>
                    <a:pt x="2116" y="165"/>
                  </a:lnTo>
                  <a:lnTo>
                    <a:pt x="2116" y="165"/>
                  </a:lnTo>
                  <a:lnTo>
                    <a:pt x="2111" y="165"/>
                  </a:lnTo>
                  <a:lnTo>
                    <a:pt x="2104" y="165"/>
                  </a:lnTo>
                  <a:lnTo>
                    <a:pt x="2104" y="165"/>
                  </a:lnTo>
                  <a:lnTo>
                    <a:pt x="2099" y="165"/>
                  </a:lnTo>
                  <a:lnTo>
                    <a:pt x="2092" y="165"/>
                  </a:lnTo>
                  <a:lnTo>
                    <a:pt x="2092" y="165"/>
                  </a:lnTo>
                  <a:lnTo>
                    <a:pt x="2081" y="165"/>
                  </a:lnTo>
                  <a:lnTo>
                    <a:pt x="2081" y="165"/>
                  </a:lnTo>
                  <a:lnTo>
                    <a:pt x="2057" y="165"/>
                  </a:lnTo>
                  <a:lnTo>
                    <a:pt x="2057" y="165"/>
                  </a:lnTo>
                  <a:lnTo>
                    <a:pt x="2050" y="165"/>
                  </a:lnTo>
                  <a:lnTo>
                    <a:pt x="2048" y="165"/>
                  </a:lnTo>
                  <a:lnTo>
                    <a:pt x="2045" y="165"/>
                  </a:lnTo>
                  <a:lnTo>
                    <a:pt x="2045" y="165"/>
                  </a:lnTo>
                  <a:lnTo>
                    <a:pt x="2045" y="167"/>
                  </a:lnTo>
                  <a:lnTo>
                    <a:pt x="2045" y="172"/>
                  </a:lnTo>
                  <a:lnTo>
                    <a:pt x="2045" y="176"/>
                  </a:lnTo>
                  <a:lnTo>
                    <a:pt x="2045" y="176"/>
                  </a:lnTo>
                  <a:lnTo>
                    <a:pt x="2045" y="183"/>
                  </a:lnTo>
                  <a:lnTo>
                    <a:pt x="2045" y="186"/>
                  </a:lnTo>
                  <a:lnTo>
                    <a:pt x="2045" y="188"/>
                  </a:lnTo>
                  <a:lnTo>
                    <a:pt x="2045" y="188"/>
                  </a:lnTo>
                  <a:lnTo>
                    <a:pt x="2038" y="188"/>
                  </a:lnTo>
                  <a:lnTo>
                    <a:pt x="2033" y="188"/>
                  </a:lnTo>
                  <a:lnTo>
                    <a:pt x="2033" y="188"/>
                  </a:lnTo>
                  <a:lnTo>
                    <a:pt x="2026" y="188"/>
                  </a:lnTo>
                  <a:lnTo>
                    <a:pt x="2022" y="188"/>
                  </a:lnTo>
                  <a:lnTo>
                    <a:pt x="2022" y="188"/>
                  </a:lnTo>
                  <a:lnTo>
                    <a:pt x="2022" y="186"/>
                  </a:lnTo>
                  <a:lnTo>
                    <a:pt x="2022" y="183"/>
                  </a:lnTo>
                  <a:lnTo>
                    <a:pt x="2022" y="176"/>
                  </a:lnTo>
                  <a:lnTo>
                    <a:pt x="2022" y="176"/>
                  </a:lnTo>
                  <a:lnTo>
                    <a:pt x="1998" y="176"/>
                  </a:lnTo>
                  <a:lnTo>
                    <a:pt x="1998" y="176"/>
                  </a:lnTo>
                  <a:lnTo>
                    <a:pt x="1998" y="200"/>
                  </a:lnTo>
                  <a:lnTo>
                    <a:pt x="1998" y="200"/>
                  </a:lnTo>
                  <a:lnTo>
                    <a:pt x="1986" y="200"/>
                  </a:lnTo>
                  <a:lnTo>
                    <a:pt x="1986" y="200"/>
                  </a:lnTo>
                  <a:lnTo>
                    <a:pt x="1979" y="200"/>
                  </a:lnTo>
                  <a:lnTo>
                    <a:pt x="1974" y="200"/>
                  </a:lnTo>
                  <a:lnTo>
                    <a:pt x="1974" y="200"/>
                  </a:lnTo>
                  <a:lnTo>
                    <a:pt x="1972" y="198"/>
                  </a:lnTo>
                  <a:lnTo>
                    <a:pt x="1974" y="195"/>
                  </a:lnTo>
                  <a:lnTo>
                    <a:pt x="1974" y="188"/>
                  </a:lnTo>
                  <a:lnTo>
                    <a:pt x="1974" y="188"/>
                  </a:lnTo>
                  <a:lnTo>
                    <a:pt x="1951" y="188"/>
                  </a:lnTo>
                  <a:lnTo>
                    <a:pt x="1951" y="188"/>
                  </a:lnTo>
                  <a:lnTo>
                    <a:pt x="1951" y="200"/>
                  </a:lnTo>
                  <a:lnTo>
                    <a:pt x="1951" y="200"/>
                  </a:lnTo>
                  <a:lnTo>
                    <a:pt x="1951" y="207"/>
                  </a:lnTo>
                  <a:lnTo>
                    <a:pt x="1951" y="212"/>
                  </a:lnTo>
                  <a:lnTo>
                    <a:pt x="1951" y="212"/>
                  </a:lnTo>
                  <a:lnTo>
                    <a:pt x="1944" y="214"/>
                  </a:lnTo>
                  <a:lnTo>
                    <a:pt x="1937" y="212"/>
                  </a:lnTo>
                  <a:lnTo>
                    <a:pt x="1937" y="212"/>
                  </a:lnTo>
                  <a:lnTo>
                    <a:pt x="1937" y="200"/>
                  </a:lnTo>
                  <a:lnTo>
                    <a:pt x="1937" y="200"/>
                  </a:lnTo>
                  <a:lnTo>
                    <a:pt x="1932" y="200"/>
                  </a:lnTo>
                  <a:lnTo>
                    <a:pt x="1925" y="200"/>
                  </a:lnTo>
                  <a:lnTo>
                    <a:pt x="1925" y="200"/>
                  </a:lnTo>
                  <a:lnTo>
                    <a:pt x="1913" y="200"/>
                  </a:lnTo>
                  <a:lnTo>
                    <a:pt x="1913" y="200"/>
                  </a:lnTo>
                  <a:lnTo>
                    <a:pt x="1901" y="200"/>
                  </a:lnTo>
                  <a:lnTo>
                    <a:pt x="1901" y="200"/>
                  </a:lnTo>
                  <a:lnTo>
                    <a:pt x="1890" y="200"/>
                  </a:lnTo>
                  <a:lnTo>
                    <a:pt x="1890" y="200"/>
                  </a:lnTo>
                  <a:lnTo>
                    <a:pt x="1866" y="200"/>
                  </a:lnTo>
                  <a:lnTo>
                    <a:pt x="1866" y="200"/>
                  </a:lnTo>
                  <a:lnTo>
                    <a:pt x="1843" y="200"/>
                  </a:lnTo>
                  <a:lnTo>
                    <a:pt x="1843" y="200"/>
                  </a:lnTo>
                  <a:lnTo>
                    <a:pt x="1843" y="188"/>
                  </a:lnTo>
                  <a:lnTo>
                    <a:pt x="1843" y="188"/>
                  </a:lnTo>
                  <a:lnTo>
                    <a:pt x="1843" y="176"/>
                  </a:lnTo>
                  <a:lnTo>
                    <a:pt x="1843" y="176"/>
                  </a:lnTo>
                  <a:lnTo>
                    <a:pt x="1843" y="165"/>
                  </a:lnTo>
                  <a:lnTo>
                    <a:pt x="1843" y="165"/>
                  </a:lnTo>
                  <a:lnTo>
                    <a:pt x="1843" y="160"/>
                  </a:lnTo>
                  <a:lnTo>
                    <a:pt x="1843" y="153"/>
                  </a:lnTo>
                  <a:lnTo>
                    <a:pt x="1843" y="153"/>
                  </a:lnTo>
                  <a:lnTo>
                    <a:pt x="1838" y="153"/>
                  </a:lnTo>
                  <a:lnTo>
                    <a:pt x="1831" y="153"/>
                  </a:lnTo>
                  <a:lnTo>
                    <a:pt x="1831" y="153"/>
                  </a:lnTo>
                  <a:lnTo>
                    <a:pt x="1831" y="150"/>
                  </a:lnTo>
                  <a:lnTo>
                    <a:pt x="1831" y="148"/>
                  </a:lnTo>
                  <a:lnTo>
                    <a:pt x="1831" y="141"/>
                  </a:lnTo>
                  <a:lnTo>
                    <a:pt x="1831" y="141"/>
                  </a:lnTo>
                  <a:lnTo>
                    <a:pt x="1784" y="141"/>
                  </a:lnTo>
                  <a:lnTo>
                    <a:pt x="1784" y="141"/>
                  </a:lnTo>
                  <a:lnTo>
                    <a:pt x="1784" y="136"/>
                  </a:lnTo>
                  <a:lnTo>
                    <a:pt x="1784" y="132"/>
                  </a:lnTo>
                  <a:lnTo>
                    <a:pt x="1784" y="129"/>
                  </a:lnTo>
                  <a:lnTo>
                    <a:pt x="1784" y="129"/>
                  </a:lnTo>
                  <a:lnTo>
                    <a:pt x="1772" y="129"/>
                  </a:lnTo>
                  <a:lnTo>
                    <a:pt x="1772" y="129"/>
                  </a:lnTo>
                  <a:lnTo>
                    <a:pt x="1760" y="129"/>
                  </a:lnTo>
                  <a:lnTo>
                    <a:pt x="1760" y="129"/>
                  </a:lnTo>
                  <a:lnTo>
                    <a:pt x="1748" y="129"/>
                  </a:lnTo>
                  <a:lnTo>
                    <a:pt x="1748" y="129"/>
                  </a:lnTo>
                  <a:lnTo>
                    <a:pt x="1748" y="136"/>
                  </a:lnTo>
                  <a:lnTo>
                    <a:pt x="1748" y="139"/>
                  </a:lnTo>
                  <a:lnTo>
                    <a:pt x="1748" y="141"/>
                  </a:lnTo>
                  <a:lnTo>
                    <a:pt x="1748" y="141"/>
                  </a:lnTo>
                  <a:lnTo>
                    <a:pt x="1741" y="141"/>
                  </a:lnTo>
                  <a:lnTo>
                    <a:pt x="1737" y="141"/>
                  </a:lnTo>
                  <a:lnTo>
                    <a:pt x="1737" y="141"/>
                  </a:lnTo>
                  <a:lnTo>
                    <a:pt x="1734" y="148"/>
                  </a:lnTo>
                  <a:lnTo>
                    <a:pt x="1737" y="153"/>
                  </a:lnTo>
                  <a:lnTo>
                    <a:pt x="1737" y="153"/>
                  </a:lnTo>
                  <a:lnTo>
                    <a:pt x="1737" y="176"/>
                  </a:lnTo>
                  <a:lnTo>
                    <a:pt x="1737" y="176"/>
                  </a:lnTo>
                  <a:lnTo>
                    <a:pt x="1713" y="176"/>
                  </a:lnTo>
                  <a:lnTo>
                    <a:pt x="1713" y="176"/>
                  </a:lnTo>
                  <a:lnTo>
                    <a:pt x="1713" y="153"/>
                  </a:lnTo>
                  <a:lnTo>
                    <a:pt x="1713" y="153"/>
                  </a:lnTo>
                  <a:lnTo>
                    <a:pt x="1713" y="141"/>
                  </a:lnTo>
                  <a:lnTo>
                    <a:pt x="1713" y="141"/>
                  </a:lnTo>
                  <a:lnTo>
                    <a:pt x="1713" y="129"/>
                  </a:lnTo>
                  <a:lnTo>
                    <a:pt x="1713" y="129"/>
                  </a:lnTo>
                  <a:lnTo>
                    <a:pt x="1713" y="122"/>
                  </a:lnTo>
                  <a:lnTo>
                    <a:pt x="1713" y="117"/>
                  </a:lnTo>
                  <a:lnTo>
                    <a:pt x="1713" y="117"/>
                  </a:lnTo>
                  <a:lnTo>
                    <a:pt x="1713" y="110"/>
                  </a:lnTo>
                  <a:lnTo>
                    <a:pt x="1713" y="106"/>
                  </a:lnTo>
                  <a:lnTo>
                    <a:pt x="1713" y="106"/>
                  </a:lnTo>
                  <a:lnTo>
                    <a:pt x="1706" y="106"/>
                  </a:lnTo>
                  <a:lnTo>
                    <a:pt x="1699" y="106"/>
                  </a:lnTo>
                  <a:lnTo>
                    <a:pt x="1699" y="106"/>
                  </a:lnTo>
                  <a:lnTo>
                    <a:pt x="1687" y="106"/>
                  </a:lnTo>
                  <a:lnTo>
                    <a:pt x="1687" y="106"/>
                  </a:lnTo>
                  <a:lnTo>
                    <a:pt x="1687" y="82"/>
                  </a:lnTo>
                  <a:lnTo>
                    <a:pt x="1687" y="82"/>
                  </a:lnTo>
                  <a:lnTo>
                    <a:pt x="1675" y="82"/>
                  </a:lnTo>
                  <a:lnTo>
                    <a:pt x="1675" y="82"/>
                  </a:lnTo>
                  <a:lnTo>
                    <a:pt x="1671" y="82"/>
                  </a:lnTo>
                  <a:lnTo>
                    <a:pt x="1663" y="82"/>
                  </a:lnTo>
                  <a:lnTo>
                    <a:pt x="1663" y="82"/>
                  </a:lnTo>
                  <a:lnTo>
                    <a:pt x="1663" y="87"/>
                  </a:lnTo>
                  <a:lnTo>
                    <a:pt x="1666" y="91"/>
                  </a:lnTo>
                  <a:lnTo>
                    <a:pt x="1663" y="94"/>
                  </a:lnTo>
                  <a:lnTo>
                    <a:pt x="1663" y="94"/>
                  </a:lnTo>
                  <a:lnTo>
                    <a:pt x="1663" y="99"/>
                  </a:lnTo>
                  <a:lnTo>
                    <a:pt x="1663" y="106"/>
                  </a:lnTo>
                  <a:lnTo>
                    <a:pt x="1663" y="106"/>
                  </a:lnTo>
                  <a:lnTo>
                    <a:pt x="1659" y="106"/>
                  </a:lnTo>
                  <a:lnTo>
                    <a:pt x="1652" y="106"/>
                  </a:lnTo>
                  <a:lnTo>
                    <a:pt x="1652" y="106"/>
                  </a:lnTo>
                  <a:lnTo>
                    <a:pt x="1640" y="106"/>
                  </a:lnTo>
                  <a:lnTo>
                    <a:pt x="1640" y="106"/>
                  </a:lnTo>
                  <a:lnTo>
                    <a:pt x="1628" y="106"/>
                  </a:lnTo>
                  <a:lnTo>
                    <a:pt x="1628" y="106"/>
                  </a:lnTo>
                  <a:lnTo>
                    <a:pt x="1623" y="106"/>
                  </a:lnTo>
                  <a:lnTo>
                    <a:pt x="1616" y="106"/>
                  </a:lnTo>
                  <a:lnTo>
                    <a:pt x="1616" y="106"/>
                  </a:lnTo>
                  <a:lnTo>
                    <a:pt x="1616" y="101"/>
                  </a:lnTo>
                  <a:lnTo>
                    <a:pt x="1616" y="94"/>
                  </a:lnTo>
                  <a:lnTo>
                    <a:pt x="1616" y="94"/>
                  </a:lnTo>
                  <a:lnTo>
                    <a:pt x="1612" y="94"/>
                  </a:lnTo>
                  <a:lnTo>
                    <a:pt x="1605" y="94"/>
                  </a:lnTo>
                  <a:lnTo>
                    <a:pt x="1605" y="94"/>
                  </a:lnTo>
                  <a:lnTo>
                    <a:pt x="1600" y="94"/>
                  </a:lnTo>
                  <a:lnTo>
                    <a:pt x="1593" y="94"/>
                  </a:lnTo>
                  <a:lnTo>
                    <a:pt x="1593" y="94"/>
                  </a:lnTo>
                  <a:lnTo>
                    <a:pt x="1593" y="99"/>
                  </a:lnTo>
                  <a:lnTo>
                    <a:pt x="1593" y="106"/>
                  </a:lnTo>
                  <a:lnTo>
                    <a:pt x="1593" y="106"/>
                  </a:lnTo>
                  <a:lnTo>
                    <a:pt x="1586" y="106"/>
                  </a:lnTo>
                  <a:lnTo>
                    <a:pt x="1583" y="106"/>
                  </a:lnTo>
                  <a:lnTo>
                    <a:pt x="1581" y="106"/>
                  </a:lnTo>
                  <a:lnTo>
                    <a:pt x="1581" y="106"/>
                  </a:lnTo>
                  <a:lnTo>
                    <a:pt x="1581" y="108"/>
                  </a:lnTo>
                  <a:lnTo>
                    <a:pt x="1581" y="110"/>
                  </a:lnTo>
                  <a:lnTo>
                    <a:pt x="1581" y="117"/>
                  </a:lnTo>
                  <a:lnTo>
                    <a:pt x="1581" y="117"/>
                  </a:lnTo>
                  <a:lnTo>
                    <a:pt x="1581" y="124"/>
                  </a:lnTo>
                  <a:lnTo>
                    <a:pt x="1581" y="129"/>
                  </a:lnTo>
                  <a:lnTo>
                    <a:pt x="1581" y="129"/>
                  </a:lnTo>
                  <a:lnTo>
                    <a:pt x="1576" y="129"/>
                  </a:lnTo>
                  <a:lnTo>
                    <a:pt x="1569" y="129"/>
                  </a:lnTo>
                  <a:lnTo>
                    <a:pt x="1569" y="129"/>
                  </a:lnTo>
                  <a:lnTo>
                    <a:pt x="1569" y="134"/>
                  </a:lnTo>
                  <a:lnTo>
                    <a:pt x="1569" y="141"/>
                  </a:lnTo>
                  <a:lnTo>
                    <a:pt x="1569" y="141"/>
                  </a:lnTo>
                  <a:lnTo>
                    <a:pt x="1569" y="148"/>
                  </a:lnTo>
                  <a:lnTo>
                    <a:pt x="1569" y="153"/>
                  </a:lnTo>
                  <a:lnTo>
                    <a:pt x="1569" y="153"/>
                  </a:lnTo>
                  <a:lnTo>
                    <a:pt x="1569" y="160"/>
                  </a:lnTo>
                  <a:lnTo>
                    <a:pt x="1569" y="165"/>
                  </a:lnTo>
                  <a:lnTo>
                    <a:pt x="1569" y="165"/>
                  </a:lnTo>
                  <a:lnTo>
                    <a:pt x="1565" y="165"/>
                  </a:lnTo>
                  <a:lnTo>
                    <a:pt x="1557" y="165"/>
                  </a:lnTo>
                  <a:lnTo>
                    <a:pt x="1557" y="165"/>
                  </a:lnTo>
                  <a:lnTo>
                    <a:pt x="1557" y="172"/>
                  </a:lnTo>
                  <a:lnTo>
                    <a:pt x="1557" y="176"/>
                  </a:lnTo>
                  <a:lnTo>
                    <a:pt x="1557" y="176"/>
                  </a:lnTo>
                  <a:lnTo>
                    <a:pt x="1557" y="188"/>
                  </a:lnTo>
                  <a:lnTo>
                    <a:pt x="1557" y="188"/>
                  </a:lnTo>
                  <a:lnTo>
                    <a:pt x="1550" y="188"/>
                  </a:lnTo>
                  <a:lnTo>
                    <a:pt x="1548" y="190"/>
                  </a:lnTo>
                  <a:lnTo>
                    <a:pt x="1546" y="188"/>
                  </a:lnTo>
                  <a:lnTo>
                    <a:pt x="1546" y="188"/>
                  </a:lnTo>
                  <a:lnTo>
                    <a:pt x="1546" y="183"/>
                  </a:lnTo>
                  <a:lnTo>
                    <a:pt x="1546" y="176"/>
                  </a:lnTo>
                  <a:lnTo>
                    <a:pt x="1546" y="176"/>
                  </a:lnTo>
                  <a:lnTo>
                    <a:pt x="1546" y="165"/>
                  </a:lnTo>
                  <a:lnTo>
                    <a:pt x="1546" y="165"/>
                  </a:lnTo>
                  <a:lnTo>
                    <a:pt x="1546" y="160"/>
                  </a:lnTo>
                  <a:lnTo>
                    <a:pt x="1546" y="153"/>
                  </a:lnTo>
                  <a:lnTo>
                    <a:pt x="1546" y="153"/>
                  </a:lnTo>
                  <a:lnTo>
                    <a:pt x="1539" y="153"/>
                  </a:lnTo>
                  <a:lnTo>
                    <a:pt x="1534" y="153"/>
                  </a:lnTo>
                  <a:lnTo>
                    <a:pt x="1534" y="153"/>
                  </a:lnTo>
                  <a:lnTo>
                    <a:pt x="1534" y="148"/>
                  </a:lnTo>
                  <a:lnTo>
                    <a:pt x="1534" y="141"/>
                  </a:lnTo>
                  <a:lnTo>
                    <a:pt x="1534" y="141"/>
                  </a:lnTo>
                  <a:lnTo>
                    <a:pt x="1534" y="136"/>
                  </a:lnTo>
                  <a:lnTo>
                    <a:pt x="1534" y="129"/>
                  </a:lnTo>
                  <a:lnTo>
                    <a:pt x="1534" y="129"/>
                  </a:lnTo>
                  <a:lnTo>
                    <a:pt x="1532" y="129"/>
                  </a:lnTo>
                  <a:lnTo>
                    <a:pt x="1527" y="129"/>
                  </a:lnTo>
                  <a:lnTo>
                    <a:pt x="1522" y="129"/>
                  </a:lnTo>
                  <a:lnTo>
                    <a:pt x="1522" y="129"/>
                  </a:lnTo>
                  <a:lnTo>
                    <a:pt x="1520" y="127"/>
                  </a:lnTo>
                  <a:lnTo>
                    <a:pt x="1522" y="124"/>
                  </a:lnTo>
                  <a:lnTo>
                    <a:pt x="1522" y="117"/>
                  </a:lnTo>
                  <a:lnTo>
                    <a:pt x="1522" y="117"/>
                  </a:lnTo>
                  <a:lnTo>
                    <a:pt x="1522" y="94"/>
                  </a:lnTo>
                  <a:lnTo>
                    <a:pt x="1522" y="94"/>
                  </a:lnTo>
                  <a:lnTo>
                    <a:pt x="1510" y="94"/>
                  </a:lnTo>
                  <a:lnTo>
                    <a:pt x="1510" y="94"/>
                  </a:lnTo>
                  <a:lnTo>
                    <a:pt x="1503" y="94"/>
                  </a:lnTo>
                  <a:lnTo>
                    <a:pt x="1499" y="94"/>
                  </a:lnTo>
                  <a:lnTo>
                    <a:pt x="1499" y="94"/>
                  </a:lnTo>
                  <a:lnTo>
                    <a:pt x="1496" y="87"/>
                  </a:lnTo>
                  <a:lnTo>
                    <a:pt x="1499" y="82"/>
                  </a:lnTo>
                  <a:lnTo>
                    <a:pt x="1499" y="82"/>
                  </a:lnTo>
                  <a:lnTo>
                    <a:pt x="1499" y="70"/>
                  </a:lnTo>
                  <a:lnTo>
                    <a:pt x="1499" y="70"/>
                  </a:lnTo>
                  <a:lnTo>
                    <a:pt x="1491" y="70"/>
                  </a:lnTo>
                  <a:lnTo>
                    <a:pt x="1489" y="70"/>
                  </a:lnTo>
                  <a:lnTo>
                    <a:pt x="1487" y="70"/>
                  </a:lnTo>
                  <a:lnTo>
                    <a:pt x="1487" y="70"/>
                  </a:lnTo>
                  <a:lnTo>
                    <a:pt x="1487" y="63"/>
                  </a:lnTo>
                  <a:lnTo>
                    <a:pt x="1487" y="58"/>
                  </a:lnTo>
                  <a:lnTo>
                    <a:pt x="1487" y="58"/>
                  </a:lnTo>
                  <a:lnTo>
                    <a:pt x="1480" y="58"/>
                  </a:lnTo>
                  <a:lnTo>
                    <a:pt x="1475" y="58"/>
                  </a:lnTo>
                  <a:lnTo>
                    <a:pt x="1475" y="58"/>
                  </a:lnTo>
                  <a:lnTo>
                    <a:pt x="1449" y="58"/>
                  </a:lnTo>
                  <a:lnTo>
                    <a:pt x="1449" y="58"/>
                  </a:lnTo>
                  <a:lnTo>
                    <a:pt x="1437" y="58"/>
                  </a:lnTo>
                  <a:lnTo>
                    <a:pt x="1437" y="58"/>
                  </a:lnTo>
                  <a:lnTo>
                    <a:pt x="1425" y="58"/>
                  </a:lnTo>
                  <a:lnTo>
                    <a:pt x="1425" y="58"/>
                  </a:lnTo>
                  <a:lnTo>
                    <a:pt x="1414" y="58"/>
                  </a:lnTo>
                  <a:lnTo>
                    <a:pt x="1414" y="58"/>
                  </a:lnTo>
                  <a:lnTo>
                    <a:pt x="1414" y="51"/>
                  </a:lnTo>
                  <a:lnTo>
                    <a:pt x="1414" y="47"/>
                  </a:lnTo>
                  <a:lnTo>
                    <a:pt x="1414" y="47"/>
                  </a:lnTo>
                  <a:lnTo>
                    <a:pt x="1402" y="47"/>
                  </a:lnTo>
                  <a:lnTo>
                    <a:pt x="1402" y="47"/>
                  </a:lnTo>
                  <a:lnTo>
                    <a:pt x="1390" y="47"/>
                  </a:lnTo>
                  <a:lnTo>
                    <a:pt x="1390" y="47"/>
                  </a:lnTo>
                  <a:lnTo>
                    <a:pt x="1367" y="47"/>
                  </a:lnTo>
                  <a:lnTo>
                    <a:pt x="1367" y="47"/>
                  </a:lnTo>
                  <a:lnTo>
                    <a:pt x="1367" y="94"/>
                  </a:lnTo>
                  <a:lnTo>
                    <a:pt x="1367" y="94"/>
                  </a:lnTo>
                  <a:lnTo>
                    <a:pt x="1367" y="141"/>
                  </a:lnTo>
                  <a:lnTo>
                    <a:pt x="1367" y="141"/>
                  </a:lnTo>
                  <a:lnTo>
                    <a:pt x="1355" y="141"/>
                  </a:lnTo>
                  <a:lnTo>
                    <a:pt x="1355" y="141"/>
                  </a:lnTo>
                  <a:lnTo>
                    <a:pt x="1261" y="141"/>
                  </a:lnTo>
                  <a:lnTo>
                    <a:pt x="1261" y="141"/>
                  </a:lnTo>
                  <a:lnTo>
                    <a:pt x="1261" y="153"/>
                  </a:lnTo>
                  <a:lnTo>
                    <a:pt x="1261" y="153"/>
                  </a:lnTo>
                  <a:lnTo>
                    <a:pt x="1261" y="176"/>
                  </a:lnTo>
                  <a:lnTo>
                    <a:pt x="1261" y="176"/>
                  </a:lnTo>
                  <a:lnTo>
                    <a:pt x="1261" y="188"/>
                  </a:lnTo>
                  <a:lnTo>
                    <a:pt x="1261" y="188"/>
                  </a:lnTo>
                  <a:lnTo>
                    <a:pt x="1261" y="200"/>
                  </a:lnTo>
                  <a:lnTo>
                    <a:pt x="1261" y="200"/>
                  </a:lnTo>
                  <a:lnTo>
                    <a:pt x="1261" y="207"/>
                  </a:lnTo>
                  <a:lnTo>
                    <a:pt x="1261" y="212"/>
                  </a:lnTo>
                  <a:lnTo>
                    <a:pt x="1261" y="212"/>
                  </a:lnTo>
                  <a:lnTo>
                    <a:pt x="1253" y="212"/>
                  </a:lnTo>
                  <a:lnTo>
                    <a:pt x="1249" y="212"/>
                  </a:lnTo>
                  <a:lnTo>
                    <a:pt x="1249" y="212"/>
                  </a:lnTo>
                  <a:lnTo>
                    <a:pt x="1249" y="219"/>
                  </a:lnTo>
                  <a:lnTo>
                    <a:pt x="1249" y="223"/>
                  </a:lnTo>
                  <a:lnTo>
                    <a:pt x="1249" y="223"/>
                  </a:lnTo>
                  <a:lnTo>
                    <a:pt x="1242" y="223"/>
                  </a:lnTo>
                  <a:lnTo>
                    <a:pt x="1237" y="223"/>
                  </a:lnTo>
                  <a:lnTo>
                    <a:pt x="1237" y="223"/>
                  </a:lnTo>
                  <a:lnTo>
                    <a:pt x="1235" y="230"/>
                  </a:lnTo>
                  <a:lnTo>
                    <a:pt x="1237" y="235"/>
                  </a:lnTo>
                  <a:lnTo>
                    <a:pt x="1237" y="235"/>
                  </a:lnTo>
                  <a:lnTo>
                    <a:pt x="1237" y="249"/>
                  </a:lnTo>
                  <a:lnTo>
                    <a:pt x="1237" y="249"/>
                  </a:lnTo>
                  <a:lnTo>
                    <a:pt x="1230" y="249"/>
                  </a:lnTo>
                  <a:lnTo>
                    <a:pt x="1225" y="249"/>
                  </a:lnTo>
                  <a:lnTo>
                    <a:pt x="1225" y="249"/>
                  </a:lnTo>
                  <a:lnTo>
                    <a:pt x="1218" y="249"/>
                  </a:lnTo>
                  <a:lnTo>
                    <a:pt x="1211" y="249"/>
                  </a:lnTo>
                  <a:lnTo>
                    <a:pt x="1211" y="249"/>
                  </a:lnTo>
                  <a:lnTo>
                    <a:pt x="1213" y="242"/>
                  </a:lnTo>
                  <a:lnTo>
                    <a:pt x="1211" y="235"/>
                  </a:lnTo>
                  <a:lnTo>
                    <a:pt x="1211" y="235"/>
                  </a:lnTo>
                  <a:lnTo>
                    <a:pt x="1206" y="235"/>
                  </a:lnTo>
                  <a:lnTo>
                    <a:pt x="1199" y="235"/>
                  </a:lnTo>
                  <a:lnTo>
                    <a:pt x="1199" y="235"/>
                  </a:lnTo>
                  <a:lnTo>
                    <a:pt x="1188" y="235"/>
                  </a:lnTo>
                  <a:lnTo>
                    <a:pt x="1188" y="235"/>
                  </a:lnTo>
                  <a:lnTo>
                    <a:pt x="1188" y="242"/>
                  </a:lnTo>
                  <a:lnTo>
                    <a:pt x="1190" y="247"/>
                  </a:lnTo>
                  <a:lnTo>
                    <a:pt x="1188" y="249"/>
                  </a:lnTo>
                  <a:lnTo>
                    <a:pt x="1188" y="249"/>
                  </a:lnTo>
                  <a:lnTo>
                    <a:pt x="1185" y="249"/>
                  </a:lnTo>
                  <a:lnTo>
                    <a:pt x="1183" y="249"/>
                  </a:lnTo>
                  <a:lnTo>
                    <a:pt x="1178" y="247"/>
                  </a:lnTo>
                  <a:lnTo>
                    <a:pt x="1176" y="249"/>
                  </a:lnTo>
                  <a:lnTo>
                    <a:pt x="1176" y="249"/>
                  </a:lnTo>
                  <a:lnTo>
                    <a:pt x="1176" y="252"/>
                  </a:lnTo>
                  <a:lnTo>
                    <a:pt x="1176" y="254"/>
                  </a:lnTo>
                  <a:lnTo>
                    <a:pt x="1178" y="259"/>
                  </a:lnTo>
                  <a:lnTo>
                    <a:pt x="1176" y="261"/>
                  </a:lnTo>
                  <a:lnTo>
                    <a:pt x="1176" y="261"/>
                  </a:lnTo>
                  <a:lnTo>
                    <a:pt x="1173" y="261"/>
                  </a:lnTo>
                  <a:lnTo>
                    <a:pt x="1171" y="261"/>
                  </a:lnTo>
                  <a:lnTo>
                    <a:pt x="1164" y="261"/>
                  </a:lnTo>
                  <a:lnTo>
                    <a:pt x="1164" y="261"/>
                  </a:lnTo>
                  <a:lnTo>
                    <a:pt x="1164" y="235"/>
                  </a:lnTo>
                  <a:lnTo>
                    <a:pt x="1164" y="235"/>
                  </a:lnTo>
                  <a:lnTo>
                    <a:pt x="1152" y="235"/>
                  </a:lnTo>
                  <a:lnTo>
                    <a:pt x="1152" y="235"/>
                  </a:lnTo>
                  <a:lnTo>
                    <a:pt x="1140" y="235"/>
                  </a:lnTo>
                  <a:lnTo>
                    <a:pt x="1140" y="235"/>
                  </a:lnTo>
                  <a:lnTo>
                    <a:pt x="1129" y="235"/>
                  </a:lnTo>
                  <a:lnTo>
                    <a:pt x="1129" y="235"/>
                  </a:lnTo>
                  <a:lnTo>
                    <a:pt x="1129" y="242"/>
                  </a:lnTo>
                  <a:lnTo>
                    <a:pt x="1129" y="247"/>
                  </a:lnTo>
                  <a:lnTo>
                    <a:pt x="1129" y="249"/>
                  </a:lnTo>
                  <a:lnTo>
                    <a:pt x="1129" y="249"/>
                  </a:lnTo>
                  <a:lnTo>
                    <a:pt x="1126" y="249"/>
                  </a:lnTo>
                  <a:lnTo>
                    <a:pt x="1124" y="249"/>
                  </a:lnTo>
                  <a:lnTo>
                    <a:pt x="1119" y="247"/>
                  </a:lnTo>
                  <a:lnTo>
                    <a:pt x="1117" y="249"/>
                  </a:lnTo>
                  <a:lnTo>
                    <a:pt x="1117" y="249"/>
                  </a:lnTo>
                  <a:lnTo>
                    <a:pt x="1117" y="252"/>
                  </a:lnTo>
                  <a:lnTo>
                    <a:pt x="1117" y="254"/>
                  </a:lnTo>
                  <a:lnTo>
                    <a:pt x="1117" y="259"/>
                  </a:lnTo>
                  <a:lnTo>
                    <a:pt x="1117" y="261"/>
                  </a:lnTo>
                  <a:lnTo>
                    <a:pt x="1117" y="261"/>
                  </a:lnTo>
                  <a:lnTo>
                    <a:pt x="1114" y="261"/>
                  </a:lnTo>
                  <a:lnTo>
                    <a:pt x="1112" y="261"/>
                  </a:lnTo>
                  <a:lnTo>
                    <a:pt x="1105" y="261"/>
                  </a:lnTo>
                  <a:lnTo>
                    <a:pt x="1105" y="261"/>
                  </a:lnTo>
                  <a:lnTo>
                    <a:pt x="1100" y="261"/>
                  </a:lnTo>
                  <a:lnTo>
                    <a:pt x="1093" y="261"/>
                  </a:lnTo>
                  <a:lnTo>
                    <a:pt x="1093" y="261"/>
                  </a:lnTo>
                  <a:lnTo>
                    <a:pt x="1086" y="259"/>
                  </a:lnTo>
                  <a:lnTo>
                    <a:pt x="1081" y="261"/>
                  </a:lnTo>
                  <a:lnTo>
                    <a:pt x="1081" y="261"/>
                  </a:lnTo>
                  <a:lnTo>
                    <a:pt x="1081" y="273"/>
                  </a:lnTo>
                  <a:lnTo>
                    <a:pt x="1081" y="273"/>
                  </a:lnTo>
                  <a:lnTo>
                    <a:pt x="1081" y="278"/>
                  </a:lnTo>
                  <a:lnTo>
                    <a:pt x="1081" y="285"/>
                  </a:lnTo>
                  <a:lnTo>
                    <a:pt x="1081" y="285"/>
                  </a:lnTo>
                  <a:lnTo>
                    <a:pt x="1079" y="285"/>
                  </a:lnTo>
                  <a:lnTo>
                    <a:pt x="1074" y="285"/>
                  </a:lnTo>
                  <a:lnTo>
                    <a:pt x="1070" y="285"/>
                  </a:lnTo>
                  <a:lnTo>
                    <a:pt x="1070" y="285"/>
                  </a:lnTo>
                  <a:lnTo>
                    <a:pt x="1070" y="188"/>
                  </a:lnTo>
                  <a:lnTo>
                    <a:pt x="1070" y="188"/>
                  </a:lnTo>
                  <a:lnTo>
                    <a:pt x="1058" y="188"/>
                  </a:lnTo>
                  <a:lnTo>
                    <a:pt x="1058" y="188"/>
                  </a:lnTo>
                  <a:lnTo>
                    <a:pt x="1034" y="188"/>
                  </a:lnTo>
                  <a:lnTo>
                    <a:pt x="1034" y="188"/>
                  </a:lnTo>
                  <a:lnTo>
                    <a:pt x="1034" y="165"/>
                  </a:lnTo>
                  <a:lnTo>
                    <a:pt x="1034" y="165"/>
                  </a:lnTo>
                  <a:lnTo>
                    <a:pt x="1011" y="165"/>
                  </a:lnTo>
                  <a:lnTo>
                    <a:pt x="1011" y="165"/>
                  </a:lnTo>
                  <a:lnTo>
                    <a:pt x="1011" y="188"/>
                  </a:lnTo>
                  <a:lnTo>
                    <a:pt x="1011" y="188"/>
                  </a:lnTo>
                  <a:lnTo>
                    <a:pt x="961" y="188"/>
                  </a:lnTo>
                  <a:lnTo>
                    <a:pt x="961" y="188"/>
                  </a:lnTo>
                  <a:lnTo>
                    <a:pt x="961" y="195"/>
                  </a:lnTo>
                  <a:lnTo>
                    <a:pt x="961" y="200"/>
                  </a:lnTo>
                  <a:lnTo>
                    <a:pt x="961" y="200"/>
                  </a:lnTo>
                  <a:lnTo>
                    <a:pt x="968" y="200"/>
                  </a:lnTo>
                  <a:lnTo>
                    <a:pt x="975" y="200"/>
                  </a:lnTo>
                  <a:lnTo>
                    <a:pt x="975" y="200"/>
                  </a:lnTo>
                  <a:lnTo>
                    <a:pt x="975" y="207"/>
                  </a:lnTo>
                  <a:lnTo>
                    <a:pt x="975" y="212"/>
                  </a:lnTo>
                  <a:lnTo>
                    <a:pt x="975" y="212"/>
                  </a:lnTo>
                  <a:lnTo>
                    <a:pt x="975" y="223"/>
                  </a:lnTo>
                  <a:lnTo>
                    <a:pt x="975" y="223"/>
                  </a:lnTo>
                  <a:lnTo>
                    <a:pt x="975" y="235"/>
                  </a:lnTo>
                  <a:lnTo>
                    <a:pt x="975" y="235"/>
                  </a:lnTo>
                  <a:lnTo>
                    <a:pt x="975" y="249"/>
                  </a:lnTo>
                  <a:lnTo>
                    <a:pt x="975" y="249"/>
                  </a:lnTo>
                  <a:lnTo>
                    <a:pt x="975" y="261"/>
                  </a:lnTo>
                  <a:lnTo>
                    <a:pt x="975" y="261"/>
                  </a:lnTo>
                  <a:lnTo>
                    <a:pt x="975" y="285"/>
                  </a:lnTo>
                  <a:lnTo>
                    <a:pt x="975" y="285"/>
                  </a:lnTo>
                  <a:lnTo>
                    <a:pt x="968" y="285"/>
                  </a:lnTo>
                  <a:lnTo>
                    <a:pt x="961" y="285"/>
                  </a:lnTo>
                  <a:lnTo>
                    <a:pt x="961" y="285"/>
                  </a:lnTo>
                  <a:lnTo>
                    <a:pt x="957" y="285"/>
                  </a:lnTo>
                  <a:lnTo>
                    <a:pt x="950" y="285"/>
                  </a:lnTo>
                  <a:lnTo>
                    <a:pt x="950" y="285"/>
                  </a:lnTo>
                  <a:lnTo>
                    <a:pt x="950" y="278"/>
                  </a:lnTo>
                  <a:lnTo>
                    <a:pt x="950" y="273"/>
                  </a:lnTo>
                  <a:lnTo>
                    <a:pt x="950" y="273"/>
                  </a:lnTo>
                  <a:lnTo>
                    <a:pt x="945" y="271"/>
                  </a:lnTo>
                  <a:lnTo>
                    <a:pt x="938" y="273"/>
                  </a:lnTo>
                  <a:lnTo>
                    <a:pt x="938" y="273"/>
                  </a:lnTo>
                  <a:lnTo>
                    <a:pt x="926" y="273"/>
                  </a:lnTo>
                  <a:lnTo>
                    <a:pt x="926" y="273"/>
                  </a:lnTo>
                  <a:lnTo>
                    <a:pt x="914" y="273"/>
                  </a:lnTo>
                  <a:lnTo>
                    <a:pt x="914" y="273"/>
                  </a:lnTo>
                  <a:lnTo>
                    <a:pt x="909" y="271"/>
                  </a:lnTo>
                  <a:lnTo>
                    <a:pt x="902" y="273"/>
                  </a:lnTo>
                  <a:lnTo>
                    <a:pt x="902" y="273"/>
                  </a:lnTo>
                  <a:lnTo>
                    <a:pt x="902" y="278"/>
                  </a:lnTo>
                  <a:lnTo>
                    <a:pt x="902" y="285"/>
                  </a:lnTo>
                  <a:lnTo>
                    <a:pt x="902" y="285"/>
                  </a:lnTo>
                  <a:lnTo>
                    <a:pt x="898" y="285"/>
                  </a:lnTo>
                  <a:lnTo>
                    <a:pt x="891" y="285"/>
                  </a:lnTo>
                  <a:lnTo>
                    <a:pt x="891" y="285"/>
                  </a:lnTo>
                  <a:lnTo>
                    <a:pt x="886" y="285"/>
                  </a:lnTo>
                  <a:lnTo>
                    <a:pt x="879" y="285"/>
                  </a:lnTo>
                  <a:lnTo>
                    <a:pt x="879" y="285"/>
                  </a:lnTo>
                  <a:lnTo>
                    <a:pt x="879" y="278"/>
                  </a:lnTo>
                  <a:lnTo>
                    <a:pt x="879" y="273"/>
                  </a:lnTo>
                  <a:lnTo>
                    <a:pt x="879" y="273"/>
                  </a:lnTo>
                  <a:lnTo>
                    <a:pt x="879" y="266"/>
                  </a:lnTo>
                  <a:lnTo>
                    <a:pt x="879" y="261"/>
                  </a:lnTo>
                  <a:lnTo>
                    <a:pt x="879" y="261"/>
                  </a:lnTo>
                  <a:lnTo>
                    <a:pt x="874" y="261"/>
                  </a:lnTo>
                  <a:lnTo>
                    <a:pt x="867" y="261"/>
                  </a:lnTo>
                  <a:lnTo>
                    <a:pt x="867" y="261"/>
                  </a:lnTo>
                  <a:lnTo>
                    <a:pt x="860" y="261"/>
                  </a:lnTo>
                  <a:lnTo>
                    <a:pt x="858" y="259"/>
                  </a:lnTo>
                  <a:lnTo>
                    <a:pt x="855" y="261"/>
                  </a:lnTo>
                  <a:lnTo>
                    <a:pt x="855" y="261"/>
                  </a:lnTo>
                  <a:lnTo>
                    <a:pt x="855" y="263"/>
                  </a:lnTo>
                  <a:lnTo>
                    <a:pt x="855" y="266"/>
                  </a:lnTo>
                  <a:lnTo>
                    <a:pt x="855" y="273"/>
                  </a:lnTo>
                  <a:lnTo>
                    <a:pt x="855" y="273"/>
                  </a:lnTo>
                  <a:lnTo>
                    <a:pt x="855" y="275"/>
                  </a:lnTo>
                  <a:lnTo>
                    <a:pt x="855" y="278"/>
                  </a:lnTo>
                  <a:lnTo>
                    <a:pt x="855" y="282"/>
                  </a:lnTo>
                  <a:lnTo>
                    <a:pt x="855" y="285"/>
                  </a:lnTo>
                  <a:lnTo>
                    <a:pt x="855" y="285"/>
                  </a:lnTo>
                  <a:lnTo>
                    <a:pt x="851" y="285"/>
                  </a:lnTo>
                  <a:lnTo>
                    <a:pt x="844" y="285"/>
                  </a:lnTo>
                  <a:lnTo>
                    <a:pt x="844" y="285"/>
                  </a:lnTo>
                  <a:lnTo>
                    <a:pt x="832" y="285"/>
                  </a:lnTo>
                  <a:lnTo>
                    <a:pt x="832" y="285"/>
                  </a:lnTo>
                  <a:lnTo>
                    <a:pt x="825" y="285"/>
                  </a:lnTo>
                  <a:lnTo>
                    <a:pt x="820" y="285"/>
                  </a:lnTo>
                  <a:lnTo>
                    <a:pt x="820" y="285"/>
                  </a:lnTo>
                  <a:lnTo>
                    <a:pt x="820" y="282"/>
                  </a:lnTo>
                  <a:lnTo>
                    <a:pt x="820" y="278"/>
                  </a:lnTo>
                  <a:lnTo>
                    <a:pt x="820" y="273"/>
                  </a:lnTo>
                  <a:lnTo>
                    <a:pt x="820" y="273"/>
                  </a:lnTo>
                  <a:lnTo>
                    <a:pt x="796" y="273"/>
                  </a:lnTo>
                  <a:lnTo>
                    <a:pt x="796" y="273"/>
                  </a:lnTo>
                  <a:lnTo>
                    <a:pt x="785" y="273"/>
                  </a:lnTo>
                  <a:lnTo>
                    <a:pt x="785" y="273"/>
                  </a:lnTo>
                  <a:lnTo>
                    <a:pt x="761" y="273"/>
                  </a:lnTo>
                  <a:lnTo>
                    <a:pt x="761" y="273"/>
                  </a:lnTo>
                  <a:lnTo>
                    <a:pt x="737" y="273"/>
                  </a:lnTo>
                  <a:lnTo>
                    <a:pt x="737" y="273"/>
                  </a:lnTo>
                  <a:lnTo>
                    <a:pt x="737" y="261"/>
                  </a:lnTo>
                  <a:lnTo>
                    <a:pt x="737" y="261"/>
                  </a:lnTo>
                  <a:lnTo>
                    <a:pt x="737" y="235"/>
                  </a:lnTo>
                  <a:lnTo>
                    <a:pt x="737" y="235"/>
                  </a:lnTo>
                  <a:lnTo>
                    <a:pt x="737" y="188"/>
                  </a:lnTo>
                  <a:lnTo>
                    <a:pt x="737" y="188"/>
                  </a:lnTo>
                  <a:lnTo>
                    <a:pt x="688" y="188"/>
                  </a:lnTo>
                  <a:lnTo>
                    <a:pt x="688" y="188"/>
                  </a:lnTo>
                  <a:lnTo>
                    <a:pt x="688" y="176"/>
                  </a:lnTo>
                  <a:lnTo>
                    <a:pt x="688" y="176"/>
                  </a:lnTo>
                  <a:lnTo>
                    <a:pt x="690" y="172"/>
                  </a:lnTo>
                  <a:lnTo>
                    <a:pt x="688" y="165"/>
                  </a:lnTo>
                  <a:lnTo>
                    <a:pt x="688" y="165"/>
                  </a:lnTo>
                  <a:lnTo>
                    <a:pt x="686" y="165"/>
                  </a:lnTo>
                  <a:lnTo>
                    <a:pt x="683" y="165"/>
                  </a:lnTo>
                  <a:lnTo>
                    <a:pt x="676" y="165"/>
                  </a:lnTo>
                  <a:lnTo>
                    <a:pt x="676" y="165"/>
                  </a:lnTo>
                  <a:lnTo>
                    <a:pt x="653" y="165"/>
                  </a:lnTo>
                  <a:lnTo>
                    <a:pt x="653" y="165"/>
                  </a:lnTo>
                  <a:lnTo>
                    <a:pt x="653" y="172"/>
                  </a:lnTo>
                  <a:lnTo>
                    <a:pt x="653" y="174"/>
                  </a:lnTo>
                  <a:lnTo>
                    <a:pt x="653" y="176"/>
                  </a:lnTo>
                  <a:lnTo>
                    <a:pt x="653" y="176"/>
                  </a:lnTo>
                  <a:lnTo>
                    <a:pt x="648" y="176"/>
                  </a:lnTo>
                  <a:lnTo>
                    <a:pt x="641" y="176"/>
                  </a:lnTo>
                  <a:lnTo>
                    <a:pt x="641" y="176"/>
                  </a:lnTo>
                  <a:lnTo>
                    <a:pt x="641" y="183"/>
                  </a:lnTo>
                  <a:lnTo>
                    <a:pt x="641" y="188"/>
                  </a:lnTo>
                  <a:lnTo>
                    <a:pt x="641" y="188"/>
                  </a:lnTo>
                  <a:lnTo>
                    <a:pt x="641" y="200"/>
                  </a:lnTo>
                  <a:lnTo>
                    <a:pt x="641" y="200"/>
                  </a:lnTo>
                  <a:lnTo>
                    <a:pt x="641" y="212"/>
                  </a:lnTo>
                  <a:lnTo>
                    <a:pt x="641" y="212"/>
                  </a:lnTo>
                  <a:lnTo>
                    <a:pt x="641" y="223"/>
                  </a:lnTo>
                  <a:lnTo>
                    <a:pt x="641" y="223"/>
                  </a:lnTo>
                  <a:lnTo>
                    <a:pt x="641" y="235"/>
                  </a:lnTo>
                  <a:lnTo>
                    <a:pt x="641" y="235"/>
                  </a:lnTo>
                  <a:lnTo>
                    <a:pt x="641" y="261"/>
                  </a:lnTo>
                  <a:lnTo>
                    <a:pt x="641" y="261"/>
                  </a:lnTo>
                  <a:lnTo>
                    <a:pt x="594" y="261"/>
                  </a:lnTo>
                  <a:lnTo>
                    <a:pt x="594" y="261"/>
                  </a:lnTo>
                  <a:lnTo>
                    <a:pt x="587" y="261"/>
                  </a:lnTo>
                  <a:lnTo>
                    <a:pt x="582" y="261"/>
                  </a:lnTo>
                  <a:lnTo>
                    <a:pt x="582" y="261"/>
                  </a:lnTo>
                  <a:lnTo>
                    <a:pt x="582" y="261"/>
                  </a:lnTo>
                  <a:lnTo>
                    <a:pt x="582" y="266"/>
                  </a:lnTo>
                  <a:lnTo>
                    <a:pt x="582" y="273"/>
                  </a:lnTo>
                  <a:lnTo>
                    <a:pt x="582" y="273"/>
                  </a:lnTo>
                  <a:lnTo>
                    <a:pt x="570" y="273"/>
                  </a:lnTo>
                  <a:lnTo>
                    <a:pt x="570" y="273"/>
                  </a:lnTo>
                  <a:lnTo>
                    <a:pt x="570" y="261"/>
                  </a:lnTo>
                  <a:lnTo>
                    <a:pt x="570" y="261"/>
                  </a:lnTo>
                  <a:lnTo>
                    <a:pt x="568" y="259"/>
                  </a:lnTo>
                  <a:lnTo>
                    <a:pt x="563" y="261"/>
                  </a:lnTo>
                  <a:lnTo>
                    <a:pt x="561" y="261"/>
                  </a:lnTo>
                  <a:lnTo>
                    <a:pt x="558" y="261"/>
                  </a:lnTo>
                  <a:lnTo>
                    <a:pt x="558" y="261"/>
                  </a:lnTo>
                  <a:lnTo>
                    <a:pt x="558" y="259"/>
                  </a:lnTo>
                  <a:lnTo>
                    <a:pt x="558" y="254"/>
                  </a:lnTo>
                  <a:lnTo>
                    <a:pt x="558" y="252"/>
                  </a:lnTo>
                  <a:lnTo>
                    <a:pt x="558" y="249"/>
                  </a:lnTo>
                  <a:lnTo>
                    <a:pt x="558" y="249"/>
                  </a:lnTo>
                  <a:lnTo>
                    <a:pt x="556" y="247"/>
                  </a:lnTo>
                  <a:lnTo>
                    <a:pt x="551" y="247"/>
                  </a:lnTo>
                  <a:lnTo>
                    <a:pt x="547" y="249"/>
                  </a:lnTo>
                  <a:lnTo>
                    <a:pt x="547" y="249"/>
                  </a:lnTo>
                  <a:lnTo>
                    <a:pt x="547" y="261"/>
                  </a:lnTo>
                  <a:lnTo>
                    <a:pt x="547" y="261"/>
                  </a:lnTo>
                  <a:lnTo>
                    <a:pt x="547" y="266"/>
                  </a:lnTo>
                  <a:lnTo>
                    <a:pt x="547" y="273"/>
                  </a:lnTo>
                  <a:lnTo>
                    <a:pt x="547" y="273"/>
                  </a:lnTo>
                  <a:lnTo>
                    <a:pt x="535" y="273"/>
                  </a:lnTo>
                  <a:lnTo>
                    <a:pt x="535" y="273"/>
                  </a:lnTo>
                  <a:lnTo>
                    <a:pt x="535" y="266"/>
                  </a:lnTo>
                  <a:lnTo>
                    <a:pt x="535" y="261"/>
                  </a:lnTo>
                  <a:lnTo>
                    <a:pt x="535" y="261"/>
                  </a:lnTo>
                  <a:lnTo>
                    <a:pt x="535" y="249"/>
                  </a:lnTo>
                  <a:lnTo>
                    <a:pt x="535" y="249"/>
                  </a:lnTo>
                  <a:lnTo>
                    <a:pt x="523" y="249"/>
                  </a:lnTo>
                  <a:lnTo>
                    <a:pt x="523" y="249"/>
                  </a:lnTo>
                  <a:lnTo>
                    <a:pt x="511" y="249"/>
                  </a:lnTo>
                  <a:lnTo>
                    <a:pt x="511" y="249"/>
                  </a:lnTo>
                  <a:lnTo>
                    <a:pt x="500" y="249"/>
                  </a:lnTo>
                  <a:lnTo>
                    <a:pt x="500" y="249"/>
                  </a:lnTo>
                  <a:lnTo>
                    <a:pt x="500" y="261"/>
                  </a:lnTo>
                  <a:lnTo>
                    <a:pt x="500" y="261"/>
                  </a:lnTo>
                  <a:lnTo>
                    <a:pt x="488" y="261"/>
                  </a:lnTo>
                  <a:lnTo>
                    <a:pt x="488" y="261"/>
                  </a:lnTo>
                  <a:lnTo>
                    <a:pt x="488" y="254"/>
                  </a:lnTo>
                  <a:lnTo>
                    <a:pt x="488" y="249"/>
                  </a:lnTo>
                  <a:lnTo>
                    <a:pt x="488" y="249"/>
                  </a:lnTo>
                  <a:lnTo>
                    <a:pt x="485" y="247"/>
                  </a:lnTo>
                  <a:lnTo>
                    <a:pt x="481" y="247"/>
                  </a:lnTo>
                  <a:lnTo>
                    <a:pt x="474" y="249"/>
                  </a:lnTo>
                  <a:lnTo>
                    <a:pt x="474" y="249"/>
                  </a:lnTo>
                  <a:lnTo>
                    <a:pt x="474" y="223"/>
                  </a:lnTo>
                  <a:lnTo>
                    <a:pt x="474" y="223"/>
                  </a:lnTo>
                  <a:lnTo>
                    <a:pt x="474" y="212"/>
                  </a:lnTo>
                  <a:lnTo>
                    <a:pt x="474" y="212"/>
                  </a:lnTo>
                  <a:lnTo>
                    <a:pt x="476" y="207"/>
                  </a:lnTo>
                  <a:lnTo>
                    <a:pt x="474" y="200"/>
                  </a:lnTo>
                  <a:lnTo>
                    <a:pt x="474" y="200"/>
                  </a:lnTo>
                  <a:lnTo>
                    <a:pt x="462" y="200"/>
                  </a:lnTo>
                  <a:lnTo>
                    <a:pt x="462" y="200"/>
                  </a:lnTo>
                  <a:lnTo>
                    <a:pt x="462" y="212"/>
                  </a:lnTo>
                  <a:lnTo>
                    <a:pt x="462" y="212"/>
                  </a:lnTo>
                  <a:lnTo>
                    <a:pt x="462" y="223"/>
                  </a:lnTo>
                  <a:lnTo>
                    <a:pt x="462" y="223"/>
                  </a:lnTo>
                  <a:lnTo>
                    <a:pt x="462" y="235"/>
                  </a:lnTo>
                  <a:lnTo>
                    <a:pt x="462" y="235"/>
                  </a:lnTo>
                  <a:lnTo>
                    <a:pt x="464" y="242"/>
                  </a:lnTo>
                  <a:lnTo>
                    <a:pt x="462" y="249"/>
                  </a:lnTo>
                  <a:lnTo>
                    <a:pt x="462" y="249"/>
                  </a:lnTo>
                  <a:lnTo>
                    <a:pt x="462" y="249"/>
                  </a:lnTo>
                  <a:lnTo>
                    <a:pt x="457" y="249"/>
                  </a:lnTo>
                  <a:lnTo>
                    <a:pt x="450" y="249"/>
                  </a:lnTo>
                  <a:lnTo>
                    <a:pt x="450" y="249"/>
                  </a:lnTo>
                  <a:lnTo>
                    <a:pt x="450" y="252"/>
                  </a:lnTo>
                  <a:lnTo>
                    <a:pt x="450" y="254"/>
                  </a:lnTo>
                  <a:lnTo>
                    <a:pt x="450" y="261"/>
                  </a:lnTo>
                  <a:lnTo>
                    <a:pt x="450" y="261"/>
                  </a:lnTo>
                  <a:lnTo>
                    <a:pt x="426" y="261"/>
                  </a:lnTo>
                  <a:lnTo>
                    <a:pt x="426" y="261"/>
                  </a:lnTo>
                  <a:lnTo>
                    <a:pt x="426" y="212"/>
                  </a:lnTo>
                  <a:lnTo>
                    <a:pt x="426" y="212"/>
                  </a:lnTo>
                  <a:lnTo>
                    <a:pt x="426" y="200"/>
                  </a:lnTo>
                  <a:lnTo>
                    <a:pt x="426" y="200"/>
                  </a:lnTo>
                  <a:lnTo>
                    <a:pt x="426" y="195"/>
                  </a:lnTo>
                  <a:lnTo>
                    <a:pt x="426" y="188"/>
                  </a:lnTo>
                  <a:lnTo>
                    <a:pt x="426" y="188"/>
                  </a:lnTo>
                  <a:lnTo>
                    <a:pt x="424" y="188"/>
                  </a:lnTo>
                  <a:lnTo>
                    <a:pt x="422" y="188"/>
                  </a:lnTo>
                  <a:lnTo>
                    <a:pt x="415" y="188"/>
                  </a:lnTo>
                  <a:lnTo>
                    <a:pt x="415" y="188"/>
                  </a:lnTo>
                  <a:lnTo>
                    <a:pt x="415" y="165"/>
                  </a:lnTo>
                  <a:lnTo>
                    <a:pt x="415" y="165"/>
                  </a:lnTo>
                  <a:lnTo>
                    <a:pt x="415" y="153"/>
                  </a:lnTo>
                  <a:lnTo>
                    <a:pt x="415" y="153"/>
                  </a:lnTo>
                  <a:lnTo>
                    <a:pt x="415" y="141"/>
                  </a:lnTo>
                  <a:lnTo>
                    <a:pt x="415" y="141"/>
                  </a:lnTo>
                  <a:lnTo>
                    <a:pt x="415" y="134"/>
                  </a:lnTo>
                  <a:lnTo>
                    <a:pt x="415" y="129"/>
                  </a:lnTo>
                  <a:lnTo>
                    <a:pt x="415" y="129"/>
                  </a:lnTo>
                  <a:lnTo>
                    <a:pt x="412" y="129"/>
                  </a:lnTo>
                  <a:lnTo>
                    <a:pt x="410" y="129"/>
                  </a:lnTo>
                  <a:lnTo>
                    <a:pt x="403" y="129"/>
                  </a:lnTo>
                  <a:lnTo>
                    <a:pt x="403" y="129"/>
                  </a:lnTo>
                  <a:lnTo>
                    <a:pt x="403" y="141"/>
                  </a:lnTo>
                  <a:lnTo>
                    <a:pt x="403" y="141"/>
                  </a:lnTo>
                  <a:lnTo>
                    <a:pt x="403" y="165"/>
                  </a:lnTo>
                  <a:lnTo>
                    <a:pt x="403" y="165"/>
                  </a:lnTo>
                  <a:lnTo>
                    <a:pt x="398" y="165"/>
                  </a:lnTo>
                  <a:lnTo>
                    <a:pt x="393" y="165"/>
                  </a:lnTo>
                  <a:lnTo>
                    <a:pt x="391" y="165"/>
                  </a:lnTo>
                  <a:lnTo>
                    <a:pt x="391" y="165"/>
                  </a:lnTo>
                  <a:lnTo>
                    <a:pt x="391" y="172"/>
                  </a:lnTo>
                  <a:lnTo>
                    <a:pt x="391" y="176"/>
                  </a:lnTo>
                  <a:lnTo>
                    <a:pt x="391" y="176"/>
                  </a:lnTo>
                  <a:lnTo>
                    <a:pt x="391" y="188"/>
                  </a:lnTo>
                  <a:lnTo>
                    <a:pt x="391" y="188"/>
                  </a:lnTo>
                  <a:lnTo>
                    <a:pt x="391" y="200"/>
                  </a:lnTo>
                  <a:lnTo>
                    <a:pt x="391" y="200"/>
                  </a:lnTo>
                  <a:lnTo>
                    <a:pt x="386" y="200"/>
                  </a:lnTo>
                  <a:lnTo>
                    <a:pt x="382" y="200"/>
                  </a:lnTo>
                  <a:lnTo>
                    <a:pt x="379" y="200"/>
                  </a:lnTo>
                  <a:lnTo>
                    <a:pt x="379" y="200"/>
                  </a:lnTo>
                  <a:lnTo>
                    <a:pt x="379" y="207"/>
                  </a:lnTo>
                  <a:lnTo>
                    <a:pt x="379" y="212"/>
                  </a:lnTo>
                  <a:lnTo>
                    <a:pt x="379" y="212"/>
                  </a:lnTo>
                  <a:lnTo>
                    <a:pt x="379" y="223"/>
                  </a:lnTo>
                  <a:lnTo>
                    <a:pt x="379" y="223"/>
                  </a:lnTo>
                  <a:lnTo>
                    <a:pt x="379" y="235"/>
                  </a:lnTo>
                  <a:lnTo>
                    <a:pt x="379" y="235"/>
                  </a:lnTo>
                  <a:lnTo>
                    <a:pt x="379" y="261"/>
                  </a:lnTo>
                  <a:lnTo>
                    <a:pt x="379" y="261"/>
                  </a:lnTo>
                  <a:lnTo>
                    <a:pt x="375" y="261"/>
                  </a:lnTo>
                  <a:lnTo>
                    <a:pt x="368" y="261"/>
                  </a:lnTo>
                  <a:lnTo>
                    <a:pt x="368" y="261"/>
                  </a:lnTo>
                  <a:lnTo>
                    <a:pt x="363" y="261"/>
                  </a:lnTo>
                  <a:lnTo>
                    <a:pt x="356" y="261"/>
                  </a:lnTo>
                  <a:lnTo>
                    <a:pt x="356" y="261"/>
                  </a:lnTo>
                  <a:lnTo>
                    <a:pt x="349" y="259"/>
                  </a:lnTo>
                  <a:lnTo>
                    <a:pt x="344" y="261"/>
                  </a:lnTo>
                  <a:lnTo>
                    <a:pt x="344" y="261"/>
                  </a:lnTo>
                  <a:lnTo>
                    <a:pt x="344" y="266"/>
                  </a:lnTo>
                  <a:lnTo>
                    <a:pt x="344" y="271"/>
                  </a:lnTo>
                  <a:lnTo>
                    <a:pt x="344" y="273"/>
                  </a:lnTo>
                  <a:lnTo>
                    <a:pt x="344" y="273"/>
                  </a:lnTo>
                  <a:lnTo>
                    <a:pt x="337" y="273"/>
                  </a:lnTo>
                  <a:lnTo>
                    <a:pt x="332" y="273"/>
                  </a:lnTo>
                  <a:lnTo>
                    <a:pt x="332" y="273"/>
                  </a:lnTo>
                  <a:lnTo>
                    <a:pt x="320" y="273"/>
                  </a:lnTo>
                  <a:lnTo>
                    <a:pt x="320" y="273"/>
                  </a:lnTo>
                  <a:lnTo>
                    <a:pt x="313" y="273"/>
                  </a:lnTo>
                  <a:lnTo>
                    <a:pt x="309" y="273"/>
                  </a:lnTo>
                  <a:lnTo>
                    <a:pt x="309" y="273"/>
                  </a:lnTo>
                  <a:lnTo>
                    <a:pt x="309" y="266"/>
                  </a:lnTo>
                  <a:lnTo>
                    <a:pt x="309" y="261"/>
                  </a:lnTo>
                  <a:lnTo>
                    <a:pt x="309" y="261"/>
                  </a:lnTo>
                  <a:lnTo>
                    <a:pt x="302" y="261"/>
                  </a:lnTo>
                  <a:lnTo>
                    <a:pt x="297" y="261"/>
                  </a:lnTo>
                  <a:lnTo>
                    <a:pt x="297" y="261"/>
                  </a:lnTo>
                  <a:lnTo>
                    <a:pt x="297" y="254"/>
                  </a:lnTo>
                  <a:lnTo>
                    <a:pt x="297" y="249"/>
                  </a:lnTo>
                  <a:lnTo>
                    <a:pt x="297" y="249"/>
                  </a:lnTo>
                  <a:lnTo>
                    <a:pt x="290" y="247"/>
                  </a:lnTo>
                  <a:lnTo>
                    <a:pt x="285" y="249"/>
                  </a:lnTo>
                  <a:lnTo>
                    <a:pt x="285" y="249"/>
                  </a:lnTo>
                  <a:lnTo>
                    <a:pt x="273" y="249"/>
                  </a:lnTo>
                  <a:lnTo>
                    <a:pt x="273" y="249"/>
                  </a:lnTo>
                  <a:lnTo>
                    <a:pt x="266" y="247"/>
                  </a:lnTo>
                  <a:lnTo>
                    <a:pt x="264" y="247"/>
                  </a:lnTo>
                  <a:lnTo>
                    <a:pt x="262" y="249"/>
                  </a:lnTo>
                  <a:lnTo>
                    <a:pt x="262" y="249"/>
                  </a:lnTo>
                  <a:lnTo>
                    <a:pt x="259" y="252"/>
                  </a:lnTo>
                  <a:lnTo>
                    <a:pt x="262" y="254"/>
                  </a:lnTo>
                  <a:lnTo>
                    <a:pt x="262" y="261"/>
                  </a:lnTo>
                  <a:lnTo>
                    <a:pt x="262" y="261"/>
                  </a:lnTo>
                  <a:lnTo>
                    <a:pt x="262" y="266"/>
                  </a:lnTo>
                  <a:lnTo>
                    <a:pt x="262" y="271"/>
                  </a:lnTo>
                  <a:lnTo>
                    <a:pt x="262" y="273"/>
                  </a:lnTo>
                  <a:lnTo>
                    <a:pt x="262" y="273"/>
                  </a:lnTo>
                  <a:lnTo>
                    <a:pt x="259" y="273"/>
                  </a:lnTo>
                  <a:lnTo>
                    <a:pt x="254" y="273"/>
                  </a:lnTo>
                  <a:lnTo>
                    <a:pt x="250" y="273"/>
                  </a:lnTo>
                  <a:lnTo>
                    <a:pt x="250" y="273"/>
                  </a:lnTo>
                  <a:lnTo>
                    <a:pt x="224" y="273"/>
                  </a:lnTo>
                  <a:lnTo>
                    <a:pt x="224" y="273"/>
                  </a:lnTo>
                  <a:lnTo>
                    <a:pt x="212" y="273"/>
                  </a:lnTo>
                  <a:lnTo>
                    <a:pt x="212" y="273"/>
                  </a:lnTo>
                  <a:lnTo>
                    <a:pt x="207" y="273"/>
                  </a:lnTo>
                  <a:lnTo>
                    <a:pt x="200" y="273"/>
                  </a:lnTo>
                  <a:lnTo>
                    <a:pt x="200" y="273"/>
                  </a:lnTo>
                  <a:lnTo>
                    <a:pt x="200" y="266"/>
                  </a:lnTo>
                  <a:lnTo>
                    <a:pt x="200" y="261"/>
                  </a:lnTo>
                  <a:lnTo>
                    <a:pt x="200" y="261"/>
                  </a:lnTo>
                  <a:lnTo>
                    <a:pt x="196" y="259"/>
                  </a:lnTo>
                  <a:lnTo>
                    <a:pt x="188" y="261"/>
                  </a:lnTo>
                  <a:lnTo>
                    <a:pt x="188" y="261"/>
                  </a:lnTo>
                  <a:lnTo>
                    <a:pt x="177" y="261"/>
                  </a:lnTo>
                  <a:lnTo>
                    <a:pt x="177" y="261"/>
                  </a:lnTo>
                  <a:lnTo>
                    <a:pt x="153" y="261"/>
                  </a:lnTo>
                  <a:lnTo>
                    <a:pt x="153" y="261"/>
                  </a:lnTo>
                  <a:lnTo>
                    <a:pt x="153" y="254"/>
                  </a:lnTo>
                  <a:lnTo>
                    <a:pt x="153" y="252"/>
                  </a:lnTo>
                  <a:lnTo>
                    <a:pt x="153" y="249"/>
                  </a:lnTo>
                  <a:lnTo>
                    <a:pt x="153" y="249"/>
                  </a:lnTo>
                  <a:lnTo>
                    <a:pt x="141" y="249"/>
                  </a:lnTo>
                  <a:lnTo>
                    <a:pt x="141" y="249"/>
                  </a:lnTo>
                  <a:lnTo>
                    <a:pt x="130" y="249"/>
                  </a:lnTo>
                  <a:lnTo>
                    <a:pt x="130" y="249"/>
                  </a:lnTo>
                  <a:lnTo>
                    <a:pt x="118" y="249"/>
                  </a:lnTo>
                  <a:lnTo>
                    <a:pt x="118" y="249"/>
                  </a:lnTo>
                  <a:lnTo>
                    <a:pt x="106" y="249"/>
                  </a:lnTo>
                  <a:lnTo>
                    <a:pt x="106" y="249"/>
                  </a:lnTo>
                  <a:lnTo>
                    <a:pt x="99" y="247"/>
                  </a:lnTo>
                  <a:lnTo>
                    <a:pt x="94" y="249"/>
                  </a:lnTo>
                  <a:lnTo>
                    <a:pt x="94" y="249"/>
                  </a:lnTo>
                  <a:lnTo>
                    <a:pt x="94" y="249"/>
                  </a:lnTo>
                  <a:lnTo>
                    <a:pt x="94" y="254"/>
                  </a:lnTo>
                  <a:lnTo>
                    <a:pt x="94" y="261"/>
                  </a:lnTo>
                  <a:lnTo>
                    <a:pt x="94" y="261"/>
                  </a:lnTo>
                  <a:lnTo>
                    <a:pt x="82" y="261"/>
                  </a:lnTo>
                  <a:lnTo>
                    <a:pt x="82" y="261"/>
                  </a:lnTo>
                  <a:lnTo>
                    <a:pt x="75" y="261"/>
                  </a:lnTo>
                  <a:lnTo>
                    <a:pt x="71" y="261"/>
                  </a:lnTo>
                  <a:lnTo>
                    <a:pt x="71" y="261"/>
                  </a:lnTo>
                  <a:lnTo>
                    <a:pt x="71" y="254"/>
                  </a:lnTo>
                  <a:lnTo>
                    <a:pt x="71" y="252"/>
                  </a:lnTo>
                  <a:lnTo>
                    <a:pt x="71" y="249"/>
                  </a:lnTo>
                  <a:lnTo>
                    <a:pt x="71" y="249"/>
                  </a:lnTo>
                  <a:lnTo>
                    <a:pt x="68" y="247"/>
                  </a:lnTo>
                  <a:lnTo>
                    <a:pt x="64" y="247"/>
                  </a:lnTo>
                  <a:lnTo>
                    <a:pt x="59" y="249"/>
                  </a:lnTo>
                  <a:lnTo>
                    <a:pt x="59" y="249"/>
                  </a:lnTo>
                  <a:lnTo>
                    <a:pt x="59" y="247"/>
                  </a:lnTo>
                  <a:lnTo>
                    <a:pt x="59" y="242"/>
                  </a:lnTo>
                  <a:lnTo>
                    <a:pt x="59" y="235"/>
                  </a:lnTo>
                  <a:lnTo>
                    <a:pt x="59" y="235"/>
                  </a:lnTo>
                  <a:lnTo>
                    <a:pt x="57" y="235"/>
                  </a:lnTo>
                  <a:lnTo>
                    <a:pt x="52" y="235"/>
                  </a:lnTo>
                  <a:lnTo>
                    <a:pt x="47" y="235"/>
                  </a:lnTo>
                  <a:lnTo>
                    <a:pt x="47" y="235"/>
                  </a:lnTo>
                  <a:lnTo>
                    <a:pt x="47" y="249"/>
                  </a:lnTo>
                  <a:lnTo>
                    <a:pt x="47" y="249"/>
                  </a:lnTo>
                  <a:lnTo>
                    <a:pt x="47" y="273"/>
                  </a:lnTo>
                  <a:lnTo>
                    <a:pt x="47" y="273"/>
                  </a:lnTo>
                  <a:lnTo>
                    <a:pt x="0" y="273"/>
                  </a:lnTo>
                  <a:lnTo>
                    <a:pt x="0" y="273"/>
                  </a:lnTo>
                  <a:lnTo>
                    <a:pt x="0" y="320"/>
                  </a:lnTo>
                  <a:lnTo>
                    <a:pt x="0" y="320"/>
                  </a:lnTo>
                  <a:lnTo>
                    <a:pt x="0" y="344"/>
                  </a:lnTo>
                  <a:lnTo>
                    <a:pt x="0" y="344"/>
                  </a:lnTo>
                  <a:lnTo>
                    <a:pt x="12" y="344"/>
                  </a:lnTo>
                  <a:lnTo>
                    <a:pt x="12" y="344"/>
                  </a:lnTo>
                  <a:lnTo>
                    <a:pt x="35" y="344"/>
                  </a:lnTo>
                  <a:lnTo>
                    <a:pt x="35" y="344"/>
                  </a:lnTo>
                  <a:lnTo>
                    <a:pt x="82" y="344"/>
                  </a:lnTo>
                  <a:lnTo>
                    <a:pt x="82" y="344"/>
                  </a:lnTo>
                  <a:lnTo>
                    <a:pt x="106" y="344"/>
                  </a:lnTo>
                  <a:lnTo>
                    <a:pt x="106" y="344"/>
                  </a:lnTo>
                  <a:lnTo>
                    <a:pt x="118" y="344"/>
                  </a:lnTo>
                  <a:lnTo>
                    <a:pt x="118" y="344"/>
                  </a:lnTo>
                  <a:lnTo>
                    <a:pt x="141" y="344"/>
                  </a:lnTo>
                  <a:lnTo>
                    <a:pt x="141" y="344"/>
                  </a:lnTo>
                  <a:lnTo>
                    <a:pt x="165" y="344"/>
                  </a:lnTo>
                  <a:lnTo>
                    <a:pt x="165" y="344"/>
                  </a:lnTo>
                  <a:lnTo>
                    <a:pt x="177" y="344"/>
                  </a:lnTo>
                  <a:lnTo>
                    <a:pt x="177" y="344"/>
                  </a:lnTo>
                  <a:lnTo>
                    <a:pt x="200" y="344"/>
                  </a:lnTo>
                  <a:lnTo>
                    <a:pt x="200" y="344"/>
                  </a:lnTo>
                  <a:lnTo>
                    <a:pt x="212" y="344"/>
                  </a:lnTo>
                  <a:lnTo>
                    <a:pt x="212" y="344"/>
                  </a:lnTo>
                  <a:lnTo>
                    <a:pt x="238" y="344"/>
                  </a:lnTo>
                  <a:lnTo>
                    <a:pt x="238" y="344"/>
                  </a:lnTo>
                  <a:lnTo>
                    <a:pt x="250" y="344"/>
                  </a:lnTo>
                  <a:lnTo>
                    <a:pt x="250" y="344"/>
                  </a:lnTo>
                  <a:lnTo>
                    <a:pt x="273" y="344"/>
                  </a:lnTo>
                  <a:lnTo>
                    <a:pt x="273" y="344"/>
                  </a:lnTo>
                  <a:lnTo>
                    <a:pt x="285" y="344"/>
                  </a:lnTo>
                  <a:lnTo>
                    <a:pt x="285" y="344"/>
                  </a:lnTo>
                  <a:lnTo>
                    <a:pt x="309" y="344"/>
                  </a:lnTo>
                  <a:lnTo>
                    <a:pt x="309" y="344"/>
                  </a:lnTo>
                  <a:lnTo>
                    <a:pt x="320" y="344"/>
                  </a:lnTo>
                  <a:lnTo>
                    <a:pt x="320" y="344"/>
                  </a:lnTo>
                  <a:lnTo>
                    <a:pt x="344" y="344"/>
                  </a:lnTo>
                  <a:lnTo>
                    <a:pt x="344" y="344"/>
                  </a:lnTo>
                  <a:lnTo>
                    <a:pt x="356" y="344"/>
                  </a:lnTo>
                  <a:lnTo>
                    <a:pt x="356" y="344"/>
                  </a:lnTo>
                  <a:lnTo>
                    <a:pt x="379" y="344"/>
                  </a:lnTo>
                  <a:lnTo>
                    <a:pt x="379" y="344"/>
                  </a:lnTo>
                  <a:lnTo>
                    <a:pt x="391" y="344"/>
                  </a:lnTo>
                  <a:lnTo>
                    <a:pt x="391" y="344"/>
                  </a:lnTo>
                  <a:lnTo>
                    <a:pt x="438" y="344"/>
                  </a:lnTo>
                  <a:lnTo>
                    <a:pt x="438" y="344"/>
                  </a:lnTo>
                  <a:lnTo>
                    <a:pt x="488" y="344"/>
                  </a:lnTo>
                  <a:lnTo>
                    <a:pt x="488" y="344"/>
                  </a:lnTo>
                  <a:lnTo>
                    <a:pt x="511" y="344"/>
                  </a:lnTo>
                  <a:lnTo>
                    <a:pt x="511" y="344"/>
                  </a:lnTo>
                  <a:lnTo>
                    <a:pt x="523" y="344"/>
                  </a:lnTo>
                  <a:lnTo>
                    <a:pt x="523" y="344"/>
                  </a:lnTo>
                  <a:lnTo>
                    <a:pt x="547" y="344"/>
                  </a:lnTo>
                  <a:lnTo>
                    <a:pt x="547" y="344"/>
                  </a:lnTo>
                  <a:lnTo>
                    <a:pt x="558" y="344"/>
                  </a:lnTo>
                  <a:lnTo>
                    <a:pt x="558" y="344"/>
                  </a:lnTo>
                  <a:lnTo>
                    <a:pt x="582" y="344"/>
                  </a:lnTo>
                  <a:lnTo>
                    <a:pt x="582" y="344"/>
                  </a:lnTo>
                  <a:lnTo>
                    <a:pt x="594" y="344"/>
                  </a:lnTo>
                  <a:lnTo>
                    <a:pt x="594" y="344"/>
                  </a:lnTo>
                  <a:lnTo>
                    <a:pt x="617" y="344"/>
                  </a:lnTo>
                  <a:lnTo>
                    <a:pt x="617" y="344"/>
                  </a:lnTo>
                  <a:lnTo>
                    <a:pt x="629" y="344"/>
                  </a:lnTo>
                  <a:lnTo>
                    <a:pt x="629" y="344"/>
                  </a:lnTo>
                  <a:lnTo>
                    <a:pt x="653" y="344"/>
                  </a:lnTo>
                  <a:lnTo>
                    <a:pt x="653" y="344"/>
                  </a:lnTo>
                  <a:lnTo>
                    <a:pt x="664" y="344"/>
                  </a:lnTo>
                  <a:lnTo>
                    <a:pt x="664" y="344"/>
                  </a:lnTo>
                  <a:lnTo>
                    <a:pt x="712" y="344"/>
                  </a:lnTo>
                  <a:lnTo>
                    <a:pt x="712" y="344"/>
                  </a:lnTo>
                  <a:lnTo>
                    <a:pt x="723" y="344"/>
                  </a:lnTo>
                  <a:lnTo>
                    <a:pt x="723" y="344"/>
                  </a:lnTo>
                  <a:lnTo>
                    <a:pt x="749" y="344"/>
                  </a:lnTo>
                  <a:lnTo>
                    <a:pt x="749" y="344"/>
                  </a:lnTo>
                  <a:lnTo>
                    <a:pt x="761" y="344"/>
                  </a:lnTo>
                  <a:lnTo>
                    <a:pt x="761" y="344"/>
                  </a:lnTo>
                  <a:lnTo>
                    <a:pt x="785" y="344"/>
                  </a:lnTo>
                  <a:lnTo>
                    <a:pt x="785" y="344"/>
                  </a:lnTo>
                  <a:lnTo>
                    <a:pt x="796" y="344"/>
                  </a:lnTo>
                  <a:lnTo>
                    <a:pt x="796" y="344"/>
                  </a:lnTo>
                  <a:lnTo>
                    <a:pt x="820" y="344"/>
                  </a:lnTo>
                  <a:lnTo>
                    <a:pt x="820" y="344"/>
                  </a:lnTo>
                  <a:lnTo>
                    <a:pt x="832" y="344"/>
                  </a:lnTo>
                  <a:lnTo>
                    <a:pt x="832" y="344"/>
                  </a:lnTo>
                  <a:lnTo>
                    <a:pt x="855" y="344"/>
                  </a:lnTo>
                  <a:lnTo>
                    <a:pt x="855" y="344"/>
                  </a:lnTo>
                  <a:lnTo>
                    <a:pt x="867" y="344"/>
                  </a:lnTo>
                  <a:lnTo>
                    <a:pt x="867" y="344"/>
                  </a:lnTo>
                  <a:lnTo>
                    <a:pt x="891" y="344"/>
                  </a:lnTo>
                  <a:lnTo>
                    <a:pt x="891" y="344"/>
                  </a:lnTo>
                  <a:lnTo>
                    <a:pt x="902" y="344"/>
                  </a:lnTo>
                  <a:lnTo>
                    <a:pt x="902" y="344"/>
                  </a:lnTo>
                  <a:lnTo>
                    <a:pt x="926" y="344"/>
                  </a:lnTo>
                  <a:lnTo>
                    <a:pt x="926" y="344"/>
                  </a:lnTo>
                  <a:lnTo>
                    <a:pt x="938" y="344"/>
                  </a:lnTo>
                  <a:lnTo>
                    <a:pt x="938" y="344"/>
                  </a:lnTo>
                  <a:lnTo>
                    <a:pt x="987" y="344"/>
                  </a:lnTo>
                  <a:lnTo>
                    <a:pt x="987" y="344"/>
                  </a:lnTo>
                  <a:lnTo>
                    <a:pt x="999" y="344"/>
                  </a:lnTo>
                  <a:lnTo>
                    <a:pt x="999" y="344"/>
                  </a:lnTo>
                  <a:lnTo>
                    <a:pt x="1023" y="344"/>
                  </a:lnTo>
                  <a:lnTo>
                    <a:pt x="1023" y="344"/>
                  </a:lnTo>
                  <a:lnTo>
                    <a:pt x="1034" y="344"/>
                  </a:lnTo>
                  <a:lnTo>
                    <a:pt x="1034" y="344"/>
                  </a:lnTo>
                  <a:lnTo>
                    <a:pt x="1058" y="344"/>
                  </a:lnTo>
                  <a:lnTo>
                    <a:pt x="1058" y="344"/>
                  </a:lnTo>
                  <a:lnTo>
                    <a:pt x="1070" y="344"/>
                  </a:lnTo>
                  <a:lnTo>
                    <a:pt x="1070" y="344"/>
                  </a:lnTo>
                  <a:lnTo>
                    <a:pt x="1093" y="344"/>
                  </a:lnTo>
                  <a:lnTo>
                    <a:pt x="1093" y="344"/>
                  </a:lnTo>
                  <a:lnTo>
                    <a:pt x="1105" y="344"/>
                  </a:lnTo>
                  <a:lnTo>
                    <a:pt x="1105" y="344"/>
                  </a:lnTo>
                  <a:lnTo>
                    <a:pt x="1129" y="344"/>
                  </a:lnTo>
                  <a:lnTo>
                    <a:pt x="1129" y="344"/>
                  </a:lnTo>
                  <a:lnTo>
                    <a:pt x="1140" y="344"/>
                  </a:lnTo>
                  <a:lnTo>
                    <a:pt x="1140" y="344"/>
                  </a:lnTo>
                  <a:lnTo>
                    <a:pt x="1164" y="344"/>
                  </a:lnTo>
                  <a:lnTo>
                    <a:pt x="1164" y="344"/>
                  </a:lnTo>
                  <a:lnTo>
                    <a:pt x="1176" y="344"/>
                  </a:lnTo>
                  <a:lnTo>
                    <a:pt x="1176" y="344"/>
                  </a:lnTo>
                  <a:lnTo>
                    <a:pt x="1199" y="344"/>
                  </a:lnTo>
                  <a:lnTo>
                    <a:pt x="1199" y="344"/>
                  </a:lnTo>
                  <a:lnTo>
                    <a:pt x="1211" y="344"/>
                  </a:lnTo>
                  <a:lnTo>
                    <a:pt x="1211" y="344"/>
                  </a:lnTo>
                  <a:lnTo>
                    <a:pt x="1261" y="344"/>
                  </a:lnTo>
                  <a:lnTo>
                    <a:pt x="1261" y="344"/>
                  </a:lnTo>
                  <a:lnTo>
                    <a:pt x="1272" y="344"/>
                  </a:lnTo>
                  <a:lnTo>
                    <a:pt x="1272" y="344"/>
                  </a:lnTo>
                  <a:lnTo>
                    <a:pt x="1296" y="344"/>
                  </a:lnTo>
                  <a:lnTo>
                    <a:pt x="1296" y="344"/>
                  </a:lnTo>
                  <a:lnTo>
                    <a:pt x="1308" y="344"/>
                  </a:lnTo>
                  <a:lnTo>
                    <a:pt x="1308" y="344"/>
                  </a:lnTo>
                  <a:lnTo>
                    <a:pt x="1331" y="344"/>
                  </a:lnTo>
                  <a:lnTo>
                    <a:pt x="1331" y="344"/>
                  </a:lnTo>
                  <a:lnTo>
                    <a:pt x="1343" y="344"/>
                  </a:lnTo>
                  <a:lnTo>
                    <a:pt x="1343" y="344"/>
                  </a:lnTo>
                  <a:lnTo>
                    <a:pt x="1367" y="344"/>
                  </a:lnTo>
                  <a:lnTo>
                    <a:pt x="1367" y="344"/>
                  </a:lnTo>
                  <a:lnTo>
                    <a:pt x="1378" y="344"/>
                  </a:lnTo>
                  <a:lnTo>
                    <a:pt x="1378" y="344"/>
                  </a:lnTo>
                  <a:lnTo>
                    <a:pt x="1402" y="344"/>
                  </a:lnTo>
                  <a:lnTo>
                    <a:pt x="1402" y="344"/>
                  </a:lnTo>
                  <a:lnTo>
                    <a:pt x="1414" y="344"/>
                  </a:lnTo>
                  <a:lnTo>
                    <a:pt x="1414" y="344"/>
                  </a:lnTo>
                  <a:lnTo>
                    <a:pt x="1437" y="344"/>
                  </a:lnTo>
                  <a:lnTo>
                    <a:pt x="1437" y="344"/>
                  </a:lnTo>
                  <a:lnTo>
                    <a:pt x="1449" y="344"/>
                  </a:lnTo>
                  <a:lnTo>
                    <a:pt x="1449" y="344"/>
                  </a:lnTo>
                  <a:lnTo>
                    <a:pt x="1475" y="344"/>
                  </a:lnTo>
                  <a:lnTo>
                    <a:pt x="1475" y="344"/>
                  </a:lnTo>
                  <a:lnTo>
                    <a:pt x="1487" y="344"/>
                  </a:lnTo>
                  <a:lnTo>
                    <a:pt x="1487" y="344"/>
                  </a:lnTo>
                  <a:lnTo>
                    <a:pt x="1534" y="344"/>
                  </a:lnTo>
                  <a:lnTo>
                    <a:pt x="1534" y="344"/>
                  </a:lnTo>
                  <a:lnTo>
                    <a:pt x="1546" y="344"/>
                  </a:lnTo>
                  <a:lnTo>
                    <a:pt x="1546" y="344"/>
                  </a:lnTo>
                  <a:lnTo>
                    <a:pt x="1569" y="344"/>
                  </a:lnTo>
                  <a:lnTo>
                    <a:pt x="1569" y="344"/>
                  </a:lnTo>
                  <a:lnTo>
                    <a:pt x="1581" y="344"/>
                  </a:lnTo>
                  <a:lnTo>
                    <a:pt x="1581" y="344"/>
                  </a:lnTo>
                  <a:lnTo>
                    <a:pt x="1605" y="344"/>
                  </a:lnTo>
                  <a:lnTo>
                    <a:pt x="1605" y="344"/>
                  </a:lnTo>
                  <a:lnTo>
                    <a:pt x="1616" y="344"/>
                  </a:lnTo>
                  <a:lnTo>
                    <a:pt x="1616" y="344"/>
                  </a:lnTo>
                  <a:lnTo>
                    <a:pt x="1640" y="344"/>
                  </a:lnTo>
                  <a:lnTo>
                    <a:pt x="1640" y="344"/>
                  </a:lnTo>
                  <a:lnTo>
                    <a:pt x="1652" y="344"/>
                  </a:lnTo>
                  <a:lnTo>
                    <a:pt x="1652" y="344"/>
                  </a:lnTo>
                  <a:lnTo>
                    <a:pt x="1675" y="344"/>
                  </a:lnTo>
                  <a:lnTo>
                    <a:pt x="1675" y="344"/>
                  </a:lnTo>
                  <a:lnTo>
                    <a:pt x="1687" y="344"/>
                  </a:lnTo>
                  <a:lnTo>
                    <a:pt x="1687" y="344"/>
                  </a:lnTo>
                  <a:lnTo>
                    <a:pt x="1713" y="344"/>
                  </a:lnTo>
                  <a:lnTo>
                    <a:pt x="1713" y="344"/>
                  </a:lnTo>
                  <a:lnTo>
                    <a:pt x="1725" y="344"/>
                  </a:lnTo>
                  <a:lnTo>
                    <a:pt x="1725" y="344"/>
                  </a:lnTo>
                  <a:lnTo>
                    <a:pt x="1748" y="344"/>
                  </a:lnTo>
                  <a:lnTo>
                    <a:pt x="1748" y="344"/>
                  </a:lnTo>
                  <a:lnTo>
                    <a:pt x="1760" y="344"/>
                  </a:lnTo>
                  <a:lnTo>
                    <a:pt x="1760" y="344"/>
                  </a:lnTo>
                  <a:lnTo>
                    <a:pt x="1807" y="344"/>
                  </a:lnTo>
                  <a:lnTo>
                    <a:pt x="1807" y="344"/>
                  </a:lnTo>
                  <a:lnTo>
                    <a:pt x="1854" y="344"/>
                  </a:lnTo>
                  <a:lnTo>
                    <a:pt x="1854" y="344"/>
                  </a:lnTo>
                  <a:lnTo>
                    <a:pt x="1878" y="344"/>
                  </a:lnTo>
                  <a:lnTo>
                    <a:pt x="1878" y="344"/>
                  </a:lnTo>
                  <a:lnTo>
                    <a:pt x="1890" y="344"/>
                  </a:lnTo>
                  <a:lnTo>
                    <a:pt x="1890" y="344"/>
                  </a:lnTo>
                  <a:lnTo>
                    <a:pt x="1913" y="344"/>
                  </a:lnTo>
                  <a:lnTo>
                    <a:pt x="1913" y="344"/>
                  </a:lnTo>
                  <a:lnTo>
                    <a:pt x="1925" y="344"/>
                  </a:lnTo>
                  <a:lnTo>
                    <a:pt x="1925" y="344"/>
                  </a:lnTo>
                  <a:lnTo>
                    <a:pt x="1951" y="344"/>
                  </a:lnTo>
                  <a:lnTo>
                    <a:pt x="1951" y="344"/>
                  </a:lnTo>
                  <a:lnTo>
                    <a:pt x="1963" y="344"/>
                  </a:lnTo>
                  <a:lnTo>
                    <a:pt x="1963" y="344"/>
                  </a:lnTo>
                  <a:lnTo>
                    <a:pt x="1986" y="344"/>
                  </a:lnTo>
                  <a:lnTo>
                    <a:pt x="1986" y="344"/>
                  </a:lnTo>
                  <a:lnTo>
                    <a:pt x="1998" y="344"/>
                  </a:lnTo>
                  <a:lnTo>
                    <a:pt x="1998" y="344"/>
                  </a:lnTo>
                  <a:lnTo>
                    <a:pt x="2022" y="344"/>
                  </a:lnTo>
                  <a:lnTo>
                    <a:pt x="2022" y="344"/>
                  </a:lnTo>
                  <a:lnTo>
                    <a:pt x="2033" y="344"/>
                  </a:lnTo>
                  <a:lnTo>
                    <a:pt x="2033" y="344"/>
                  </a:lnTo>
                  <a:lnTo>
                    <a:pt x="2057" y="344"/>
                  </a:lnTo>
                  <a:lnTo>
                    <a:pt x="2057" y="344"/>
                  </a:lnTo>
                  <a:lnTo>
                    <a:pt x="2069" y="344"/>
                  </a:lnTo>
                  <a:lnTo>
                    <a:pt x="2069" y="344"/>
                  </a:lnTo>
                  <a:lnTo>
                    <a:pt x="2092" y="344"/>
                  </a:lnTo>
                  <a:lnTo>
                    <a:pt x="2092" y="344"/>
                  </a:lnTo>
                  <a:lnTo>
                    <a:pt x="2104" y="344"/>
                  </a:lnTo>
                  <a:lnTo>
                    <a:pt x="2104" y="344"/>
                  </a:lnTo>
                  <a:lnTo>
                    <a:pt x="2128" y="344"/>
                  </a:lnTo>
                  <a:lnTo>
                    <a:pt x="2128" y="344"/>
                  </a:lnTo>
                  <a:lnTo>
                    <a:pt x="2139" y="344"/>
                  </a:lnTo>
                  <a:lnTo>
                    <a:pt x="2139" y="344"/>
                  </a:lnTo>
                  <a:lnTo>
                    <a:pt x="2163" y="344"/>
                  </a:lnTo>
                  <a:lnTo>
                    <a:pt x="2163" y="344"/>
                  </a:lnTo>
                  <a:lnTo>
                    <a:pt x="2175" y="344"/>
                  </a:lnTo>
                  <a:lnTo>
                    <a:pt x="2175" y="344"/>
                  </a:lnTo>
                  <a:lnTo>
                    <a:pt x="2201" y="344"/>
                  </a:lnTo>
                  <a:lnTo>
                    <a:pt x="2201" y="344"/>
                  </a:lnTo>
                  <a:lnTo>
                    <a:pt x="2248" y="344"/>
                  </a:lnTo>
                  <a:lnTo>
                    <a:pt x="2248" y="344"/>
                  </a:lnTo>
                  <a:lnTo>
                    <a:pt x="2271" y="344"/>
                  </a:lnTo>
                  <a:lnTo>
                    <a:pt x="2271" y="344"/>
                  </a:lnTo>
                  <a:lnTo>
                    <a:pt x="2283" y="344"/>
                  </a:lnTo>
                  <a:lnTo>
                    <a:pt x="2283" y="344"/>
                  </a:lnTo>
                  <a:lnTo>
                    <a:pt x="2307" y="344"/>
                  </a:lnTo>
                  <a:lnTo>
                    <a:pt x="2307" y="344"/>
                  </a:lnTo>
                  <a:lnTo>
                    <a:pt x="2318" y="344"/>
                  </a:lnTo>
                  <a:lnTo>
                    <a:pt x="2318" y="344"/>
                  </a:lnTo>
                  <a:lnTo>
                    <a:pt x="2366" y="344"/>
                  </a:lnTo>
                  <a:lnTo>
                    <a:pt x="2366" y="344"/>
                  </a:lnTo>
                  <a:lnTo>
                    <a:pt x="2366" y="82"/>
                  </a:lnTo>
                  <a:close/>
                </a:path>
              </a:pathLst>
            </a:custGeom>
            <a:solidFill>
              <a:schemeClr val="accent1">
                <a:alpha val="76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cxnSp>
        <p:nvCxnSpPr>
          <p:cNvPr id="59" name="Straight Connector 58"/>
          <p:cNvCxnSpPr/>
          <p:nvPr/>
        </p:nvCxnSpPr>
        <p:spPr>
          <a:xfrm>
            <a:off x="2293356" y="2644335"/>
            <a:ext cx="0" cy="129624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Oval 123"/>
          <p:cNvSpPr/>
          <p:nvPr/>
        </p:nvSpPr>
        <p:spPr>
          <a:xfrm>
            <a:off x="1860786" y="1715078"/>
            <a:ext cx="904780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Content Placeholder 2"/>
          <p:cNvSpPr txBox="1">
            <a:spLocks/>
          </p:cNvSpPr>
          <p:nvPr/>
        </p:nvSpPr>
        <p:spPr>
          <a:xfrm>
            <a:off x="605438" y="3988896"/>
            <a:ext cx="3375835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latin typeface="Bebas Neue" panose="020B0606020202050201" pitchFamily="34" charset="0"/>
              </a:rPr>
              <a:t>Hand luggage – ručni prtljag </a:t>
            </a:r>
            <a:endParaRPr lang="en-US" sz="1800" b="0" dirty="0">
              <a:latin typeface="Bebas Neue" panose="020B0606020202050201" pitchFamily="34" charset="0"/>
            </a:endParaRPr>
          </a:p>
        </p:txBody>
      </p:sp>
      <p:cxnSp>
        <p:nvCxnSpPr>
          <p:cNvPr id="95" name="Straight Connector 94"/>
          <p:cNvCxnSpPr/>
          <p:nvPr/>
        </p:nvCxnSpPr>
        <p:spPr>
          <a:xfrm>
            <a:off x="4175000" y="2349500"/>
            <a:ext cx="0" cy="2524275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/>
          <p:nvPr/>
        </p:nvSpPr>
        <p:spPr>
          <a:xfrm>
            <a:off x="3722610" y="1271270"/>
            <a:ext cx="904780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Content Placeholder 2"/>
          <p:cNvSpPr txBox="1">
            <a:spLocks/>
          </p:cNvSpPr>
          <p:nvPr/>
        </p:nvSpPr>
        <p:spPr>
          <a:xfrm>
            <a:off x="2175955" y="5046396"/>
            <a:ext cx="3998090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latin typeface="Bebas Neue" panose="020B0606020202050201" pitchFamily="34" charset="0"/>
              </a:rPr>
              <a:t>A ticket – karta </a:t>
            </a:r>
            <a:endParaRPr lang="en-US" sz="1800" b="0" dirty="0">
              <a:latin typeface="Bebas Neue" panose="020B0606020202050201" pitchFamily="34" charset="0"/>
            </a:endParaRPr>
          </a:p>
        </p:txBody>
      </p:sp>
      <p:cxnSp>
        <p:nvCxnSpPr>
          <p:cNvPr id="97" name="Straight Connector 96"/>
          <p:cNvCxnSpPr/>
          <p:nvPr/>
        </p:nvCxnSpPr>
        <p:spPr>
          <a:xfrm>
            <a:off x="6090479" y="2734925"/>
            <a:ext cx="0" cy="138967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Oval 102"/>
          <p:cNvSpPr/>
          <p:nvPr/>
        </p:nvSpPr>
        <p:spPr>
          <a:xfrm>
            <a:off x="5633748" y="1682666"/>
            <a:ext cx="904780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Content Placeholder 2"/>
          <p:cNvSpPr txBox="1">
            <a:spLocks/>
          </p:cNvSpPr>
          <p:nvPr/>
        </p:nvSpPr>
        <p:spPr>
          <a:xfrm>
            <a:off x="4277111" y="4187636"/>
            <a:ext cx="3793868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 sz="1800" b="0" dirty="0">
              <a:latin typeface="Bebas Neue" panose="020B0606020202050201" pitchFamily="34" charset="0"/>
            </a:endParaRPr>
          </a:p>
        </p:txBody>
      </p:sp>
      <p:cxnSp>
        <p:nvCxnSpPr>
          <p:cNvPr id="100" name="Straight Connector 99"/>
          <p:cNvCxnSpPr/>
          <p:nvPr/>
        </p:nvCxnSpPr>
        <p:spPr>
          <a:xfrm>
            <a:off x="9889865" y="2387600"/>
            <a:ext cx="0" cy="151599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/>
          <p:cNvSpPr/>
          <p:nvPr/>
        </p:nvSpPr>
        <p:spPr>
          <a:xfrm>
            <a:off x="9449951" y="1454968"/>
            <a:ext cx="904780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Content Placeholder 2"/>
          <p:cNvSpPr txBox="1">
            <a:spLocks/>
          </p:cNvSpPr>
          <p:nvPr/>
        </p:nvSpPr>
        <p:spPr>
          <a:xfrm>
            <a:off x="8224303" y="4141382"/>
            <a:ext cx="3331123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latin typeface="Bebas Neue" panose="020B0606020202050201" pitchFamily="34" charset="0"/>
              </a:rPr>
              <a:t>Passengers – putnici </a:t>
            </a:r>
          </a:p>
        </p:txBody>
      </p:sp>
      <p:sp>
        <p:nvSpPr>
          <p:cNvPr id="123" name="Oval 122"/>
          <p:cNvSpPr/>
          <p:nvPr/>
        </p:nvSpPr>
        <p:spPr>
          <a:xfrm>
            <a:off x="7539343" y="1093633"/>
            <a:ext cx="904780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4" name="Straight Connector 143"/>
          <p:cNvCxnSpPr/>
          <p:nvPr/>
        </p:nvCxnSpPr>
        <p:spPr>
          <a:xfrm>
            <a:off x="7991733" y="2184400"/>
            <a:ext cx="0" cy="2714135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Content Placeholder 2"/>
          <p:cNvSpPr txBox="1">
            <a:spLocks/>
          </p:cNvSpPr>
          <p:nvPr/>
        </p:nvSpPr>
        <p:spPr>
          <a:xfrm>
            <a:off x="6921653" y="5396418"/>
            <a:ext cx="2298652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latin typeface="Bebas Neue" panose="020B0606020202050201" pitchFamily="34" charset="0"/>
              </a:rPr>
              <a:t>Pack your bags – spakovati stvari </a:t>
            </a:r>
            <a:endParaRPr lang="en-US" sz="1800" b="0" dirty="0">
              <a:latin typeface="Bebas Neue" panose="020B0606020202050201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4091434" y="4158685"/>
            <a:ext cx="3998090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latin typeface="Bebas Neue" panose="020B0606020202050201" pitchFamily="34" charset="0"/>
              </a:rPr>
              <a:t>Sharp items – oštr predmeti </a:t>
            </a:r>
            <a:endParaRPr lang="en-US" sz="1800" b="0" dirty="0">
              <a:latin typeface="Bebas Neue" panose="020B0606020202050201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583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roup 68"/>
          <p:cNvGrpSpPr/>
          <p:nvPr/>
        </p:nvGrpSpPr>
        <p:grpSpPr>
          <a:xfrm>
            <a:off x="1588" y="2208837"/>
            <a:ext cx="12211574" cy="1622979"/>
            <a:chOff x="685800" y="2700871"/>
            <a:chExt cx="7683500" cy="983892"/>
          </a:xfrm>
          <a:solidFill>
            <a:schemeClr val="bg1">
              <a:alpha val="48000"/>
            </a:schemeClr>
          </a:solidFill>
        </p:grpSpPr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4648200" y="2700871"/>
              <a:ext cx="3721100" cy="962025"/>
            </a:xfrm>
            <a:custGeom>
              <a:avLst/>
              <a:gdLst>
                <a:gd name="T0" fmla="*/ 2285 w 2344"/>
                <a:gd name="T1" fmla="*/ 502 h 606"/>
                <a:gd name="T2" fmla="*/ 2271 w 2344"/>
                <a:gd name="T3" fmla="*/ 405 h 606"/>
                <a:gd name="T4" fmla="*/ 2226 w 2344"/>
                <a:gd name="T5" fmla="*/ 384 h 606"/>
                <a:gd name="T6" fmla="*/ 2118 w 2344"/>
                <a:gd name="T7" fmla="*/ 396 h 606"/>
                <a:gd name="T8" fmla="*/ 2094 w 2344"/>
                <a:gd name="T9" fmla="*/ 436 h 606"/>
                <a:gd name="T10" fmla="*/ 2071 w 2344"/>
                <a:gd name="T11" fmla="*/ 502 h 606"/>
                <a:gd name="T12" fmla="*/ 2059 w 2344"/>
                <a:gd name="T13" fmla="*/ 455 h 606"/>
                <a:gd name="T14" fmla="*/ 2042 w 2344"/>
                <a:gd name="T15" fmla="*/ 490 h 606"/>
                <a:gd name="T16" fmla="*/ 2000 w 2344"/>
                <a:gd name="T17" fmla="*/ 490 h 606"/>
                <a:gd name="T18" fmla="*/ 1918 w 2344"/>
                <a:gd name="T19" fmla="*/ 368 h 606"/>
                <a:gd name="T20" fmla="*/ 1774 w 2344"/>
                <a:gd name="T21" fmla="*/ 361 h 606"/>
                <a:gd name="T22" fmla="*/ 1668 w 2344"/>
                <a:gd name="T23" fmla="*/ 349 h 606"/>
                <a:gd name="T24" fmla="*/ 1574 w 2344"/>
                <a:gd name="T25" fmla="*/ 356 h 606"/>
                <a:gd name="T26" fmla="*/ 1526 w 2344"/>
                <a:gd name="T27" fmla="*/ 384 h 606"/>
                <a:gd name="T28" fmla="*/ 1371 w 2344"/>
                <a:gd name="T29" fmla="*/ 431 h 606"/>
                <a:gd name="T30" fmla="*/ 1253 w 2344"/>
                <a:gd name="T31" fmla="*/ 313 h 606"/>
                <a:gd name="T32" fmla="*/ 1253 w 2344"/>
                <a:gd name="T33" fmla="*/ 104 h 606"/>
                <a:gd name="T34" fmla="*/ 1100 w 2344"/>
                <a:gd name="T35" fmla="*/ 115 h 606"/>
                <a:gd name="T36" fmla="*/ 1100 w 2344"/>
                <a:gd name="T37" fmla="*/ 361 h 606"/>
                <a:gd name="T38" fmla="*/ 1017 w 2344"/>
                <a:gd name="T39" fmla="*/ 443 h 606"/>
                <a:gd name="T40" fmla="*/ 850 w 2344"/>
                <a:gd name="T41" fmla="*/ 337 h 606"/>
                <a:gd name="T42" fmla="*/ 744 w 2344"/>
                <a:gd name="T43" fmla="*/ 302 h 606"/>
                <a:gd name="T44" fmla="*/ 744 w 2344"/>
                <a:gd name="T45" fmla="*/ 490 h 606"/>
                <a:gd name="T46" fmla="*/ 650 w 2344"/>
                <a:gd name="T47" fmla="*/ 502 h 606"/>
                <a:gd name="T48" fmla="*/ 636 w 2344"/>
                <a:gd name="T49" fmla="*/ 525 h 606"/>
                <a:gd name="T50" fmla="*/ 603 w 2344"/>
                <a:gd name="T51" fmla="*/ 408 h 606"/>
                <a:gd name="T52" fmla="*/ 542 w 2344"/>
                <a:gd name="T53" fmla="*/ 361 h 606"/>
                <a:gd name="T54" fmla="*/ 494 w 2344"/>
                <a:gd name="T55" fmla="*/ 419 h 606"/>
                <a:gd name="T56" fmla="*/ 483 w 2344"/>
                <a:gd name="T57" fmla="*/ 535 h 606"/>
                <a:gd name="T58" fmla="*/ 459 w 2344"/>
                <a:gd name="T59" fmla="*/ 525 h 606"/>
                <a:gd name="T60" fmla="*/ 355 w 2344"/>
                <a:gd name="T61" fmla="*/ 514 h 606"/>
                <a:gd name="T62" fmla="*/ 341 w 2344"/>
                <a:gd name="T63" fmla="*/ 490 h 606"/>
                <a:gd name="T64" fmla="*/ 318 w 2344"/>
                <a:gd name="T65" fmla="*/ 467 h 606"/>
                <a:gd name="T66" fmla="*/ 318 w 2344"/>
                <a:gd name="T67" fmla="*/ 269 h 606"/>
                <a:gd name="T68" fmla="*/ 247 w 2344"/>
                <a:gd name="T69" fmla="*/ 92 h 606"/>
                <a:gd name="T70" fmla="*/ 223 w 2344"/>
                <a:gd name="T71" fmla="*/ 0 h 606"/>
                <a:gd name="T72" fmla="*/ 223 w 2344"/>
                <a:gd name="T73" fmla="*/ 80 h 606"/>
                <a:gd name="T74" fmla="*/ 162 w 2344"/>
                <a:gd name="T75" fmla="*/ 92 h 606"/>
                <a:gd name="T76" fmla="*/ 162 w 2344"/>
                <a:gd name="T77" fmla="*/ 12 h 606"/>
                <a:gd name="T78" fmla="*/ 150 w 2344"/>
                <a:gd name="T79" fmla="*/ 68 h 606"/>
                <a:gd name="T80" fmla="*/ 56 w 2344"/>
                <a:gd name="T81" fmla="*/ 104 h 606"/>
                <a:gd name="T82" fmla="*/ 56 w 2344"/>
                <a:gd name="T83" fmla="*/ 349 h 606"/>
                <a:gd name="T84" fmla="*/ 56 w 2344"/>
                <a:gd name="T85" fmla="*/ 471 h 606"/>
                <a:gd name="T86" fmla="*/ 4 w 2344"/>
                <a:gd name="T87" fmla="*/ 490 h 606"/>
                <a:gd name="T88" fmla="*/ 127 w 2344"/>
                <a:gd name="T89" fmla="*/ 606 h 606"/>
                <a:gd name="T90" fmla="*/ 271 w 2344"/>
                <a:gd name="T91" fmla="*/ 606 h 606"/>
                <a:gd name="T92" fmla="*/ 412 w 2344"/>
                <a:gd name="T93" fmla="*/ 606 h 606"/>
                <a:gd name="T94" fmla="*/ 565 w 2344"/>
                <a:gd name="T95" fmla="*/ 606 h 606"/>
                <a:gd name="T96" fmla="*/ 709 w 2344"/>
                <a:gd name="T97" fmla="*/ 606 h 606"/>
                <a:gd name="T98" fmla="*/ 850 w 2344"/>
                <a:gd name="T99" fmla="*/ 606 h 606"/>
                <a:gd name="T100" fmla="*/ 994 w 2344"/>
                <a:gd name="T101" fmla="*/ 606 h 606"/>
                <a:gd name="T102" fmla="*/ 1135 w 2344"/>
                <a:gd name="T103" fmla="*/ 606 h 606"/>
                <a:gd name="T104" fmla="*/ 1277 w 2344"/>
                <a:gd name="T105" fmla="*/ 606 h 606"/>
                <a:gd name="T106" fmla="*/ 1432 w 2344"/>
                <a:gd name="T107" fmla="*/ 606 h 606"/>
                <a:gd name="T108" fmla="*/ 1574 w 2344"/>
                <a:gd name="T109" fmla="*/ 606 h 606"/>
                <a:gd name="T110" fmla="*/ 1715 w 2344"/>
                <a:gd name="T111" fmla="*/ 606 h 606"/>
                <a:gd name="T112" fmla="*/ 1859 w 2344"/>
                <a:gd name="T113" fmla="*/ 606 h 606"/>
                <a:gd name="T114" fmla="*/ 2000 w 2344"/>
                <a:gd name="T115" fmla="*/ 606 h 606"/>
                <a:gd name="T116" fmla="*/ 2141 w 2344"/>
                <a:gd name="T117" fmla="*/ 606 h 606"/>
                <a:gd name="T118" fmla="*/ 2297 w 2344"/>
                <a:gd name="T119" fmla="*/ 606 h 6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344" h="606">
                  <a:moveTo>
                    <a:pt x="2344" y="514"/>
                  </a:moveTo>
                  <a:lnTo>
                    <a:pt x="2344" y="514"/>
                  </a:lnTo>
                  <a:lnTo>
                    <a:pt x="2332" y="514"/>
                  </a:lnTo>
                  <a:lnTo>
                    <a:pt x="2332" y="514"/>
                  </a:lnTo>
                  <a:lnTo>
                    <a:pt x="2320" y="514"/>
                  </a:lnTo>
                  <a:lnTo>
                    <a:pt x="2320" y="514"/>
                  </a:lnTo>
                  <a:lnTo>
                    <a:pt x="2309" y="514"/>
                  </a:lnTo>
                  <a:lnTo>
                    <a:pt x="2309" y="514"/>
                  </a:lnTo>
                  <a:lnTo>
                    <a:pt x="2302" y="514"/>
                  </a:lnTo>
                  <a:lnTo>
                    <a:pt x="2297" y="514"/>
                  </a:lnTo>
                  <a:lnTo>
                    <a:pt x="2297" y="514"/>
                  </a:lnTo>
                  <a:lnTo>
                    <a:pt x="2297" y="507"/>
                  </a:lnTo>
                  <a:lnTo>
                    <a:pt x="2297" y="502"/>
                  </a:lnTo>
                  <a:lnTo>
                    <a:pt x="2297" y="502"/>
                  </a:lnTo>
                  <a:lnTo>
                    <a:pt x="2290" y="502"/>
                  </a:lnTo>
                  <a:lnTo>
                    <a:pt x="2285" y="502"/>
                  </a:lnTo>
                  <a:lnTo>
                    <a:pt x="2285" y="502"/>
                  </a:lnTo>
                  <a:lnTo>
                    <a:pt x="2285" y="490"/>
                  </a:lnTo>
                  <a:lnTo>
                    <a:pt x="2285" y="490"/>
                  </a:lnTo>
                  <a:lnTo>
                    <a:pt x="2285" y="443"/>
                  </a:lnTo>
                  <a:lnTo>
                    <a:pt x="2285" y="443"/>
                  </a:lnTo>
                  <a:lnTo>
                    <a:pt x="2285" y="431"/>
                  </a:lnTo>
                  <a:lnTo>
                    <a:pt x="2285" y="431"/>
                  </a:lnTo>
                  <a:lnTo>
                    <a:pt x="2285" y="419"/>
                  </a:lnTo>
                  <a:lnTo>
                    <a:pt x="2285" y="419"/>
                  </a:lnTo>
                  <a:lnTo>
                    <a:pt x="2285" y="412"/>
                  </a:lnTo>
                  <a:lnTo>
                    <a:pt x="2285" y="408"/>
                  </a:lnTo>
                  <a:lnTo>
                    <a:pt x="2285" y="408"/>
                  </a:lnTo>
                  <a:lnTo>
                    <a:pt x="2278" y="408"/>
                  </a:lnTo>
                  <a:lnTo>
                    <a:pt x="2273" y="408"/>
                  </a:lnTo>
                  <a:lnTo>
                    <a:pt x="2273" y="408"/>
                  </a:lnTo>
                  <a:lnTo>
                    <a:pt x="2271" y="405"/>
                  </a:lnTo>
                  <a:lnTo>
                    <a:pt x="2273" y="403"/>
                  </a:lnTo>
                  <a:lnTo>
                    <a:pt x="2273" y="396"/>
                  </a:lnTo>
                  <a:lnTo>
                    <a:pt x="2273" y="396"/>
                  </a:lnTo>
                  <a:lnTo>
                    <a:pt x="2266" y="396"/>
                  </a:lnTo>
                  <a:lnTo>
                    <a:pt x="2262" y="396"/>
                  </a:lnTo>
                  <a:lnTo>
                    <a:pt x="2262" y="396"/>
                  </a:lnTo>
                  <a:lnTo>
                    <a:pt x="2262" y="391"/>
                  </a:lnTo>
                  <a:lnTo>
                    <a:pt x="2262" y="384"/>
                  </a:lnTo>
                  <a:lnTo>
                    <a:pt x="2262" y="384"/>
                  </a:lnTo>
                  <a:lnTo>
                    <a:pt x="2254" y="384"/>
                  </a:lnTo>
                  <a:lnTo>
                    <a:pt x="2250" y="384"/>
                  </a:lnTo>
                  <a:lnTo>
                    <a:pt x="2250" y="384"/>
                  </a:lnTo>
                  <a:lnTo>
                    <a:pt x="2238" y="384"/>
                  </a:lnTo>
                  <a:lnTo>
                    <a:pt x="2238" y="384"/>
                  </a:lnTo>
                  <a:lnTo>
                    <a:pt x="2226" y="384"/>
                  </a:lnTo>
                  <a:lnTo>
                    <a:pt x="2226" y="384"/>
                  </a:lnTo>
                  <a:lnTo>
                    <a:pt x="2214" y="384"/>
                  </a:lnTo>
                  <a:lnTo>
                    <a:pt x="2214" y="384"/>
                  </a:lnTo>
                  <a:lnTo>
                    <a:pt x="2188" y="384"/>
                  </a:lnTo>
                  <a:lnTo>
                    <a:pt x="2188" y="384"/>
                  </a:lnTo>
                  <a:lnTo>
                    <a:pt x="2165" y="384"/>
                  </a:lnTo>
                  <a:lnTo>
                    <a:pt x="2165" y="384"/>
                  </a:lnTo>
                  <a:lnTo>
                    <a:pt x="2141" y="384"/>
                  </a:lnTo>
                  <a:lnTo>
                    <a:pt x="2141" y="384"/>
                  </a:lnTo>
                  <a:lnTo>
                    <a:pt x="2130" y="384"/>
                  </a:lnTo>
                  <a:lnTo>
                    <a:pt x="2130" y="384"/>
                  </a:lnTo>
                  <a:lnTo>
                    <a:pt x="2125" y="384"/>
                  </a:lnTo>
                  <a:lnTo>
                    <a:pt x="2118" y="384"/>
                  </a:lnTo>
                  <a:lnTo>
                    <a:pt x="2118" y="384"/>
                  </a:lnTo>
                  <a:lnTo>
                    <a:pt x="2118" y="391"/>
                  </a:lnTo>
                  <a:lnTo>
                    <a:pt x="2118" y="396"/>
                  </a:lnTo>
                  <a:lnTo>
                    <a:pt x="2118" y="396"/>
                  </a:lnTo>
                  <a:lnTo>
                    <a:pt x="2113" y="396"/>
                  </a:lnTo>
                  <a:lnTo>
                    <a:pt x="2106" y="396"/>
                  </a:lnTo>
                  <a:lnTo>
                    <a:pt x="2106" y="396"/>
                  </a:lnTo>
                  <a:lnTo>
                    <a:pt x="2106" y="408"/>
                  </a:lnTo>
                  <a:lnTo>
                    <a:pt x="2106" y="408"/>
                  </a:lnTo>
                  <a:lnTo>
                    <a:pt x="2106" y="415"/>
                  </a:lnTo>
                  <a:lnTo>
                    <a:pt x="2106" y="419"/>
                  </a:lnTo>
                  <a:lnTo>
                    <a:pt x="2106" y="419"/>
                  </a:lnTo>
                  <a:lnTo>
                    <a:pt x="2106" y="427"/>
                  </a:lnTo>
                  <a:lnTo>
                    <a:pt x="2106" y="431"/>
                  </a:lnTo>
                  <a:lnTo>
                    <a:pt x="2106" y="431"/>
                  </a:lnTo>
                  <a:lnTo>
                    <a:pt x="2101" y="431"/>
                  </a:lnTo>
                  <a:lnTo>
                    <a:pt x="2094" y="431"/>
                  </a:lnTo>
                  <a:lnTo>
                    <a:pt x="2094" y="431"/>
                  </a:lnTo>
                  <a:lnTo>
                    <a:pt x="2094" y="434"/>
                  </a:lnTo>
                  <a:lnTo>
                    <a:pt x="2094" y="436"/>
                  </a:lnTo>
                  <a:lnTo>
                    <a:pt x="2094" y="443"/>
                  </a:lnTo>
                  <a:lnTo>
                    <a:pt x="2094" y="443"/>
                  </a:lnTo>
                  <a:lnTo>
                    <a:pt x="2090" y="443"/>
                  </a:lnTo>
                  <a:lnTo>
                    <a:pt x="2082" y="443"/>
                  </a:lnTo>
                  <a:lnTo>
                    <a:pt x="2082" y="443"/>
                  </a:lnTo>
                  <a:lnTo>
                    <a:pt x="2082" y="448"/>
                  </a:lnTo>
                  <a:lnTo>
                    <a:pt x="2082" y="455"/>
                  </a:lnTo>
                  <a:lnTo>
                    <a:pt x="2082" y="455"/>
                  </a:lnTo>
                  <a:lnTo>
                    <a:pt x="2082" y="467"/>
                  </a:lnTo>
                  <a:lnTo>
                    <a:pt x="2082" y="467"/>
                  </a:lnTo>
                  <a:lnTo>
                    <a:pt x="2082" y="478"/>
                  </a:lnTo>
                  <a:lnTo>
                    <a:pt x="2082" y="478"/>
                  </a:lnTo>
                  <a:lnTo>
                    <a:pt x="2082" y="502"/>
                  </a:lnTo>
                  <a:lnTo>
                    <a:pt x="2082" y="502"/>
                  </a:lnTo>
                  <a:lnTo>
                    <a:pt x="2071" y="502"/>
                  </a:lnTo>
                  <a:lnTo>
                    <a:pt x="2071" y="502"/>
                  </a:lnTo>
                  <a:lnTo>
                    <a:pt x="2071" y="490"/>
                  </a:lnTo>
                  <a:lnTo>
                    <a:pt x="2071" y="490"/>
                  </a:lnTo>
                  <a:lnTo>
                    <a:pt x="2071" y="478"/>
                  </a:lnTo>
                  <a:lnTo>
                    <a:pt x="2071" y="478"/>
                  </a:lnTo>
                  <a:lnTo>
                    <a:pt x="2071" y="467"/>
                  </a:lnTo>
                  <a:lnTo>
                    <a:pt x="2071" y="467"/>
                  </a:lnTo>
                  <a:lnTo>
                    <a:pt x="2071" y="455"/>
                  </a:lnTo>
                  <a:lnTo>
                    <a:pt x="2071" y="455"/>
                  </a:lnTo>
                  <a:lnTo>
                    <a:pt x="2071" y="448"/>
                  </a:lnTo>
                  <a:lnTo>
                    <a:pt x="2071" y="443"/>
                  </a:lnTo>
                  <a:lnTo>
                    <a:pt x="2071" y="443"/>
                  </a:lnTo>
                  <a:lnTo>
                    <a:pt x="2059" y="443"/>
                  </a:lnTo>
                  <a:lnTo>
                    <a:pt x="2059" y="443"/>
                  </a:lnTo>
                  <a:lnTo>
                    <a:pt x="2059" y="448"/>
                  </a:lnTo>
                  <a:lnTo>
                    <a:pt x="2059" y="455"/>
                  </a:lnTo>
                  <a:lnTo>
                    <a:pt x="2059" y="455"/>
                  </a:lnTo>
                  <a:lnTo>
                    <a:pt x="2059" y="478"/>
                  </a:lnTo>
                  <a:lnTo>
                    <a:pt x="2059" y="478"/>
                  </a:lnTo>
                  <a:lnTo>
                    <a:pt x="2059" y="525"/>
                  </a:lnTo>
                  <a:lnTo>
                    <a:pt x="2059" y="525"/>
                  </a:lnTo>
                  <a:lnTo>
                    <a:pt x="2054" y="525"/>
                  </a:lnTo>
                  <a:lnTo>
                    <a:pt x="2047" y="525"/>
                  </a:lnTo>
                  <a:lnTo>
                    <a:pt x="2047" y="525"/>
                  </a:lnTo>
                  <a:lnTo>
                    <a:pt x="2047" y="518"/>
                  </a:lnTo>
                  <a:lnTo>
                    <a:pt x="2047" y="514"/>
                  </a:lnTo>
                  <a:lnTo>
                    <a:pt x="2047" y="514"/>
                  </a:lnTo>
                  <a:lnTo>
                    <a:pt x="2047" y="502"/>
                  </a:lnTo>
                  <a:lnTo>
                    <a:pt x="2047" y="502"/>
                  </a:lnTo>
                  <a:lnTo>
                    <a:pt x="2047" y="495"/>
                  </a:lnTo>
                  <a:lnTo>
                    <a:pt x="2047" y="490"/>
                  </a:lnTo>
                  <a:lnTo>
                    <a:pt x="2047" y="490"/>
                  </a:lnTo>
                  <a:lnTo>
                    <a:pt x="2042" y="490"/>
                  </a:lnTo>
                  <a:lnTo>
                    <a:pt x="2035" y="490"/>
                  </a:lnTo>
                  <a:lnTo>
                    <a:pt x="2035" y="490"/>
                  </a:lnTo>
                  <a:lnTo>
                    <a:pt x="2035" y="483"/>
                  </a:lnTo>
                  <a:lnTo>
                    <a:pt x="2035" y="478"/>
                  </a:lnTo>
                  <a:lnTo>
                    <a:pt x="2035" y="478"/>
                  </a:lnTo>
                  <a:lnTo>
                    <a:pt x="2031" y="478"/>
                  </a:lnTo>
                  <a:lnTo>
                    <a:pt x="2024" y="478"/>
                  </a:lnTo>
                  <a:lnTo>
                    <a:pt x="2024" y="478"/>
                  </a:lnTo>
                  <a:lnTo>
                    <a:pt x="2012" y="478"/>
                  </a:lnTo>
                  <a:lnTo>
                    <a:pt x="2012" y="478"/>
                  </a:lnTo>
                  <a:lnTo>
                    <a:pt x="2005" y="478"/>
                  </a:lnTo>
                  <a:lnTo>
                    <a:pt x="2000" y="478"/>
                  </a:lnTo>
                  <a:lnTo>
                    <a:pt x="2000" y="478"/>
                  </a:lnTo>
                  <a:lnTo>
                    <a:pt x="2000" y="483"/>
                  </a:lnTo>
                  <a:lnTo>
                    <a:pt x="2000" y="490"/>
                  </a:lnTo>
                  <a:lnTo>
                    <a:pt x="2000" y="490"/>
                  </a:lnTo>
                  <a:lnTo>
                    <a:pt x="1998" y="490"/>
                  </a:lnTo>
                  <a:lnTo>
                    <a:pt x="1995" y="490"/>
                  </a:lnTo>
                  <a:lnTo>
                    <a:pt x="1988" y="490"/>
                  </a:lnTo>
                  <a:lnTo>
                    <a:pt x="1988" y="490"/>
                  </a:lnTo>
                  <a:lnTo>
                    <a:pt x="1988" y="396"/>
                  </a:lnTo>
                  <a:lnTo>
                    <a:pt x="1988" y="396"/>
                  </a:lnTo>
                  <a:lnTo>
                    <a:pt x="1988" y="372"/>
                  </a:lnTo>
                  <a:lnTo>
                    <a:pt x="1988" y="372"/>
                  </a:lnTo>
                  <a:lnTo>
                    <a:pt x="1941" y="372"/>
                  </a:lnTo>
                  <a:lnTo>
                    <a:pt x="1941" y="372"/>
                  </a:lnTo>
                  <a:lnTo>
                    <a:pt x="1929" y="372"/>
                  </a:lnTo>
                  <a:lnTo>
                    <a:pt x="1929" y="372"/>
                  </a:lnTo>
                  <a:lnTo>
                    <a:pt x="1922" y="372"/>
                  </a:lnTo>
                  <a:lnTo>
                    <a:pt x="1918" y="372"/>
                  </a:lnTo>
                  <a:lnTo>
                    <a:pt x="1918" y="372"/>
                  </a:lnTo>
                  <a:lnTo>
                    <a:pt x="1918" y="368"/>
                  </a:lnTo>
                  <a:lnTo>
                    <a:pt x="1918" y="361"/>
                  </a:lnTo>
                  <a:lnTo>
                    <a:pt x="1918" y="361"/>
                  </a:lnTo>
                  <a:lnTo>
                    <a:pt x="1906" y="361"/>
                  </a:lnTo>
                  <a:lnTo>
                    <a:pt x="1906" y="361"/>
                  </a:lnTo>
                  <a:lnTo>
                    <a:pt x="1894" y="361"/>
                  </a:lnTo>
                  <a:lnTo>
                    <a:pt x="1894" y="361"/>
                  </a:lnTo>
                  <a:lnTo>
                    <a:pt x="1847" y="361"/>
                  </a:lnTo>
                  <a:lnTo>
                    <a:pt x="1847" y="361"/>
                  </a:lnTo>
                  <a:lnTo>
                    <a:pt x="1823" y="361"/>
                  </a:lnTo>
                  <a:lnTo>
                    <a:pt x="1823" y="361"/>
                  </a:lnTo>
                  <a:lnTo>
                    <a:pt x="1812" y="361"/>
                  </a:lnTo>
                  <a:lnTo>
                    <a:pt x="1812" y="361"/>
                  </a:lnTo>
                  <a:lnTo>
                    <a:pt x="1786" y="361"/>
                  </a:lnTo>
                  <a:lnTo>
                    <a:pt x="1786" y="361"/>
                  </a:lnTo>
                  <a:lnTo>
                    <a:pt x="1774" y="361"/>
                  </a:lnTo>
                  <a:lnTo>
                    <a:pt x="1774" y="361"/>
                  </a:lnTo>
                  <a:lnTo>
                    <a:pt x="1750" y="361"/>
                  </a:lnTo>
                  <a:lnTo>
                    <a:pt x="1750" y="361"/>
                  </a:lnTo>
                  <a:lnTo>
                    <a:pt x="1738" y="361"/>
                  </a:lnTo>
                  <a:lnTo>
                    <a:pt x="1738" y="361"/>
                  </a:lnTo>
                  <a:lnTo>
                    <a:pt x="1715" y="361"/>
                  </a:lnTo>
                  <a:lnTo>
                    <a:pt x="1715" y="361"/>
                  </a:lnTo>
                  <a:lnTo>
                    <a:pt x="1691" y="361"/>
                  </a:lnTo>
                  <a:lnTo>
                    <a:pt x="1691" y="361"/>
                  </a:lnTo>
                  <a:lnTo>
                    <a:pt x="1680" y="361"/>
                  </a:lnTo>
                  <a:lnTo>
                    <a:pt x="1680" y="361"/>
                  </a:lnTo>
                  <a:lnTo>
                    <a:pt x="1675" y="361"/>
                  </a:lnTo>
                  <a:lnTo>
                    <a:pt x="1668" y="361"/>
                  </a:lnTo>
                  <a:lnTo>
                    <a:pt x="1668" y="361"/>
                  </a:lnTo>
                  <a:lnTo>
                    <a:pt x="1668" y="356"/>
                  </a:lnTo>
                  <a:lnTo>
                    <a:pt x="1668" y="349"/>
                  </a:lnTo>
                  <a:lnTo>
                    <a:pt x="1668" y="349"/>
                  </a:lnTo>
                  <a:lnTo>
                    <a:pt x="1663" y="349"/>
                  </a:lnTo>
                  <a:lnTo>
                    <a:pt x="1656" y="349"/>
                  </a:lnTo>
                  <a:lnTo>
                    <a:pt x="1656" y="349"/>
                  </a:lnTo>
                  <a:lnTo>
                    <a:pt x="1644" y="349"/>
                  </a:lnTo>
                  <a:lnTo>
                    <a:pt x="1644" y="349"/>
                  </a:lnTo>
                  <a:lnTo>
                    <a:pt x="1632" y="349"/>
                  </a:lnTo>
                  <a:lnTo>
                    <a:pt x="1632" y="349"/>
                  </a:lnTo>
                  <a:lnTo>
                    <a:pt x="1609" y="349"/>
                  </a:lnTo>
                  <a:lnTo>
                    <a:pt x="1609" y="349"/>
                  </a:lnTo>
                  <a:lnTo>
                    <a:pt x="1585" y="349"/>
                  </a:lnTo>
                  <a:lnTo>
                    <a:pt x="1585" y="349"/>
                  </a:lnTo>
                  <a:lnTo>
                    <a:pt x="1578" y="349"/>
                  </a:lnTo>
                  <a:lnTo>
                    <a:pt x="1574" y="349"/>
                  </a:lnTo>
                  <a:lnTo>
                    <a:pt x="1574" y="349"/>
                  </a:lnTo>
                  <a:lnTo>
                    <a:pt x="1574" y="351"/>
                  </a:lnTo>
                  <a:lnTo>
                    <a:pt x="1574" y="356"/>
                  </a:lnTo>
                  <a:lnTo>
                    <a:pt x="1574" y="361"/>
                  </a:lnTo>
                  <a:lnTo>
                    <a:pt x="1574" y="361"/>
                  </a:lnTo>
                  <a:lnTo>
                    <a:pt x="1574" y="363"/>
                  </a:lnTo>
                  <a:lnTo>
                    <a:pt x="1574" y="368"/>
                  </a:lnTo>
                  <a:lnTo>
                    <a:pt x="1574" y="370"/>
                  </a:lnTo>
                  <a:lnTo>
                    <a:pt x="1574" y="372"/>
                  </a:lnTo>
                  <a:lnTo>
                    <a:pt x="1574" y="372"/>
                  </a:lnTo>
                  <a:lnTo>
                    <a:pt x="1562" y="372"/>
                  </a:lnTo>
                  <a:lnTo>
                    <a:pt x="1562" y="372"/>
                  </a:lnTo>
                  <a:lnTo>
                    <a:pt x="1550" y="372"/>
                  </a:lnTo>
                  <a:lnTo>
                    <a:pt x="1550" y="372"/>
                  </a:lnTo>
                  <a:lnTo>
                    <a:pt x="1526" y="372"/>
                  </a:lnTo>
                  <a:lnTo>
                    <a:pt x="1526" y="372"/>
                  </a:lnTo>
                  <a:lnTo>
                    <a:pt x="1526" y="379"/>
                  </a:lnTo>
                  <a:lnTo>
                    <a:pt x="1526" y="382"/>
                  </a:lnTo>
                  <a:lnTo>
                    <a:pt x="1526" y="384"/>
                  </a:lnTo>
                  <a:lnTo>
                    <a:pt x="1526" y="384"/>
                  </a:lnTo>
                  <a:lnTo>
                    <a:pt x="1519" y="384"/>
                  </a:lnTo>
                  <a:lnTo>
                    <a:pt x="1515" y="384"/>
                  </a:lnTo>
                  <a:lnTo>
                    <a:pt x="1515" y="384"/>
                  </a:lnTo>
                  <a:lnTo>
                    <a:pt x="1503" y="384"/>
                  </a:lnTo>
                  <a:lnTo>
                    <a:pt x="1503" y="384"/>
                  </a:lnTo>
                  <a:lnTo>
                    <a:pt x="1491" y="384"/>
                  </a:lnTo>
                  <a:lnTo>
                    <a:pt x="1491" y="384"/>
                  </a:lnTo>
                  <a:lnTo>
                    <a:pt x="1468" y="384"/>
                  </a:lnTo>
                  <a:lnTo>
                    <a:pt x="1468" y="384"/>
                  </a:lnTo>
                  <a:lnTo>
                    <a:pt x="1420" y="384"/>
                  </a:lnTo>
                  <a:lnTo>
                    <a:pt x="1420" y="384"/>
                  </a:lnTo>
                  <a:lnTo>
                    <a:pt x="1420" y="431"/>
                  </a:lnTo>
                  <a:lnTo>
                    <a:pt x="1420" y="431"/>
                  </a:lnTo>
                  <a:lnTo>
                    <a:pt x="1371" y="431"/>
                  </a:lnTo>
                  <a:lnTo>
                    <a:pt x="1371" y="431"/>
                  </a:lnTo>
                  <a:lnTo>
                    <a:pt x="1324" y="431"/>
                  </a:lnTo>
                  <a:lnTo>
                    <a:pt x="1324" y="431"/>
                  </a:lnTo>
                  <a:lnTo>
                    <a:pt x="1312" y="431"/>
                  </a:lnTo>
                  <a:lnTo>
                    <a:pt x="1312" y="431"/>
                  </a:lnTo>
                  <a:lnTo>
                    <a:pt x="1288" y="431"/>
                  </a:lnTo>
                  <a:lnTo>
                    <a:pt x="1288" y="431"/>
                  </a:lnTo>
                  <a:lnTo>
                    <a:pt x="1277" y="431"/>
                  </a:lnTo>
                  <a:lnTo>
                    <a:pt x="1277" y="431"/>
                  </a:lnTo>
                  <a:lnTo>
                    <a:pt x="1253" y="431"/>
                  </a:lnTo>
                  <a:lnTo>
                    <a:pt x="1253" y="431"/>
                  </a:lnTo>
                  <a:lnTo>
                    <a:pt x="1253" y="384"/>
                  </a:lnTo>
                  <a:lnTo>
                    <a:pt x="1253" y="384"/>
                  </a:lnTo>
                  <a:lnTo>
                    <a:pt x="1253" y="337"/>
                  </a:lnTo>
                  <a:lnTo>
                    <a:pt x="1253" y="337"/>
                  </a:lnTo>
                  <a:lnTo>
                    <a:pt x="1253" y="313"/>
                  </a:lnTo>
                  <a:lnTo>
                    <a:pt x="1253" y="313"/>
                  </a:lnTo>
                  <a:lnTo>
                    <a:pt x="1253" y="292"/>
                  </a:lnTo>
                  <a:lnTo>
                    <a:pt x="1253" y="292"/>
                  </a:lnTo>
                  <a:lnTo>
                    <a:pt x="1253" y="280"/>
                  </a:lnTo>
                  <a:lnTo>
                    <a:pt x="1253" y="280"/>
                  </a:lnTo>
                  <a:lnTo>
                    <a:pt x="1253" y="257"/>
                  </a:lnTo>
                  <a:lnTo>
                    <a:pt x="1253" y="257"/>
                  </a:lnTo>
                  <a:lnTo>
                    <a:pt x="1253" y="233"/>
                  </a:lnTo>
                  <a:lnTo>
                    <a:pt x="1253" y="233"/>
                  </a:lnTo>
                  <a:lnTo>
                    <a:pt x="1253" y="186"/>
                  </a:lnTo>
                  <a:lnTo>
                    <a:pt x="1253" y="186"/>
                  </a:lnTo>
                  <a:lnTo>
                    <a:pt x="1253" y="174"/>
                  </a:lnTo>
                  <a:lnTo>
                    <a:pt x="1253" y="174"/>
                  </a:lnTo>
                  <a:lnTo>
                    <a:pt x="1253" y="151"/>
                  </a:lnTo>
                  <a:lnTo>
                    <a:pt x="1253" y="151"/>
                  </a:lnTo>
                  <a:lnTo>
                    <a:pt x="1253" y="104"/>
                  </a:lnTo>
                  <a:lnTo>
                    <a:pt x="1253" y="104"/>
                  </a:lnTo>
                  <a:lnTo>
                    <a:pt x="1241" y="104"/>
                  </a:lnTo>
                  <a:lnTo>
                    <a:pt x="1241" y="104"/>
                  </a:lnTo>
                  <a:lnTo>
                    <a:pt x="1218" y="104"/>
                  </a:lnTo>
                  <a:lnTo>
                    <a:pt x="1218" y="104"/>
                  </a:lnTo>
                  <a:lnTo>
                    <a:pt x="1206" y="104"/>
                  </a:lnTo>
                  <a:lnTo>
                    <a:pt x="1206" y="104"/>
                  </a:lnTo>
                  <a:lnTo>
                    <a:pt x="1182" y="104"/>
                  </a:lnTo>
                  <a:lnTo>
                    <a:pt x="1182" y="104"/>
                  </a:lnTo>
                  <a:lnTo>
                    <a:pt x="1171" y="104"/>
                  </a:lnTo>
                  <a:lnTo>
                    <a:pt x="1171" y="104"/>
                  </a:lnTo>
                  <a:lnTo>
                    <a:pt x="1147" y="104"/>
                  </a:lnTo>
                  <a:lnTo>
                    <a:pt x="1147" y="104"/>
                  </a:lnTo>
                  <a:lnTo>
                    <a:pt x="1100" y="104"/>
                  </a:lnTo>
                  <a:lnTo>
                    <a:pt x="1100" y="104"/>
                  </a:lnTo>
                  <a:lnTo>
                    <a:pt x="1100" y="115"/>
                  </a:lnTo>
                  <a:lnTo>
                    <a:pt x="1100" y="115"/>
                  </a:lnTo>
                  <a:lnTo>
                    <a:pt x="1100" y="139"/>
                  </a:lnTo>
                  <a:lnTo>
                    <a:pt x="1100" y="139"/>
                  </a:lnTo>
                  <a:lnTo>
                    <a:pt x="1100" y="186"/>
                  </a:lnTo>
                  <a:lnTo>
                    <a:pt x="1100" y="186"/>
                  </a:lnTo>
                  <a:lnTo>
                    <a:pt x="1100" y="233"/>
                  </a:lnTo>
                  <a:lnTo>
                    <a:pt x="1100" y="233"/>
                  </a:lnTo>
                  <a:lnTo>
                    <a:pt x="1100" y="257"/>
                  </a:lnTo>
                  <a:lnTo>
                    <a:pt x="1100" y="257"/>
                  </a:lnTo>
                  <a:lnTo>
                    <a:pt x="1100" y="269"/>
                  </a:lnTo>
                  <a:lnTo>
                    <a:pt x="1100" y="269"/>
                  </a:lnTo>
                  <a:lnTo>
                    <a:pt x="1100" y="292"/>
                  </a:lnTo>
                  <a:lnTo>
                    <a:pt x="1100" y="292"/>
                  </a:lnTo>
                  <a:lnTo>
                    <a:pt x="1100" y="313"/>
                  </a:lnTo>
                  <a:lnTo>
                    <a:pt x="1100" y="313"/>
                  </a:lnTo>
                  <a:lnTo>
                    <a:pt x="1100" y="361"/>
                  </a:lnTo>
                  <a:lnTo>
                    <a:pt x="1100" y="361"/>
                  </a:lnTo>
                  <a:lnTo>
                    <a:pt x="1100" y="408"/>
                  </a:lnTo>
                  <a:lnTo>
                    <a:pt x="1100" y="408"/>
                  </a:lnTo>
                  <a:lnTo>
                    <a:pt x="1100" y="419"/>
                  </a:lnTo>
                  <a:lnTo>
                    <a:pt x="1100" y="419"/>
                  </a:lnTo>
                  <a:lnTo>
                    <a:pt x="1100" y="443"/>
                  </a:lnTo>
                  <a:lnTo>
                    <a:pt x="1100" y="443"/>
                  </a:lnTo>
                  <a:lnTo>
                    <a:pt x="1088" y="443"/>
                  </a:lnTo>
                  <a:lnTo>
                    <a:pt x="1088" y="443"/>
                  </a:lnTo>
                  <a:lnTo>
                    <a:pt x="1065" y="443"/>
                  </a:lnTo>
                  <a:lnTo>
                    <a:pt x="1065" y="443"/>
                  </a:lnTo>
                  <a:lnTo>
                    <a:pt x="1053" y="443"/>
                  </a:lnTo>
                  <a:lnTo>
                    <a:pt x="1053" y="443"/>
                  </a:lnTo>
                  <a:lnTo>
                    <a:pt x="1029" y="443"/>
                  </a:lnTo>
                  <a:lnTo>
                    <a:pt x="1029" y="443"/>
                  </a:lnTo>
                  <a:lnTo>
                    <a:pt x="1017" y="443"/>
                  </a:lnTo>
                  <a:lnTo>
                    <a:pt x="1017" y="443"/>
                  </a:lnTo>
                  <a:lnTo>
                    <a:pt x="994" y="443"/>
                  </a:lnTo>
                  <a:lnTo>
                    <a:pt x="994" y="443"/>
                  </a:lnTo>
                  <a:lnTo>
                    <a:pt x="968" y="443"/>
                  </a:lnTo>
                  <a:lnTo>
                    <a:pt x="968" y="443"/>
                  </a:lnTo>
                  <a:lnTo>
                    <a:pt x="944" y="443"/>
                  </a:lnTo>
                  <a:lnTo>
                    <a:pt x="944" y="443"/>
                  </a:lnTo>
                  <a:lnTo>
                    <a:pt x="897" y="443"/>
                  </a:lnTo>
                  <a:lnTo>
                    <a:pt x="897" y="443"/>
                  </a:lnTo>
                  <a:lnTo>
                    <a:pt x="850" y="443"/>
                  </a:lnTo>
                  <a:lnTo>
                    <a:pt x="850" y="443"/>
                  </a:lnTo>
                  <a:lnTo>
                    <a:pt x="850" y="431"/>
                  </a:lnTo>
                  <a:lnTo>
                    <a:pt x="850" y="431"/>
                  </a:lnTo>
                  <a:lnTo>
                    <a:pt x="850" y="384"/>
                  </a:lnTo>
                  <a:lnTo>
                    <a:pt x="850" y="384"/>
                  </a:lnTo>
                  <a:lnTo>
                    <a:pt x="850" y="337"/>
                  </a:lnTo>
                  <a:lnTo>
                    <a:pt x="850" y="337"/>
                  </a:lnTo>
                  <a:lnTo>
                    <a:pt x="850" y="245"/>
                  </a:lnTo>
                  <a:lnTo>
                    <a:pt x="850" y="245"/>
                  </a:lnTo>
                  <a:lnTo>
                    <a:pt x="827" y="245"/>
                  </a:lnTo>
                  <a:lnTo>
                    <a:pt x="827" y="245"/>
                  </a:lnTo>
                  <a:lnTo>
                    <a:pt x="815" y="245"/>
                  </a:lnTo>
                  <a:lnTo>
                    <a:pt x="815" y="245"/>
                  </a:lnTo>
                  <a:lnTo>
                    <a:pt x="791" y="245"/>
                  </a:lnTo>
                  <a:lnTo>
                    <a:pt x="791" y="245"/>
                  </a:lnTo>
                  <a:lnTo>
                    <a:pt x="744" y="245"/>
                  </a:lnTo>
                  <a:lnTo>
                    <a:pt x="744" y="245"/>
                  </a:lnTo>
                  <a:lnTo>
                    <a:pt x="744" y="269"/>
                  </a:lnTo>
                  <a:lnTo>
                    <a:pt x="744" y="269"/>
                  </a:lnTo>
                  <a:lnTo>
                    <a:pt x="744" y="280"/>
                  </a:lnTo>
                  <a:lnTo>
                    <a:pt x="744" y="280"/>
                  </a:lnTo>
                  <a:lnTo>
                    <a:pt x="744" y="302"/>
                  </a:lnTo>
                  <a:lnTo>
                    <a:pt x="744" y="302"/>
                  </a:lnTo>
                  <a:lnTo>
                    <a:pt x="744" y="325"/>
                  </a:lnTo>
                  <a:lnTo>
                    <a:pt x="744" y="325"/>
                  </a:lnTo>
                  <a:lnTo>
                    <a:pt x="744" y="337"/>
                  </a:lnTo>
                  <a:lnTo>
                    <a:pt x="744" y="337"/>
                  </a:lnTo>
                  <a:lnTo>
                    <a:pt x="744" y="361"/>
                  </a:lnTo>
                  <a:lnTo>
                    <a:pt x="744" y="361"/>
                  </a:lnTo>
                  <a:lnTo>
                    <a:pt x="744" y="372"/>
                  </a:lnTo>
                  <a:lnTo>
                    <a:pt x="744" y="372"/>
                  </a:lnTo>
                  <a:lnTo>
                    <a:pt x="744" y="396"/>
                  </a:lnTo>
                  <a:lnTo>
                    <a:pt x="744" y="396"/>
                  </a:lnTo>
                  <a:lnTo>
                    <a:pt x="744" y="419"/>
                  </a:lnTo>
                  <a:lnTo>
                    <a:pt x="744" y="419"/>
                  </a:lnTo>
                  <a:lnTo>
                    <a:pt x="744" y="467"/>
                  </a:lnTo>
                  <a:lnTo>
                    <a:pt x="744" y="467"/>
                  </a:lnTo>
                  <a:lnTo>
                    <a:pt x="744" y="490"/>
                  </a:lnTo>
                  <a:lnTo>
                    <a:pt x="744" y="490"/>
                  </a:lnTo>
                  <a:lnTo>
                    <a:pt x="732" y="490"/>
                  </a:lnTo>
                  <a:lnTo>
                    <a:pt x="732" y="490"/>
                  </a:lnTo>
                  <a:lnTo>
                    <a:pt x="709" y="490"/>
                  </a:lnTo>
                  <a:lnTo>
                    <a:pt x="709" y="490"/>
                  </a:lnTo>
                  <a:lnTo>
                    <a:pt x="709" y="495"/>
                  </a:lnTo>
                  <a:lnTo>
                    <a:pt x="709" y="500"/>
                  </a:lnTo>
                  <a:lnTo>
                    <a:pt x="709" y="502"/>
                  </a:lnTo>
                  <a:lnTo>
                    <a:pt x="709" y="502"/>
                  </a:lnTo>
                  <a:lnTo>
                    <a:pt x="702" y="502"/>
                  </a:lnTo>
                  <a:lnTo>
                    <a:pt x="697" y="502"/>
                  </a:lnTo>
                  <a:lnTo>
                    <a:pt x="697" y="502"/>
                  </a:lnTo>
                  <a:lnTo>
                    <a:pt x="685" y="502"/>
                  </a:lnTo>
                  <a:lnTo>
                    <a:pt x="685" y="502"/>
                  </a:lnTo>
                  <a:lnTo>
                    <a:pt x="673" y="502"/>
                  </a:lnTo>
                  <a:lnTo>
                    <a:pt x="673" y="502"/>
                  </a:lnTo>
                  <a:lnTo>
                    <a:pt x="650" y="502"/>
                  </a:lnTo>
                  <a:lnTo>
                    <a:pt x="650" y="502"/>
                  </a:lnTo>
                  <a:lnTo>
                    <a:pt x="650" y="507"/>
                  </a:lnTo>
                  <a:lnTo>
                    <a:pt x="650" y="511"/>
                  </a:lnTo>
                  <a:lnTo>
                    <a:pt x="650" y="514"/>
                  </a:lnTo>
                  <a:lnTo>
                    <a:pt x="650" y="514"/>
                  </a:lnTo>
                  <a:lnTo>
                    <a:pt x="648" y="514"/>
                  </a:lnTo>
                  <a:lnTo>
                    <a:pt x="643" y="514"/>
                  </a:lnTo>
                  <a:lnTo>
                    <a:pt x="640" y="511"/>
                  </a:lnTo>
                  <a:lnTo>
                    <a:pt x="638" y="514"/>
                  </a:lnTo>
                  <a:lnTo>
                    <a:pt x="638" y="514"/>
                  </a:lnTo>
                  <a:lnTo>
                    <a:pt x="636" y="516"/>
                  </a:lnTo>
                  <a:lnTo>
                    <a:pt x="638" y="518"/>
                  </a:lnTo>
                  <a:lnTo>
                    <a:pt x="638" y="523"/>
                  </a:lnTo>
                  <a:lnTo>
                    <a:pt x="638" y="525"/>
                  </a:lnTo>
                  <a:lnTo>
                    <a:pt x="638" y="525"/>
                  </a:lnTo>
                  <a:lnTo>
                    <a:pt x="636" y="525"/>
                  </a:lnTo>
                  <a:lnTo>
                    <a:pt x="631" y="525"/>
                  </a:lnTo>
                  <a:lnTo>
                    <a:pt x="626" y="525"/>
                  </a:lnTo>
                  <a:lnTo>
                    <a:pt x="626" y="525"/>
                  </a:lnTo>
                  <a:lnTo>
                    <a:pt x="603" y="525"/>
                  </a:lnTo>
                  <a:lnTo>
                    <a:pt x="603" y="525"/>
                  </a:lnTo>
                  <a:lnTo>
                    <a:pt x="603" y="502"/>
                  </a:lnTo>
                  <a:lnTo>
                    <a:pt x="603" y="502"/>
                  </a:lnTo>
                  <a:lnTo>
                    <a:pt x="603" y="490"/>
                  </a:lnTo>
                  <a:lnTo>
                    <a:pt x="603" y="490"/>
                  </a:lnTo>
                  <a:lnTo>
                    <a:pt x="603" y="467"/>
                  </a:lnTo>
                  <a:lnTo>
                    <a:pt x="603" y="467"/>
                  </a:lnTo>
                  <a:lnTo>
                    <a:pt x="603" y="455"/>
                  </a:lnTo>
                  <a:lnTo>
                    <a:pt x="603" y="455"/>
                  </a:lnTo>
                  <a:lnTo>
                    <a:pt x="603" y="431"/>
                  </a:lnTo>
                  <a:lnTo>
                    <a:pt x="603" y="431"/>
                  </a:lnTo>
                  <a:lnTo>
                    <a:pt x="603" y="408"/>
                  </a:lnTo>
                  <a:lnTo>
                    <a:pt x="603" y="408"/>
                  </a:lnTo>
                  <a:lnTo>
                    <a:pt x="577" y="408"/>
                  </a:lnTo>
                  <a:lnTo>
                    <a:pt x="577" y="408"/>
                  </a:lnTo>
                  <a:lnTo>
                    <a:pt x="579" y="401"/>
                  </a:lnTo>
                  <a:lnTo>
                    <a:pt x="579" y="398"/>
                  </a:lnTo>
                  <a:lnTo>
                    <a:pt x="577" y="396"/>
                  </a:lnTo>
                  <a:lnTo>
                    <a:pt x="577" y="396"/>
                  </a:lnTo>
                  <a:lnTo>
                    <a:pt x="575" y="396"/>
                  </a:lnTo>
                  <a:lnTo>
                    <a:pt x="572" y="396"/>
                  </a:lnTo>
                  <a:lnTo>
                    <a:pt x="565" y="396"/>
                  </a:lnTo>
                  <a:lnTo>
                    <a:pt x="565" y="396"/>
                  </a:lnTo>
                  <a:lnTo>
                    <a:pt x="565" y="384"/>
                  </a:lnTo>
                  <a:lnTo>
                    <a:pt x="565" y="384"/>
                  </a:lnTo>
                  <a:lnTo>
                    <a:pt x="565" y="361"/>
                  </a:lnTo>
                  <a:lnTo>
                    <a:pt x="565" y="361"/>
                  </a:lnTo>
                  <a:lnTo>
                    <a:pt x="542" y="361"/>
                  </a:lnTo>
                  <a:lnTo>
                    <a:pt x="542" y="361"/>
                  </a:lnTo>
                  <a:lnTo>
                    <a:pt x="542" y="408"/>
                  </a:lnTo>
                  <a:lnTo>
                    <a:pt x="542" y="408"/>
                  </a:lnTo>
                  <a:lnTo>
                    <a:pt x="530" y="408"/>
                  </a:lnTo>
                  <a:lnTo>
                    <a:pt x="530" y="408"/>
                  </a:lnTo>
                  <a:lnTo>
                    <a:pt x="518" y="408"/>
                  </a:lnTo>
                  <a:lnTo>
                    <a:pt x="518" y="408"/>
                  </a:lnTo>
                  <a:lnTo>
                    <a:pt x="513" y="408"/>
                  </a:lnTo>
                  <a:lnTo>
                    <a:pt x="506" y="408"/>
                  </a:lnTo>
                  <a:lnTo>
                    <a:pt x="506" y="408"/>
                  </a:lnTo>
                  <a:lnTo>
                    <a:pt x="501" y="408"/>
                  </a:lnTo>
                  <a:lnTo>
                    <a:pt x="494" y="408"/>
                  </a:lnTo>
                  <a:lnTo>
                    <a:pt x="494" y="408"/>
                  </a:lnTo>
                  <a:lnTo>
                    <a:pt x="494" y="410"/>
                  </a:lnTo>
                  <a:lnTo>
                    <a:pt x="494" y="412"/>
                  </a:lnTo>
                  <a:lnTo>
                    <a:pt x="494" y="419"/>
                  </a:lnTo>
                  <a:lnTo>
                    <a:pt x="494" y="419"/>
                  </a:lnTo>
                  <a:lnTo>
                    <a:pt x="494" y="427"/>
                  </a:lnTo>
                  <a:lnTo>
                    <a:pt x="497" y="429"/>
                  </a:lnTo>
                  <a:lnTo>
                    <a:pt x="494" y="431"/>
                  </a:lnTo>
                  <a:lnTo>
                    <a:pt x="494" y="431"/>
                  </a:lnTo>
                  <a:lnTo>
                    <a:pt x="490" y="431"/>
                  </a:lnTo>
                  <a:lnTo>
                    <a:pt x="483" y="431"/>
                  </a:lnTo>
                  <a:lnTo>
                    <a:pt x="483" y="431"/>
                  </a:lnTo>
                  <a:lnTo>
                    <a:pt x="483" y="443"/>
                  </a:lnTo>
                  <a:lnTo>
                    <a:pt x="483" y="443"/>
                  </a:lnTo>
                  <a:lnTo>
                    <a:pt x="483" y="467"/>
                  </a:lnTo>
                  <a:lnTo>
                    <a:pt x="483" y="467"/>
                  </a:lnTo>
                  <a:lnTo>
                    <a:pt x="483" y="514"/>
                  </a:lnTo>
                  <a:lnTo>
                    <a:pt x="483" y="514"/>
                  </a:lnTo>
                  <a:lnTo>
                    <a:pt x="483" y="535"/>
                  </a:lnTo>
                  <a:lnTo>
                    <a:pt x="483" y="535"/>
                  </a:lnTo>
                  <a:lnTo>
                    <a:pt x="483" y="547"/>
                  </a:lnTo>
                  <a:lnTo>
                    <a:pt x="483" y="547"/>
                  </a:lnTo>
                  <a:lnTo>
                    <a:pt x="483" y="570"/>
                  </a:lnTo>
                  <a:lnTo>
                    <a:pt x="483" y="570"/>
                  </a:lnTo>
                  <a:lnTo>
                    <a:pt x="478" y="570"/>
                  </a:lnTo>
                  <a:lnTo>
                    <a:pt x="471" y="570"/>
                  </a:lnTo>
                  <a:lnTo>
                    <a:pt x="471" y="570"/>
                  </a:lnTo>
                  <a:lnTo>
                    <a:pt x="466" y="570"/>
                  </a:lnTo>
                  <a:lnTo>
                    <a:pt x="459" y="570"/>
                  </a:lnTo>
                  <a:lnTo>
                    <a:pt x="459" y="570"/>
                  </a:lnTo>
                  <a:lnTo>
                    <a:pt x="459" y="566"/>
                  </a:lnTo>
                  <a:lnTo>
                    <a:pt x="459" y="558"/>
                  </a:lnTo>
                  <a:lnTo>
                    <a:pt x="459" y="558"/>
                  </a:lnTo>
                  <a:lnTo>
                    <a:pt x="459" y="547"/>
                  </a:lnTo>
                  <a:lnTo>
                    <a:pt x="459" y="547"/>
                  </a:lnTo>
                  <a:lnTo>
                    <a:pt x="459" y="525"/>
                  </a:lnTo>
                  <a:lnTo>
                    <a:pt x="459" y="525"/>
                  </a:lnTo>
                  <a:lnTo>
                    <a:pt x="412" y="525"/>
                  </a:lnTo>
                  <a:lnTo>
                    <a:pt x="412" y="525"/>
                  </a:lnTo>
                  <a:lnTo>
                    <a:pt x="388" y="525"/>
                  </a:lnTo>
                  <a:lnTo>
                    <a:pt x="388" y="525"/>
                  </a:lnTo>
                  <a:lnTo>
                    <a:pt x="377" y="525"/>
                  </a:lnTo>
                  <a:lnTo>
                    <a:pt x="377" y="525"/>
                  </a:lnTo>
                  <a:lnTo>
                    <a:pt x="370" y="525"/>
                  </a:lnTo>
                  <a:lnTo>
                    <a:pt x="365" y="525"/>
                  </a:lnTo>
                  <a:lnTo>
                    <a:pt x="365" y="525"/>
                  </a:lnTo>
                  <a:lnTo>
                    <a:pt x="365" y="518"/>
                  </a:lnTo>
                  <a:lnTo>
                    <a:pt x="365" y="514"/>
                  </a:lnTo>
                  <a:lnTo>
                    <a:pt x="365" y="514"/>
                  </a:lnTo>
                  <a:lnTo>
                    <a:pt x="362" y="511"/>
                  </a:lnTo>
                  <a:lnTo>
                    <a:pt x="358" y="514"/>
                  </a:lnTo>
                  <a:lnTo>
                    <a:pt x="355" y="514"/>
                  </a:lnTo>
                  <a:lnTo>
                    <a:pt x="353" y="514"/>
                  </a:lnTo>
                  <a:lnTo>
                    <a:pt x="353" y="514"/>
                  </a:lnTo>
                  <a:lnTo>
                    <a:pt x="353" y="511"/>
                  </a:lnTo>
                  <a:lnTo>
                    <a:pt x="353" y="507"/>
                  </a:lnTo>
                  <a:lnTo>
                    <a:pt x="353" y="504"/>
                  </a:lnTo>
                  <a:lnTo>
                    <a:pt x="353" y="502"/>
                  </a:lnTo>
                  <a:lnTo>
                    <a:pt x="353" y="502"/>
                  </a:lnTo>
                  <a:lnTo>
                    <a:pt x="351" y="500"/>
                  </a:lnTo>
                  <a:lnTo>
                    <a:pt x="346" y="502"/>
                  </a:lnTo>
                  <a:lnTo>
                    <a:pt x="344" y="502"/>
                  </a:lnTo>
                  <a:lnTo>
                    <a:pt x="341" y="502"/>
                  </a:lnTo>
                  <a:lnTo>
                    <a:pt x="341" y="502"/>
                  </a:lnTo>
                  <a:lnTo>
                    <a:pt x="341" y="500"/>
                  </a:lnTo>
                  <a:lnTo>
                    <a:pt x="341" y="495"/>
                  </a:lnTo>
                  <a:lnTo>
                    <a:pt x="341" y="492"/>
                  </a:lnTo>
                  <a:lnTo>
                    <a:pt x="341" y="490"/>
                  </a:lnTo>
                  <a:lnTo>
                    <a:pt x="341" y="490"/>
                  </a:lnTo>
                  <a:lnTo>
                    <a:pt x="339" y="488"/>
                  </a:lnTo>
                  <a:lnTo>
                    <a:pt x="334" y="490"/>
                  </a:lnTo>
                  <a:lnTo>
                    <a:pt x="332" y="490"/>
                  </a:lnTo>
                  <a:lnTo>
                    <a:pt x="329" y="490"/>
                  </a:lnTo>
                  <a:lnTo>
                    <a:pt x="329" y="490"/>
                  </a:lnTo>
                  <a:lnTo>
                    <a:pt x="329" y="488"/>
                  </a:lnTo>
                  <a:lnTo>
                    <a:pt x="329" y="483"/>
                  </a:lnTo>
                  <a:lnTo>
                    <a:pt x="329" y="481"/>
                  </a:lnTo>
                  <a:lnTo>
                    <a:pt x="329" y="478"/>
                  </a:lnTo>
                  <a:lnTo>
                    <a:pt x="329" y="478"/>
                  </a:lnTo>
                  <a:lnTo>
                    <a:pt x="322" y="478"/>
                  </a:lnTo>
                  <a:lnTo>
                    <a:pt x="318" y="478"/>
                  </a:lnTo>
                  <a:lnTo>
                    <a:pt x="318" y="478"/>
                  </a:lnTo>
                  <a:lnTo>
                    <a:pt x="318" y="467"/>
                  </a:lnTo>
                  <a:lnTo>
                    <a:pt x="318" y="467"/>
                  </a:lnTo>
                  <a:lnTo>
                    <a:pt x="318" y="419"/>
                  </a:lnTo>
                  <a:lnTo>
                    <a:pt x="318" y="419"/>
                  </a:lnTo>
                  <a:lnTo>
                    <a:pt x="318" y="372"/>
                  </a:lnTo>
                  <a:lnTo>
                    <a:pt x="318" y="372"/>
                  </a:lnTo>
                  <a:lnTo>
                    <a:pt x="318" y="361"/>
                  </a:lnTo>
                  <a:lnTo>
                    <a:pt x="318" y="361"/>
                  </a:lnTo>
                  <a:lnTo>
                    <a:pt x="318" y="337"/>
                  </a:lnTo>
                  <a:lnTo>
                    <a:pt x="318" y="337"/>
                  </a:lnTo>
                  <a:lnTo>
                    <a:pt x="318" y="325"/>
                  </a:lnTo>
                  <a:lnTo>
                    <a:pt x="318" y="325"/>
                  </a:lnTo>
                  <a:lnTo>
                    <a:pt x="318" y="302"/>
                  </a:lnTo>
                  <a:lnTo>
                    <a:pt x="318" y="302"/>
                  </a:lnTo>
                  <a:lnTo>
                    <a:pt x="318" y="292"/>
                  </a:lnTo>
                  <a:lnTo>
                    <a:pt x="318" y="292"/>
                  </a:lnTo>
                  <a:lnTo>
                    <a:pt x="318" y="269"/>
                  </a:lnTo>
                  <a:lnTo>
                    <a:pt x="318" y="269"/>
                  </a:lnTo>
                  <a:lnTo>
                    <a:pt x="318" y="257"/>
                  </a:lnTo>
                  <a:lnTo>
                    <a:pt x="318" y="257"/>
                  </a:lnTo>
                  <a:lnTo>
                    <a:pt x="318" y="233"/>
                  </a:lnTo>
                  <a:lnTo>
                    <a:pt x="318" y="233"/>
                  </a:lnTo>
                  <a:lnTo>
                    <a:pt x="318" y="186"/>
                  </a:lnTo>
                  <a:lnTo>
                    <a:pt x="318" y="186"/>
                  </a:lnTo>
                  <a:lnTo>
                    <a:pt x="318" y="92"/>
                  </a:lnTo>
                  <a:lnTo>
                    <a:pt x="318" y="92"/>
                  </a:lnTo>
                  <a:lnTo>
                    <a:pt x="306" y="92"/>
                  </a:lnTo>
                  <a:lnTo>
                    <a:pt x="306" y="92"/>
                  </a:lnTo>
                  <a:lnTo>
                    <a:pt x="282" y="92"/>
                  </a:lnTo>
                  <a:lnTo>
                    <a:pt x="282" y="92"/>
                  </a:lnTo>
                  <a:lnTo>
                    <a:pt x="271" y="92"/>
                  </a:lnTo>
                  <a:lnTo>
                    <a:pt x="271" y="92"/>
                  </a:lnTo>
                  <a:lnTo>
                    <a:pt x="247" y="92"/>
                  </a:lnTo>
                  <a:lnTo>
                    <a:pt x="247" y="92"/>
                  </a:lnTo>
                  <a:lnTo>
                    <a:pt x="240" y="92"/>
                  </a:lnTo>
                  <a:lnTo>
                    <a:pt x="238" y="94"/>
                  </a:lnTo>
                  <a:lnTo>
                    <a:pt x="235" y="92"/>
                  </a:lnTo>
                  <a:lnTo>
                    <a:pt x="235" y="92"/>
                  </a:lnTo>
                  <a:lnTo>
                    <a:pt x="233" y="90"/>
                  </a:lnTo>
                  <a:lnTo>
                    <a:pt x="235" y="87"/>
                  </a:lnTo>
                  <a:lnTo>
                    <a:pt x="235" y="80"/>
                  </a:lnTo>
                  <a:lnTo>
                    <a:pt x="235" y="80"/>
                  </a:lnTo>
                  <a:lnTo>
                    <a:pt x="235" y="35"/>
                  </a:lnTo>
                  <a:lnTo>
                    <a:pt x="235" y="35"/>
                  </a:lnTo>
                  <a:lnTo>
                    <a:pt x="235" y="24"/>
                  </a:lnTo>
                  <a:lnTo>
                    <a:pt x="235" y="24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228" y="0"/>
                  </a:lnTo>
                  <a:lnTo>
                    <a:pt x="223" y="0"/>
                  </a:lnTo>
                  <a:lnTo>
                    <a:pt x="223" y="0"/>
                  </a:lnTo>
                  <a:lnTo>
                    <a:pt x="221" y="5"/>
                  </a:lnTo>
                  <a:lnTo>
                    <a:pt x="223" y="12"/>
                  </a:lnTo>
                  <a:lnTo>
                    <a:pt x="223" y="12"/>
                  </a:lnTo>
                  <a:lnTo>
                    <a:pt x="223" y="24"/>
                  </a:lnTo>
                  <a:lnTo>
                    <a:pt x="223" y="24"/>
                  </a:lnTo>
                  <a:lnTo>
                    <a:pt x="223" y="35"/>
                  </a:lnTo>
                  <a:lnTo>
                    <a:pt x="223" y="35"/>
                  </a:lnTo>
                  <a:lnTo>
                    <a:pt x="223" y="47"/>
                  </a:lnTo>
                  <a:lnTo>
                    <a:pt x="223" y="47"/>
                  </a:lnTo>
                  <a:lnTo>
                    <a:pt x="223" y="59"/>
                  </a:lnTo>
                  <a:lnTo>
                    <a:pt x="223" y="59"/>
                  </a:lnTo>
                  <a:lnTo>
                    <a:pt x="223" y="68"/>
                  </a:lnTo>
                  <a:lnTo>
                    <a:pt x="223" y="68"/>
                  </a:lnTo>
                  <a:lnTo>
                    <a:pt x="223" y="80"/>
                  </a:lnTo>
                  <a:lnTo>
                    <a:pt x="223" y="80"/>
                  </a:lnTo>
                  <a:lnTo>
                    <a:pt x="223" y="87"/>
                  </a:lnTo>
                  <a:lnTo>
                    <a:pt x="223" y="92"/>
                  </a:lnTo>
                  <a:lnTo>
                    <a:pt x="223" y="92"/>
                  </a:lnTo>
                  <a:lnTo>
                    <a:pt x="212" y="92"/>
                  </a:lnTo>
                  <a:lnTo>
                    <a:pt x="212" y="92"/>
                  </a:lnTo>
                  <a:lnTo>
                    <a:pt x="205" y="92"/>
                  </a:lnTo>
                  <a:lnTo>
                    <a:pt x="200" y="92"/>
                  </a:lnTo>
                  <a:lnTo>
                    <a:pt x="200" y="92"/>
                  </a:lnTo>
                  <a:lnTo>
                    <a:pt x="193" y="94"/>
                  </a:lnTo>
                  <a:lnTo>
                    <a:pt x="188" y="92"/>
                  </a:lnTo>
                  <a:lnTo>
                    <a:pt x="188" y="92"/>
                  </a:lnTo>
                  <a:lnTo>
                    <a:pt x="176" y="92"/>
                  </a:lnTo>
                  <a:lnTo>
                    <a:pt x="176" y="92"/>
                  </a:lnTo>
                  <a:lnTo>
                    <a:pt x="169" y="92"/>
                  </a:lnTo>
                  <a:lnTo>
                    <a:pt x="162" y="92"/>
                  </a:lnTo>
                  <a:lnTo>
                    <a:pt x="162" y="92"/>
                  </a:lnTo>
                  <a:lnTo>
                    <a:pt x="162" y="87"/>
                  </a:lnTo>
                  <a:lnTo>
                    <a:pt x="162" y="80"/>
                  </a:lnTo>
                  <a:lnTo>
                    <a:pt x="162" y="80"/>
                  </a:lnTo>
                  <a:lnTo>
                    <a:pt x="162" y="75"/>
                  </a:lnTo>
                  <a:lnTo>
                    <a:pt x="162" y="68"/>
                  </a:lnTo>
                  <a:lnTo>
                    <a:pt x="162" y="68"/>
                  </a:lnTo>
                  <a:lnTo>
                    <a:pt x="162" y="59"/>
                  </a:lnTo>
                  <a:lnTo>
                    <a:pt x="162" y="59"/>
                  </a:lnTo>
                  <a:lnTo>
                    <a:pt x="162" y="47"/>
                  </a:lnTo>
                  <a:lnTo>
                    <a:pt x="162" y="47"/>
                  </a:lnTo>
                  <a:lnTo>
                    <a:pt x="162" y="35"/>
                  </a:lnTo>
                  <a:lnTo>
                    <a:pt x="162" y="35"/>
                  </a:lnTo>
                  <a:lnTo>
                    <a:pt x="162" y="24"/>
                  </a:lnTo>
                  <a:lnTo>
                    <a:pt x="162" y="24"/>
                  </a:lnTo>
                  <a:lnTo>
                    <a:pt x="162" y="12"/>
                  </a:lnTo>
                  <a:lnTo>
                    <a:pt x="162" y="12"/>
                  </a:lnTo>
                  <a:lnTo>
                    <a:pt x="165" y="5"/>
                  </a:lnTo>
                  <a:lnTo>
                    <a:pt x="162" y="0"/>
                  </a:lnTo>
                  <a:lnTo>
                    <a:pt x="162" y="0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50" y="5"/>
                  </a:lnTo>
                  <a:lnTo>
                    <a:pt x="150" y="12"/>
                  </a:lnTo>
                  <a:lnTo>
                    <a:pt x="150" y="12"/>
                  </a:lnTo>
                  <a:lnTo>
                    <a:pt x="150" y="24"/>
                  </a:lnTo>
                  <a:lnTo>
                    <a:pt x="150" y="24"/>
                  </a:lnTo>
                  <a:lnTo>
                    <a:pt x="150" y="35"/>
                  </a:lnTo>
                  <a:lnTo>
                    <a:pt x="150" y="35"/>
                  </a:lnTo>
                  <a:lnTo>
                    <a:pt x="150" y="59"/>
                  </a:lnTo>
                  <a:lnTo>
                    <a:pt x="150" y="59"/>
                  </a:lnTo>
                  <a:lnTo>
                    <a:pt x="150" y="68"/>
                  </a:lnTo>
                  <a:lnTo>
                    <a:pt x="150" y="68"/>
                  </a:lnTo>
                  <a:lnTo>
                    <a:pt x="150" y="80"/>
                  </a:lnTo>
                  <a:lnTo>
                    <a:pt x="150" y="80"/>
                  </a:lnTo>
                  <a:lnTo>
                    <a:pt x="153" y="87"/>
                  </a:lnTo>
                  <a:lnTo>
                    <a:pt x="150" y="92"/>
                  </a:lnTo>
                  <a:lnTo>
                    <a:pt x="150" y="92"/>
                  </a:lnTo>
                  <a:lnTo>
                    <a:pt x="148" y="94"/>
                  </a:lnTo>
                  <a:lnTo>
                    <a:pt x="146" y="92"/>
                  </a:lnTo>
                  <a:lnTo>
                    <a:pt x="139" y="92"/>
                  </a:lnTo>
                  <a:lnTo>
                    <a:pt x="139" y="92"/>
                  </a:lnTo>
                  <a:lnTo>
                    <a:pt x="127" y="92"/>
                  </a:lnTo>
                  <a:lnTo>
                    <a:pt x="127" y="92"/>
                  </a:lnTo>
                  <a:lnTo>
                    <a:pt x="103" y="92"/>
                  </a:lnTo>
                  <a:lnTo>
                    <a:pt x="103" y="92"/>
                  </a:lnTo>
                  <a:lnTo>
                    <a:pt x="56" y="92"/>
                  </a:lnTo>
                  <a:lnTo>
                    <a:pt x="56" y="92"/>
                  </a:lnTo>
                  <a:lnTo>
                    <a:pt x="56" y="104"/>
                  </a:lnTo>
                  <a:lnTo>
                    <a:pt x="56" y="104"/>
                  </a:lnTo>
                  <a:lnTo>
                    <a:pt x="56" y="127"/>
                  </a:lnTo>
                  <a:lnTo>
                    <a:pt x="56" y="127"/>
                  </a:lnTo>
                  <a:lnTo>
                    <a:pt x="56" y="174"/>
                  </a:lnTo>
                  <a:lnTo>
                    <a:pt x="56" y="174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45"/>
                  </a:lnTo>
                  <a:lnTo>
                    <a:pt x="56" y="245"/>
                  </a:lnTo>
                  <a:lnTo>
                    <a:pt x="56" y="292"/>
                  </a:lnTo>
                  <a:lnTo>
                    <a:pt x="56" y="292"/>
                  </a:lnTo>
                  <a:lnTo>
                    <a:pt x="56" y="313"/>
                  </a:lnTo>
                  <a:lnTo>
                    <a:pt x="56" y="313"/>
                  </a:lnTo>
                  <a:lnTo>
                    <a:pt x="56" y="325"/>
                  </a:lnTo>
                  <a:lnTo>
                    <a:pt x="56" y="325"/>
                  </a:lnTo>
                  <a:lnTo>
                    <a:pt x="56" y="349"/>
                  </a:lnTo>
                  <a:lnTo>
                    <a:pt x="56" y="349"/>
                  </a:lnTo>
                  <a:lnTo>
                    <a:pt x="56" y="372"/>
                  </a:lnTo>
                  <a:lnTo>
                    <a:pt x="56" y="372"/>
                  </a:lnTo>
                  <a:lnTo>
                    <a:pt x="56" y="384"/>
                  </a:lnTo>
                  <a:lnTo>
                    <a:pt x="56" y="384"/>
                  </a:lnTo>
                  <a:lnTo>
                    <a:pt x="56" y="408"/>
                  </a:lnTo>
                  <a:lnTo>
                    <a:pt x="56" y="408"/>
                  </a:lnTo>
                  <a:lnTo>
                    <a:pt x="56" y="419"/>
                  </a:lnTo>
                  <a:lnTo>
                    <a:pt x="56" y="419"/>
                  </a:lnTo>
                  <a:lnTo>
                    <a:pt x="56" y="443"/>
                  </a:lnTo>
                  <a:lnTo>
                    <a:pt x="56" y="443"/>
                  </a:lnTo>
                  <a:lnTo>
                    <a:pt x="56" y="455"/>
                  </a:lnTo>
                  <a:lnTo>
                    <a:pt x="56" y="455"/>
                  </a:lnTo>
                  <a:lnTo>
                    <a:pt x="56" y="467"/>
                  </a:lnTo>
                  <a:lnTo>
                    <a:pt x="56" y="467"/>
                  </a:lnTo>
                  <a:lnTo>
                    <a:pt x="56" y="471"/>
                  </a:lnTo>
                  <a:lnTo>
                    <a:pt x="56" y="478"/>
                  </a:lnTo>
                  <a:lnTo>
                    <a:pt x="56" y="478"/>
                  </a:lnTo>
                  <a:lnTo>
                    <a:pt x="51" y="478"/>
                  </a:lnTo>
                  <a:lnTo>
                    <a:pt x="44" y="478"/>
                  </a:lnTo>
                  <a:lnTo>
                    <a:pt x="44" y="478"/>
                  </a:lnTo>
                  <a:lnTo>
                    <a:pt x="44" y="481"/>
                  </a:lnTo>
                  <a:lnTo>
                    <a:pt x="44" y="483"/>
                  </a:lnTo>
                  <a:lnTo>
                    <a:pt x="44" y="490"/>
                  </a:lnTo>
                  <a:lnTo>
                    <a:pt x="44" y="490"/>
                  </a:lnTo>
                  <a:lnTo>
                    <a:pt x="33" y="490"/>
                  </a:lnTo>
                  <a:lnTo>
                    <a:pt x="33" y="490"/>
                  </a:lnTo>
                  <a:lnTo>
                    <a:pt x="21" y="490"/>
                  </a:lnTo>
                  <a:lnTo>
                    <a:pt x="21" y="490"/>
                  </a:lnTo>
                  <a:lnTo>
                    <a:pt x="9" y="490"/>
                  </a:lnTo>
                  <a:lnTo>
                    <a:pt x="9" y="490"/>
                  </a:lnTo>
                  <a:lnTo>
                    <a:pt x="4" y="490"/>
                  </a:lnTo>
                  <a:lnTo>
                    <a:pt x="0" y="490"/>
                  </a:lnTo>
                  <a:lnTo>
                    <a:pt x="0" y="606"/>
                  </a:lnTo>
                  <a:lnTo>
                    <a:pt x="0" y="606"/>
                  </a:lnTo>
                  <a:lnTo>
                    <a:pt x="21" y="606"/>
                  </a:lnTo>
                  <a:lnTo>
                    <a:pt x="21" y="606"/>
                  </a:lnTo>
                  <a:lnTo>
                    <a:pt x="33" y="606"/>
                  </a:lnTo>
                  <a:lnTo>
                    <a:pt x="33" y="606"/>
                  </a:lnTo>
                  <a:lnTo>
                    <a:pt x="56" y="606"/>
                  </a:lnTo>
                  <a:lnTo>
                    <a:pt x="56" y="606"/>
                  </a:lnTo>
                  <a:lnTo>
                    <a:pt x="68" y="606"/>
                  </a:lnTo>
                  <a:lnTo>
                    <a:pt x="68" y="606"/>
                  </a:lnTo>
                  <a:lnTo>
                    <a:pt x="91" y="606"/>
                  </a:lnTo>
                  <a:lnTo>
                    <a:pt x="91" y="606"/>
                  </a:lnTo>
                  <a:lnTo>
                    <a:pt x="103" y="606"/>
                  </a:lnTo>
                  <a:lnTo>
                    <a:pt x="103" y="606"/>
                  </a:lnTo>
                  <a:lnTo>
                    <a:pt x="127" y="606"/>
                  </a:lnTo>
                  <a:lnTo>
                    <a:pt x="127" y="606"/>
                  </a:lnTo>
                  <a:lnTo>
                    <a:pt x="139" y="606"/>
                  </a:lnTo>
                  <a:lnTo>
                    <a:pt x="139" y="606"/>
                  </a:lnTo>
                  <a:lnTo>
                    <a:pt x="162" y="606"/>
                  </a:lnTo>
                  <a:lnTo>
                    <a:pt x="162" y="606"/>
                  </a:lnTo>
                  <a:lnTo>
                    <a:pt x="176" y="606"/>
                  </a:lnTo>
                  <a:lnTo>
                    <a:pt x="176" y="606"/>
                  </a:lnTo>
                  <a:lnTo>
                    <a:pt x="200" y="606"/>
                  </a:lnTo>
                  <a:lnTo>
                    <a:pt x="200" y="606"/>
                  </a:lnTo>
                  <a:lnTo>
                    <a:pt x="212" y="606"/>
                  </a:lnTo>
                  <a:lnTo>
                    <a:pt x="212" y="606"/>
                  </a:lnTo>
                  <a:lnTo>
                    <a:pt x="235" y="606"/>
                  </a:lnTo>
                  <a:lnTo>
                    <a:pt x="235" y="606"/>
                  </a:lnTo>
                  <a:lnTo>
                    <a:pt x="247" y="606"/>
                  </a:lnTo>
                  <a:lnTo>
                    <a:pt x="247" y="606"/>
                  </a:lnTo>
                  <a:lnTo>
                    <a:pt x="271" y="606"/>
                  </a:lnTo>
                  <a:lnTo>
                    <a:pt x="271" y="606"/>
                  </a:lnTo>
                  <a:lnTo>
                    <a:pt x="294" y="606"/>
                  </a:lnTo>
                  <a:lnTo>
                    <a:pt x="294" y="606"/>
                  </a:lnTo>
                  <a:lnTo>
                    <a:pt x="306" y="606"/>
                  </a:lnTo>
                  <a:lnTo>
                    <a:pt x="306" y="606"/>
                  </a:lnTo>
                  <a:lnTo>
                    <a:pt x="329" y="606"/>
                  </a:lnTo>
                  <a:lnTo>
                    <a:pt x="329" y="606"/>
                  </a:lnTo>
                  <a:lnTo>
                    <a:pt x="341" y="606"/>
                  </a:lnTo>
                  <a:lnTo>
                    <a:pt x="341" y="606"/>
                  </a:lnTo>
                  <a:lnTo>
                    <a:pt x="365" y="606"/>
                  </a:lnTo>
                  <a:lnTo>
                    <a:pt x="365" y="606"/>
                  </a:lnTo>
                  <a:lnTo>
                    <a:pt x="377" y="606"/>
                  </a:lnTo>
                  <a:lnTo>
                    <a:pt x="377" y="606"/>
                  </a:lnTo>
                  <a:lnTo>
                    <a:pt x="400" y="606"/>
                  </a:lnTo>
                  <a:lnTo>
                    <a:pt x="400" y="606"/>
                  </a:lnTo>
                  <a:lnTo>
                    <a:pt x="412" y="606"/>
                  </a:lnTo>
                  <a:lnTo>
                    <a:pt x="412" y="606"/>
                  </a:lnTo>
                  <a:lnTo>
                    <a:pt x="435" y="606"/>
                  </a:lnTo>
                  <a:lnTo>
                    <a:pt x="435" y="606"/>
                  </a:lnTo>
                  <a:lnTo>
                    <a:pt x="447" y="606"/>
                  </a:lnTo>
                  <a:lnTo>
                    <a:pt x="447" y="606"/>
                  </a:lnTo>
                  <a:lnTo>
                    <a:pt x="471" y="606"/>
                  </a:lnTo>
                  <a:lnTo>
                    <a:pt x="471" y="606"/>
                  </a:lnTo>
                  <a:lnTo>
                    <a:pt x="483" y="606"/>
                  </a:lnTo>
                  <a:lnTo>
                    <a:pt x="483" y="606"/>
                  </a:lnTo>
                  <a:lnTo>
                    <a:pt x="506" y="606"/>
                  </a:lnTo>
                  <a:lnTo>
                    <a:pt x="506" y="606"/>
                  </a:lnTo>
                  <a:lnTo>
                    <a:pt x="518" y="606"/>
                  </a:lnTo>
                  <a:lnTo>
                    <a:pt x="518" y="606"/>
                  </a:lnTo>
                  <a:lnTo>
                    <a:pt x="542" y="606"/>
                  </a:lnTo>
                  <a:lnTo>
                    <a:pt x="542" y="606"/>
                  </a:lnTo>
                  <a:lnTo>
                    <a:pt x="565" y="606"/>
                  </a:lnTo>
                  <a:lnTo>
                    <a:pt x="565" y="606"/>
                  </a:lnTo>
                  <a:lnTo>
                    <a:pt x="577" y="606"/>
                  </a:lnTo>
                  <a:lnTo>
                    <a:pt x="577" y="606"/>
                  </a:lnTo>
                  <a:lnTo>
                    <a:pt x="603" y="606"/>
                  </a:lnTo>
                  <a:lnTo>
                    <a:pt x="603" y="606"/>
                  </a:lnTo>
                  <a:lnTo>
                    <a:pt x="615" y="606"/>
                  </a:lnTo>
                  <a:lnTo>
                    <a:pt x="615" y="606"/>
                  </a:lnTo>
                  <a:lnTo>
                    <a:pt x="638" y="606"/>
                  </a:lnTo>
                  <a:lnTo>
                    <a:pt x="638" y="606"/>
                  </a:lnTo>
                  <a:lnTo>
                    <a:pt x="650" y="606"/>
                  </a:lnTo>
                  <a:lnTo>
                    <a:pt x="650" y="606"/>
                  </a:lnTo>
                  <a:lnTo>
                    <a:pt x="673" y="606"/>
                  </a:lnTo>
                  <a:lnTo>
                    <a:pt x="673" y="606"/>
                  </a:lnTo>
                  <a:lnTo>
                    <a:pt x="685" y="606"/>
                  </a:lnTo>
                  <a:lnTo>
                    <a:pt x="685" y="606"/>
                  </a:lnTo>
                  <a:lnTo>
                    <a:pt x="709" y="606"/>
                  </a:lnTo>
                  <a:lnTo>
                    <a:pt x="709" y="606"/>
                  </a:lnTo>
                  <a:lnTo>
                    <a:pt x="721" y="606"/>
                  </a:lnTo>
                  <a:lnTo>
                    <a:pt x="721" y="606"/>
                  </a:lnTo>
                  <a:lnTo>
                    <a:pt x="744" y="606"/>
                  </a:lnTo>
                  <a:lnTo>
                    <a:pt x="744" y="606"/>
                  </a:lnTo>
                  <a:lnTo>
                    <a:pt x="756" y="606"/>
                  </a:lnTo>
                  <a:lnTo>
                    <a:pt x="756" y="606"/>
                  </a:lnTo>
                  <a:lnTo>
                    <a:pt x="779" y="606"/>
                  </a:lnTo>
                  <a:lnTo>
                    <a:pt x="779" y="606"/>
                  </a:lnTo>
                  <a:lnTo>
                    <a:pt x="791" y="606"/>
                  </a:lnTo>
                  <a:lnTo>
                    <a:pt x="791" y="606"/>
                  </a:lnTo>
                  <a:lnTo>
                    <a:pt x="815" y="606"/>
                  </a:lnTo>
                  <a:lnTo>
                    <a:pt x="815" y="606"/>
                  </a:lnTo>
                  <a:lnTo>
                    <a:pt x="827" y="606"/>
                  </a:lnTo>
                  <a:lnTo>
                    <a:pt x="827" y="606"/>
                  </a:lnTo>
                  <a:lnTo>
                    <a:pt x="850" y="606"/>
                  </a:lnTo>
                  <a:lnTo>
                    <a:pt x="850" y="606"/>
                  </a:lnTo>
                  <a:lnTo>
                    <a:pt x="862" y="606"/>
                  </a:lnTo>
                  <a:lnTo>
                    <a:pt x="862" y="606"/>
                  </a:lnTo>
                  <a:lnTo>
                    <a:pt x="886" y="606"/>
                  </a:lnTo>
                  <a:lnTo>
                    <a:pt x="886" y="606"/>
                  </a:lnTo>
                  <a:lnTo>
                    <a:pt x="897" y="606"/>
                  </a:lnTo>
                  <a:lnTo>
                    <a:pt x="897" y="606"/>
                  </a:lnTo>
                  <a:lnTo>
                    <a:pt x="921" y="606"/>
                  </a:lnTo>
                  <a:lnTo>
                    <a:pt x="921" y="606"/>
                  </a:lnTo>
                  <a:lnTo>
                    <a:pt x="933" y="606"/>
                  </a:lnTo>
                  <a:lnTo>
                    <a:pt x="933" y="606"/>
                  </a:lnTo>
                  <a:lnTo>
                    <a:pt x="956" y="606"/>
                  </a:lnTo>
                  <a:lnTo>
                    <a:pt x="956" y="606"/>
                  </a:lnTo>
                  <a:lnTo>
                    <a:pt x="968" y="606"/>
                  </a:lnTo>
                  <a:lnTo>
                    <a:pt x="968" y="606"/>
                  </a:lnTo>
                  <a:lnTo>
                    <a:pt x="994" y="606"/>
                  </a:lnTo>
                  <a:lnTo>
                    <a:pt x="994" y="606"/>
                  </a:lnTo>
                  <a:lnTo>
                    <a:pt x="1006" y="606"/>
                  </a:lnTo>
                  <a:lnTo>
                    <a:pt x="1006" y="606"/>
                  </a:lnTo>
                  <a:lnTo>
                    <a:pt x="1029" y="606"/>
                  </a:lnTo>
                  <a:lnTo>
                    <a:pt x="1029" y="606"/>
                  </a:lnTo>
                  <a:lnTo>
                    <a:pt x="1041" y="606"/>
                  </a:lnTo>
                  <a:lnTo>
                    <a:pt x="1041" y="606"/>
                  </a:lnTo>
                  <a:lnTo>
                    <a:pt x="1065" y="606"/>
                  </a:lnTo>
                  <a:lnTo>
                    <a:pt x="1065" y="606"/>
                  </a:lnTo>
                  <a:lnTo>
                    <a:pt x="1076" y="606"/>
                  </a:lnTo>
                  <a:lnTo>
                    <a:pt x="1076" y="606"/>
                  </a:lnTo>
                  <a:lnTo>
                    <a:pt x="1100" y="606"/>
                  </a:lnTo>
                  <a:lnTo>
                    <a:pt x="1100" y="606"/>
                  </a:lnTo>
                  <a:lnTo>
                    <a:pt x="1123" y="606"/>
                  </a:lnTo>
                  <a:lnTo>
                    <a:pt x="1123" y="606"/>
                  </a:lnTo>
                  <a:lnTo>
                    <a:pt x="1135" y="606"/>
                  </a:lnTo>
                  <a:lnTo>
                    <a:pt x="1135" y="606"/>
                  </a:lnTo>
                  <a:lnTo>
                    <a:pt x="1159" y="606"/>
                  </a:lnTo>
                  <a:lnTo>
                    <a:pt x="1159" y="606"/>
                  </a:lnTo>
                  <a:lnTo>
                    <a:pt x="1171" y="606"/>
                  </a:lnTo>
                  <a:lnTo>
                    <a:pt x="1171" y="606"/>
                  </a:lnTo>
                  <a:lnTo>
                    <a:pt x="1194" y="606"/>
                  </a:lnTo>
                  <a:lnTo>
                    <a:pt x="1194" y="606"/>
                  </a:lnTo>
                  <a:lnTo>
                    <a:pt x="1206" y="606"/>
                  </a:lnTo>
                  <a:lnTo>
                    <a:pt x="1206" y="606"/>
                  </a:lnTo>
                  <a:lnTo>
                    <a:pt x="1230" y="606"/>
                  </a:lnTo>
                  <a:lnTo>
                    <a:pt x="1230" y="606"/>
                  </a:lnTo>
                  <a:lnTo>
                    <a:pt x="1241" y="606"/>
                  </a:lnTo>
                  <a:lnTo>
                    <a:pt x="1241" y="606"/>
                  </a:lnTo>
                  <a:lnTo>
                    <a:pt x="1265" y="606"/>
                  </a:lnTo>
                  <a:lnTo>
                    <a:pt x="1265" y="606"/>
                  </a:lnTo>
                  <a:lnTo>
                    <a:pt x="1277" y="606"/>
                  </a:lnTo>
                  <a:lnTo>
                    <a:pt x="1277" y="606"/>
                  </a:lnTo>
                  <a:lnTo>
                    <a:pt x="1300" y="606"/>
                  </a:lnTo>
                  <a:lnTo>
                    <a:pt x="1300" y="606"/>
                  </a:lnTo>
                  <a:lnTo>
                    <a:pt x="1312" y="606"/>
                  </a:lnTo>
                  <a:lnTo>
                    <a:pt x="1312" y="606"/>
                  </a:lnTo>
                  <a:lnTo>
                    <a:pt x="1336" y="606"/>
                  </a:lnTo>
                  <a:lnTo>
                    <a:pt x="1336" y="606"/>
                  </a:lnTo>
                  <a:lnTo>
                    <a:pt x="1347" y="606"/>
                  </a:lnTo>
                  <a:lnTo>
                    <a:pt x="1347" y="606"/>
                  </a:lnTo>
                  <a:lnTo>
                    <a:pt x="1371" y="606"/>
                  </a:lnTo>
                  <a:lnTo>
                    <a:pt x="1371" y="606"/>
                  </a:lnTo>
                  <a:lnTo>
                    <a:pt x="1397" y="606"/>
                  </a:lnTo>
                  <a:lnTo>
                    <a:pt x="1397" y="606"/>
                  </a:lnTo>
                  <a:lnTo>
                    <a:pt x="1409" y="606"/>
                  </a:lnTo>
                  <a:lnTo>
                    <a:pt x="1409" y="606"/>
                  </a:lnTo>
                  <a:lnTo>
                    <a:pt x="1432" y="606"/>
                  </a:lnTo>
                  <a:lnTo>
                    <a:pt x="1432" y="606"/>
                  </a:lnTo>
                  <a:lnTo>
                    <a:pt x="1444" y="606"/>
                  </a:lnTo>
                  <a:lnTo>
                    <a:pt x="1444" y="606"/>
                  </a:lnTo>
                  <a:lnTo>
                    <a:pt x="1468" y="606"/>
                  </a:lnTo>
                  <a:lnTo>
                    <a:pt x="1468" y="606"/>
                  </a:lnTo>
                  <a:lnTo>
                    <a:pt x="1479" y="606"/>
                  </a:lnTo>
                  <a:lnTo>
                    <a:pt x="1479" y="606"/>
                  </a:lnTo>
                  <a:lnTo>
                    <a:pt x="1503" y="606"/>
                  </a:lnTo>
                  <a:lnTo>
                    <a:pt x="1503" y="606"/>
                  </a:lnTo>
                  <a:lnTo>
                    <a:pt x="1515" y="606"/>
                  </a:lnTo>
                  <a:lnTo>
                    <a:pt x="1515" y="606"/>
                  </a:lnTo>
                  <a:lnTo>
                    <a:pt x="1538" y="606"/>
                  </a:lnTo>
                  <a:lnTo>
                    <a:pt x="1538" y="606"/>
                  </a:lnTo>
                  <a:lnTo>
                    <a:pt x="1550" y="606"/>
                  </a:lnTo>
                  <a:lnTo>
                    <a:pt x="1550" y="606"/>
                  </a:lnTo>
                  <a:lnTo>
                    <a:pt x="1574" y="606"/>
                  </a:lnTo>
                  <a:lnTo>
                    <a:pt x="1574" y="606"/>
                  </a:lnTo>
                  <a:lnTo>
                    <a:pt x="1585" y="606"/>
                  </a:lnTo>
                  <a:lnTo>
                    <a:pt x="1585" y="606"/>
                  </a:lnTo>
                  <a:lnTo>
                    <a:pt x="1609" y="606"/>
                  </a:lnTo>
                  <a:lnTo>
                    <a:pt x="1609" y="606"/>
                  </a:lnTo>
                  <a:lnTo>
                    <a:pt x="1621" y="606"/>
                  </a:lnTo>
                  <a:lnTo>
                    <a:pt x="1621" y="606"/>
                  </a:lnTo>
                  <a:lnTo>
                    <a:pt x="1644" y="606"/>
                  </a:lnTo>
                  <a:lnTo>
                    <a:pt x="1644" y="606"/>
                  </a:lnTo>
                  <a:lnTo>
                    <a:pt x="1668" y="606"/>
                  </a:lnTo>
                  <a:lnTo>
                    <a:pt x="1668" y="606"/>
                  </a:lnTo>
                  <a:lnTo>
                    <a:pt x="1680" y="606"/>
                  </a:lnTo>
                  <a:lnTo>
                    <a:pt x="1680" y="606"/>
                  </a:lnTo>
                  <a:lnTo>
                    <a:pt x="1703" y="606"/>
                  </a:lnTo>
                  <a:lnTo>
                    <a:pt x="1703" y="606"/>
                  </a:lnTo>
                  <a:lnTo>
                    <a:pt x="1715" y="606"/>
                  </a:lnTo>
                  <a:lnTo>
                    <a:pt x="1715" y="606"/>
                  </a:lnTo>
                  <a:lnTo>
                    <a:pt x="1738" y="606"/>
                  </a:lnTo>
                  <a:lnTo>
                    <a:pt x="1738" y="606"/>
                  </a:lnTo>
                  <a:lnTo>
                    <a:pt x="1750" y="606"/>
                  </a:lnTo>
                  <a:lnTo>
                    <a:pt x="1750" y="606"/>
                  </a:lnTo>
                  <a:lnTo>
                    <a:pt x="1774" y="606"/>
                  </a:lnTo>
                  <a:lnTo>
                    <a:pt x="1774" y="606"/>
                  </a:lnTo>
                  <a:lnTo>
                    <a:pt x="1786" y="606"/>
                  </a:lnTo>
                  <a:lnTo>
                    <a:pt x="1786" y="606"/>
                  </a:lnTo>
                  <a:lnTo>
                    <a:pt x="1812" y="606"/>
                  </a:lnTo>
                  <a:lnTo>
                    <a:pt x="1812" y="606"/>
                  </a:lnTo>
                  <a:lnTo>
                    <a:pt x="1823" y="606"/>
                  </a:lnTo>
                  <a:lnTo>
                    <a:pt x="1823" y="606"/>
                  </a:lnTo>
                  <a:lnTo>
                    <a:pt x="1847" y="606"/>
                  </a:lnTo>
                  <a:lnTo>
                    <a:pt x="1847" y="606"/>
                  </a:lnTo>
                  <a:lnTo>
                    <a:pt x="1859" y="606"/>
                  </a:lnTo>
                  <a:lnTo>
                    <a:pt x="1859" y="606"/>
                  </a:lnTo>
                  <a:lnTo>
                    <a:pt x="1882" y="606"/>
                  </a:lnTo>
                  <a:lnTo>
                    <a:pt x="1882" y="606"/>
                  </a:lnTo>
                  <a:lnTo>
                    <a:pt x="1894" y="606"/>
                  </a:lnTo>
                  <a:lnTo>
                    <a:pt x="1894" y="606"/>
                  </a:lnTo>
                  <a:lnTo>
                    <a:pt x="1918" y="606"/>
                  </a:lnTo>
                  <a:lnTo>
                    <a:pt x="1918" y="606"/>
                  </a:lnTo>
                  <a:lnTo>
                    <a:pt x="1929" y="606"/>
                  </a:lnTo>
                  <a:lnTo>
                    <a:pt x="1929" y="606"/>
                  </a:lnTo>
                  <a:lnTo>
                    <a:pt x="1953" y="606"/>
                  </a:lnTo>
                  <a:lnTo>
                    <a:pt x="1953" y="606"/>
                  </a:lnTo>
                  <a:lnTo>
                    <a:pt x="1965" y="606"/>
                  </a:lnTo>
                  <a:lnTo>
                    <a:pt x="1965" y="606"/>
                  </a:lnTo>
                  <a:lnTo>
                    <a:pt x="1988" y="606"/>
                  </a:lnTo>
                  <a:lnTo>
                    <a:pt x="1988" y="606"/>
                  </a:lnTo>
                  <a:lnTo>
                    <a:pt x="2000" y="606"/>
                  </a:lnTo>
                  <a:lnTo>
                    <a:pt x="2000" y="606"/>
                  </a:lnTo>
                  <a:lnTo>
                    <a:pt x="2024" y="606"/>
                  </a:lnTo>
                  <a:lnTo>
                    <a:pt x="2024" y="606"/>
                  </a:lnTo>
                  <a:lnTo>
                    <a:pt x="2035" y="606"/>
                  </a:lnTo>
                  <a:lnTo>
                    <a:pt x="2035" y="606"/>
                  </a:lnTo>
                  <a:lnTo>
                    <a:pt x="2059" y="606"/>
                  </a:lnTo>
                  <a:lnTo>
                    <a:pt x="2059" y="606"/>
                  </a:lnTo>
                  <a:lnTo>
                    <a:pt x="2071" y="606"/>
                  </a:lnTo>
                  <a:lnTo>
                    <a:pt x="2071" y="606"/>
                  </a:lnTo>
                  <a:lnTo>
                    <a:pt x="2094" y="606"/>
                  </a:lnTo>
                  <a:lnTo>
                    <a:pt x="2094" y="606"/>
                  </a:lnTo>
                  <a:lnTo>
                    <a:pt x="2106" y="606"/>
                  </a:lnTo>
                  <a:lnTo>
                    <a:pt x="2106" y="606"/>
                  </a:lnTo>
                  <a:lnTo>
                    <a:pt x="2130" y="606"/>
                  </a:lnTo>
                  <a:lnTo>
                    <a:pt x="2130" y="606"/>
                  </a:lnTo>
                  <a:lnTo>
                    <a:pt x="2141" y="606"/>
                  </a:lnTo>
                  <a:lnTo>
                    <a:pt x="2141" y="606"/>
                  </a:lnTo>
                  <a:lnTo>
                    <a:pt x="2165" y="606"/>
                  </a:lnTo>
                  <a:lnTo>
                    <a:pt x="2165" y="606"/>
                  </a:lnTo>
                  <a:lnTo>
                    <a:pt x="2177" y="606"/>
                  </a:lnTo>
                  <a:lnTo>
                    <a:pt x="2177" y="606"/>
                  </a:lnTo>
                  <a:lnTo>
                    <a:pt x="2200" y="606"/>
                  </a:lnTo>
                  <a:lnTo>
                    <a:pt x="2200" y="606"/>
                  </a:lnTo>
                  <a:lnTo>
                    <a:pt x="2214" y="606"/>
                  </a:lnTo>
                  <a:lnTo>
                    <a:pt x="2214" y="606"/>
                  </a:lnTo>
                  <a:lnTo>
                    <a:pt x="2238" y="606"/>
                  </a:lnTo>
                  <a:lnTo>
                    <a:pt x="2238" y="606"/>
                  </a:lnTo>
                  <a:lnTo>
                    <a:pt x="2262" y="606"/>
                  </a:lnTo>
                  <a:lnTo>
                    <a:pt x="2262" y="606"/>
                  </a:lnTo>
                  <a:lnTo>
                    <a:pt x="2273" y="606"/>
                  </a:lnTo>
                  <a:lnTo>
                    <a:pt x="2273" y="606"/>
                  </a:lnTo>
                  <a:lnTo>
                    <a:pt x="2297" y="606"/>
                  </a:lnTo>
                  <a:lnTo>
                    <a:pt x="2297" y="606"/>
                  </a:lnTo>
                  <a:lnTo>
                    <a:pt x="2344" y="606"/>
                  </a:lnTo>
                  <a:lnTo>
                    <a:pt x="2344" y="606"/>
                  </a:lnTo>
                  <a:lnTo>
                    <a:pt x="2344" y="582"/>
                  </a:lnTo>
                  <a:lnTo>
                    <a:pt x="2344" y="582"/>
                  </a:lnTo>
                  <a:lnTo>
                    <a:pt x="2344" y="570"/>
                  </a:lnTo>
                  <a:lnTo>
                    <a:pt x="2344" y="570"/>
                  </a:lnTo>
                  <a:lnTo>
                    <a:pt x="2344" y="547"/>
                  </a:lnTo>
                  <a:lnTo>
                    <a:pt x="2344" y="547"/>
                  </a:lnTo>
                  <a:lnTo>
                    <a:pt x="2344" y="525"/>
                  </a:lnTo>
                  <a:lnTo>
                    <a:pt x="2344" y="525"/>
                  </a:lnTo>
                  <a:lnTo>
                    <a:pt x="2344" y="518"/>
                  </a:lnTo>
                  <a:lnTo>
                    <a:pt x="2344" y="514"/>
                  </a:lnTo>
                  <a:lnTo>
                    <a:pt x="2344" y="514"/>
                  </a:lnTo>
                  <a:close/>
                </a:path>
              </a:pathLst>
            </a:custGeom>
            <a:solidFill>
              <a:schemeClr val="accent2">
                <a:alpha val="58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1" name="Group 70"/>
            <p:cNvGrpSpPr/>
            <p:nvPr/>
          </p:nvGrpSpPr>
          <p:grpSpPr>
            <a:xfrm>
              <a:off x="946150" y="2708929"/>
              <a:ext cx="3451225" cy="962025"/>
              <a:chOff x="1447800" y="1524000"/>
              <a:chExt cx="3451225" cy="962025"/>
            </a:xfrm>
            <a:grpFill/>
          </p:grpSpPr>
          <p:sp>
            <p:nvSpPr>
              <p:cNvPr id="74" name="Freeform 73"/>
              <p:cNvSpPr>
                <a:spLocks/>
              </p:cNvSpPr>
              <p:nvPr/>
            </p:nvSpPr>
            <p:spPr bwMode="auto">
              <a:xfrm>
                <a:off x="1962150" y="2246313"/>
                <a:ext cx="55563" cy="19050"/>
              </a:xfrm>
              <a:custGeom>
                <a:avLst/>
                <a:gdLst>
                  <a:gd name="T0" fmla="*/ 35 w 35"/>
                  <a:gd name="T1" fmla="*/ 0 h 12"/>
                  <a:gd name="T2" fmla="*/ 35 w 35"/>
                  <a:gd name="T3" fmla="*/ 0 h 12"/>
                  <a:gd name="T4" fmla="*/ 28 w 35"/>
                  <a:gd name="T5" fmla="*/ 0 h 12"/>
                  <a:gd name="T6" fmla="*/ 24 w 35"/>
                  <a:gd name="T7" fmla="*/ 0 h 12"/>
                  <a:gd name="T8" fmla="*/ 24 w 35"/>
                  <a:gd name="T9" fmla="*/ 0 h 12"/>
                  <a:gd name="T10" fmla="*/ 12 w 35"/>
                  <a:gd name="T11" fmla="*/ 0 h 12"/>
                  <a:gd name="T12" fmla="*/ 12 w 35"/>
                  <a:gd name="T13" fmla="*/ 0 h 12"/>
                  <a:gd name="T14" fmla="*/ 5 w 35"/>
                  <a:gd name="T15" fmla="*/ 0 h 12"/>
                  <a:gd name="T16" fmla="*/ 0 w 35"/>
                  <a:gd name="T17" fmla="*/ 0 h 12"/>
                  <a:gd name="T18" fmla="*/ 0 w 35"/>
                  <a:gd name="T19" fmla="*/ 0 h 12"/>
                  <a:gd name="T20" fmla="*/ 0 w 35"/>
                  <a:gd name="T21" fmla="*/ 12 h 12"/>
                  <a:gd name="T22" fmla="*/ 0 w 35"/>
                  <a:gd name="T23" fmla="*/ 12 h 12"/>
                  <a:gd name="T24" fmla="*/ 5 w 35"/>
                  <a:gd name="T25" fmla="*/ 12 h 12"/>
                  <a:gd name="T26" fmla="*/ 12 w 35"/>
                  <a:gd name="T27" fmla="*/ 12 h 12"/>
                  <a:gd name="T28" fmla="*/ 12 w 35"/>
                  <a:gd name="T29" fmla="*/ 12 h 12"/>
                  <a:gd name="T30" fmla="*/ 24 w 35"/>
                  <a:gd name="T31" fmla="*/ 12 h 12"/>
                  <a:gd name="T32" fmla="*/ 24 w 35"/>
                  <a:gd name="T33" fmla="*/ 12 h 12"/>
                  <a:gd name="T34" fmla="*/ 35 w 35"/>
                  <a:gd name="T35" fmla="*/ 12 h 12"/>
                  <a:gd name="T36" fmla="*/ 35 w 35"/>
                  <a:gd name="T37" fmla="*/ 12 h 12"/>
                  <a:gd name="T38" fmla="*/ 35 w 35"/>
                  <a:gd name="T39" fmla="*/ 4 h 12"/>
                  <a:gd name="T40" fmla="*/ 35 w 35"/>
                  <a:gd name="T41" fmla="*/ 0 h 12"/>
                  <a:gd name="T42" fmla="*/ 35 w 35"/>
                  <a:gd name="T43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5" h="12">
                    <a:moveTo>
                      <a:pt x="35" y="0"/>
                    </a:moveTo>
                    <a:lnTo>
                      <a:pt x="35" y="0"/>
                    </a:lnTo>
                    <a:lnTo>
                      <a:pt x="28" y="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5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5" y="12"/>
                    </a:lnTo>
                    <a:lnTo>
                      <a:pt x="12" y="12"/>
                    </a:lnTo>
                    <a:lnTo>
                      <a:pt x="12" y="12"/>
                    </a:lnTo>
                    <a:lnTo>
                      <a:pt x="24" y="12"/>
                    </a:lnTo>
                    <a:lnTo>
                      <a:pt x="24" y="12"/>
                    </a:lnTo>
                    <a:lnTo>
                      <a:pt x="35" y="12"/>
                    </a:lnTo>
                    <a:lnTo>
                      <a:pt x="35" y="12"/>
                    </a:lnTo>
                    <a:lnTo>
                      <a:pt x="35" y="4"/>
                    </a:lnTo>
                    <a:lnTo>
                      <a:pt x="35" y="0"/>
                    </a:lnTo>
                    <a:lnTo>
                      <a:pt x="35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74"/>
              <p:cNvSpPr>
                <a:spLocks/>
              </p:cNvSpPr>
              <p:nvPr/>
            </p:nvSpPr>
            <p:spPr bwMode="auto">
              <a:xfrm flipH="1">
                <a:off x="1447800" y="1524000"/>
                <a:ext cx="3451225" cy="962025"/>
              </a:xfrm>
              <a:custGeom>
                <a:avLst/>
                <a:gdLst>
                  <a:gd name="T0" fmla="*/ 2323 w 2338"/>
                  <a:gd name="T1" fmla="*/ 455 h 606"/>
                  <a:gd name="T2" fmla="*/ 2265 w 2338"/>
                  <a:gd name="T3" fmla="*/ 412 h 606"/>
                  <a:gd name="T4" fmla="*/ 2253 w 2338"/>
                  <a:gd name="T5" fmla="*/ 280 h 606"/>
                  <a:gd name="T6" fmla="*/ 2253 w 2338"/>
                  <a:gd name="T7" fmla="*/ 127 h 606"/>
                  <a:gd name="T8" fmla="*/ 2229 w 2338"/>
                  <a:gd name="T9" fmla="*/ 57 h 606"/>
                  <a:gd name="T10" fmla="*/ 2210 w 2338"/>
                  <a:gd name="T11" fmla="*/ 35 h 606"/>
                  <a:gd name="T12" fmla="*/ 2182 w 2338"/>
                  <a:gd name="T13" fmla="*/ 12 h 606"/>
                  <a:gd name="T14" fmla="*/ 2147 w 2338"/>
                  <a:gd name="T15" fmla="*/ 12 h 606"/>
                  <a:gd name="T16" fmla="*/ 2133 w 2338"/>
                  <a:gd name="T17" fmla="*/ 35 h 606"/>
                  <a:gd name="T18" fmla="*/ 2085 w 2338"/>
                  <a:gd name="T19" fmla="*/ 68 h 606"/>
                  <a:gd name="T20" fmla="*/ 2074 w 2338"/>
                  <a:gd name="T21" fmla="*/ 163 h 606"/>
                  <a:gd name="T22" fmla="*/ 2062 w 2338"/>
                  <a:gd name="T23" fmla="*/ 257 h 606"/>
                  <a:gd name="T24" fmla="*/ 2034 w 2338"/>
                  <a:gd name="T25" fmla="*/ 325 h 606"/>
                  <a:gd name="T26" fmla="*/ 2027 w 2338"/>
                  <a:gd name="T27" fmla="*/ 467 h 606"/>
                  <a:gd name="T28" fmla="*/ 1979 w 2338"/>
                  <a:gd name="T29" fmla="*/ 467 h 606"/>
                  <a:gd name="T30" fmla="*/ 1956 w 2338"/>
                  <a:gd name="T31" fmla="*/ 419 h 606"/>
                  <a:gd name="T32" fmla="*/ 1791 w 2338"/>
                  <a:gd name="T33" fmla="*/ 349 h 606"/>
                  <a:gd name="T34" fmla="*/ 1635 w 2338"/>
                  <a:gd name="T35" fmla="*/ 535 h 606"/>
                  <a:gd name="T36" fmla="*/ 1612 w 2338"/>
                  <a:gd name="T37" fmla="*/ 478 h 606"/>
                  <a:gd name="T38" fmla="*/ 1612 w 2338"/>
                  <a:gd name="T39" fmla="*/ 313 h 606"/>
                  <a:gd name="T40" fmla="*/ 1572 w 2338"/>
                  <a:gd name="T41" fmla="*/ 280 h 606"/>
                  <a:gd name="T42" fmla="*/ 1553 w 2338"/>
                  <a:gd name="T43" fmla="*/ 221 h 606"/>
                  <a:gd name="T44" fmla="*/ 1447 w 2338"/>
                  <a:gd name="T45" fmla="*/ 198 h 606"/>
                  <a:gd name="T46" fmla="*/ 1353 w 2338"/>
                  <a:gd name="T47" fmla="*/ 203 h 606"/>
                  <a:gd name="T48" fmla="*/ 1268 w 2338"/>
                  <a:gd name="T49" fmla="*/ 221 h 606"/>
                  <a:gd name="T50" fmla="*/ 1233 w 2338"/>
                  <a:gd name="T51" fmla="*/ 269 h 606"/>
                  <a:gd name="T52" fmla="*/ 1233 w 2338"/>
                  <a:gd name="T53" fmla="*/ 408 h 606"/>
                  <a:gd name="T54" fmla="*/ 1162 w 2338"/>
                  <a:gd name="T55" fmla="*/ 467 h 606"/>
                  <a:gd name="T56" fmla="*/ 1009 w 2338"/>
                  <a:gd name="T57" fmla="*/ 455 h 606"/>
                  <a:gd name="T58" fmla="*/ 891 w 2338"/>
                  <a:gd name="T59" fmla="*/ 443 h 606"/>
                  <a:gd name="T60" fmla="*/ 830 w 2338"/>
                  <a:gd name="T61" fmla="*/ 467 h 606"/>
                  <a:gd name="T62" fmla="*/ 700 w 2338"/>
                  <a:gd name="T63" fmla="*/ 547 h 606"/>
                  <a:gd name="T64" fmla="*/ 629 w 2338"/>
                  <a:gd name="T65" fmla="*/ 525 h 606"/>
                  <a:gd name="T66" fmla="*/ 606 w 2338"/>
                  <a:gd name="T67" fmla="*/ 525 h 606"/>
                  <a:gd name="T68" fmla="*/ 547 w 2338"/>
                  <a:gd name="T69" fmla="*/ 547 h 606"/>
                  <a:gd name="T70" fmla="*/ 474 w 2338"/>
                  <a:gd name="T71" fmla="*/ 525 h 606"/>
                  <a:gd name="T72" fmla="*/ 523 w 2338"/>
                  <a:gd name="T73" fmla="*/ 467 h 606"/>
                  <a:gd name="T74" fmla="*/ 474 w 2338"/>
                  <a:gd name="T75" fmla="*/ 313 h 606"/>
                  <a:gd name="T76" fmla="*/ 403 w 2338"/>
                  <a:gd name="T77" fmla="*/ 292 h 606"/>
                  <a:gd name="T78" fmla="*/ 250 w 2338"/>
                  <a:gd name="T79" fmla="*/ 221 h 606"/>
                  <a:gd name="T80" fmla="*/ 132 w 2338"/>
                  <a:gd name="T81" fmla="*/ 292 h 606"/>
                  <a:gd name="T82" fmla="*/ 47 w 2338"/>
                  <a:gd name="T83" fmla="*/ 349 h 606"/>
                  <a:gd name="T84" fmla="*/ 47 w 2338"/>
                  <a:gd name="T85" fmla="*/ 514 h 606"/>
                  <a:gd name="T86" fmla="*/ 0 w 2338"/>
                  <a:gd name="T87" fmla="*/ 570 h 606"/>
                  <a:gd name="T88" fmla="*/ 109 w 2338"/>
                  <a:gd name="T89" fmla="*/ 606 h 606"/>
                  <a:gd name="T90" fmla="*/ 262 w 2338"/>
                  <a:gd name="T91" fmla="*/ 606 h 606"/>
                  <a:gd name="T92" fmla="*/ 403 w 2338"/>
                  <a:gd name="T93" fmla="*/ 606 h 606"/>
                  <a:gd name="T94" fmla="*/ 547 w 2338"/>
                  <a:gd name="T95" fmla="*/ 606 h 606"/>
                  <a:gd name="T96" fmla="*/ 700 w 2338"/>
                  <a:gd name="T97" fmla="*/ 606 h 606"/>
                  <a:gd name="T98" fmla="*/ 841 w 2338"/>
                  <a:gd name="T99" fmla="*/ 606 h 606"/>
                  <a:gd name="T100" fmla="*/ 985 w 2338"/>
                  <a:gd name="T101" fmla="*/ 606 h 606"/>
                  <a:gd name="T102" fmla="*/ 1127 w 2338"/>
                  <a:gd name="T103" fmla="*/ 606 h 606"/>
                  <a:gd name="T104" fmla="*/ 1268 w 2338"/>
                  <a:gd name="T105" fmla="*/ 606 h 606"/>
                  <a:gd name="T106" fmla="*/ 1412 w 2338"/>
                  <a:gd name="T107" fmla="*/ 606 h 606"/>
                  <a:gd name="T108" fmla="*/ 1565 w 2338"/>
                  <a:gd name="T109" fmla="*/ 606 h 606"/>
                  <a:gd name="T110" fmla="*/ 1709 w 2338"/>
                  <a:gd name="T111" fmla="*/ 606 h 606"/>
                  <a:gd name="T112" fmla="*/ 1850 w 2338"/>
                  <a:gd name="T113" fmla="*/ 606 h 606"/>
                  <a:gd name="T114" fmla="*/ 1991 w 2338"/>
                  <a:gd name="T115" fmla="*/ 606 h 606"/>
                  <a:gd name="T116" fmla="*/ 2135 w 2338"/>
                  <a:gd name="T117" fmla="*/ 606 h 606"/>
                  <a:gd name="T118" fmla="*/ 2276 w 2338"/>
                  <a:gd name="T119" fmla="*/ 606 h 6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2338" h="606">
                    <a:moveTo>
                      <a:pt x="2338" y="490"/>
                    </a:moveTo>
                    <a:lnTo>
                      <a:pt x="2338" y="490"/>
                    </a:lnTo>
                    <a:lnTo>
                      <a:pt x="2335" y="490"/>
                    </a:lnTo>
                    <a:lnTo>
                      <a:pt x="2335" y="490"/>
                    </a:lnTo>
                    <a:lnTo>
                      <a:pt x="2335" y="488"/>
                    </a:lnTo>
                    <a:lnTo>
                      <a:pt x="2335" y="483"/>
                    </a:lnTo>
                    <a:lnTo>
                      <a:pt x="2335" y="478"/>
                    </a:lnTo>
                    <a:lnTo>
                      <a:pt x="2335" y="478"/>
                    </a:lnTo>
                    <a:lnTo>
                      <a:pt x="2328" y="478"/>
                    </a:lnTo>
                    <a:lnTo>
                      <a:pt x="2323" y="478"/>
                    </a:lnTo>
                    <a:lnTo>
                      <a:pt x="2323" y="478"/>
                    </a:lnTo>
                    <a:lnTo>
                      <a:pt x="2323" y="471"/>
                    </a:lnTo>
                    <a:lnTo>
                      <a:pt x="2323" y="467"/>
                    </a:lnTo>
                    <a:lnTo>
                      <a:pt x="2323" y="467"/>
                    </a:lnTo>
                    <a:lnTo>
                      <a:pt x="2323" y="455"/>
                    </a:lnTo>
                    <a:lnTo>
                      <a:pt x="2323" y="455"/>
                    </a:lnTo>
                    <a:lnTo>
                      <a:pt x="2323" y="431"/>
                    </a:lnTo>
                    <a:lnTo>
                      <a:pt x="2323" y="431"/>
                    </a:lnTo>
                    <a:lnTo>
                      <a:pt x="2323" y="408"/>
                    </a:lnTo>
                    <a:lnTo>
                      <a:pt x="2323" y="408"/>
                    </a:lnTo>
                    <a:lnTo>
                      <a:pt x="2312" y="408"/>
                    </a:lnTo>
                    <a:lnTo>
                      <a:pt x="2312" y="408"/>
                    </a:lnTo>
                    <a:lnTo>
                      <a:pt x="2300" y="408"/>
                    </a:lnTo>
                    <a:lnTo>
                      <a:pt x="2300" y="408"/>
                    </a:lnTo>
                    <a:lnTo>
                      <a:pt x="2288" y="408"/>
                    </a:lnTo>
                    <a:lnTo>
                      <a:pt x="2288" y="408"/>
                    </a:lnTo>
                    <a:lnTo>
                      <a:pt x="2276" y="408"/>
                    </a:lnTo>
                    <a:lnTo>
                      <a:pt x="2276" y="408"/>
                    </a:lnTo>
                    <a:lnTo>
                      <a:pt x="2269" y="408"/>
                    </a:lnTo>
                    <a:lnTo>
                      <a:pt x="2265" y="408"/>
                    </a:lnTo>
                    <a:lnTo>
                      <a:pt x="2265" y="408"/>
                    </a:lnTo>
                    <a:lnTo>
                      <a:pt x="2265" y="412"/>
                    </a:lnTo>
                    <a:lnTo>
                      <a:pt x="2265" y="419"/>
                    </a:lnTo>
                    <a:lnTo>
                      <a:pt x="2265" y="419"/>
                    </a:lnTo>
                    <a:lnTo>
                      <a:pt x="2262" y="419"/>
                    </a:lnTo>
                    <a:lnTo>
                      <a:pt x="2257" y="419"/>
                    </a:lnTo>
                    <a:lnTo>
                      <a:pt x="2253" y="419"/>
                    </a:lnTo>
                    <a:lnTo>
                      <a:pt x="2253" y="419"/>
                    </a:lnTo>
                    <a:lnTo>
                      <a:pt x="2253" y="372"/>
                    </a:lnTo>
                    <a:lnTo>
                      <a:pt x="2253" y="372"/>
                    </a:lnTo>
                    <a:lnTo>
                      <a:pt x="2253" y="325"/>
                    </a:lnTo>
                    <a:lnTo>
                      <a:pt x="2253" y="325"/>
                    </a:lnTo>
                    <a:lnTo>
                      <a:pt x="2253" y="313"/>
                    </a:lnTo>
                    <a:lnTo>
                      <a:pt x="2253" y="313"/>
                    </a:lnTo>
                    <a:lnTo>
                      <a:pt x="2253" y="292"/>
                    </a:lnTo>
                    <a:lnTo>
                      <a:pt x="2253" y="292"/>
                    </a:lnTo>
                    <a:lnTo>
                      <a:pt x="2253" y="280"/>
                    </a:lnTo>
                    <a:lnTo>
                      <a:pt x="2253" y="280"/>
                    </a:lnTo>
                    <a:lnTo>
                      <a:pt x="2253" y="257"/>
                    </a:lnTo>
                    <a:lnTo>
                      <a:pt x="2253" y="257"/>
                    </a:lnTo>
                    <a:lnTo>
                      <a:pt x="2253" y="245"/>
                    </a:lnTo>
                    <a:lnTo>
                      <a:pt x="2253" y="245"/>
                    </a:lnTo>
                    <a:lnTo>
                      <a:pt x="2253" y="221"/>
                    </a:lnTo>
                    <a:lnTo>
                      <a:pt x="2253" y="221"/>
                    </a:lnTo>
                    <a:lnTo>
                      <a:pt x="2253" y="210"/>
                    </a:lnTo>
                    <a:lnTo>
                      <a:pt x="2253" y="210"/>
                    </a:lnTo>
                    <a:lnTo>
                      <a:pt x="2253" y="186"/>
                    </a:lnTo>
                    <a:lnTo>
                      <a:pt x="2253" y="186"/>
                    </a:lnTo>
                    <a:lnTo>
                      <a:pt x="2253" y="174"/>
                    </a:lnTo>
                    <a:lnTo>
                      <a:pt x="2253" y="174"/>
                    </a:lnTo>
                    <a:lnTo>
                      <a:pt x="2253" y="151"/>
                    </a:lnTo>
                    <a:lnTo>
                      <a:pt x="2253" y="151"/>
                    </a:lnTo>
                    <a:lnTo>
                      <a:pt x="2253" y="127"/>
                    </a:lnTo>
                    <a:lnTo>
                      <a:pt x="2253" y="127"/>
                    </a:lnTo>
                    <a:lnTo>
                      <a:pt x="2253" y="80"/>
                    </a:lnTo>
                    <a:lnTo>
                      <a:pt x="2253" y="80"/>
                    </a:lnTo>
                    <a:lnTo>
                      <a:pt x="2253" y="68"/>
                    </a:lnTo>
                    <a:lnTo>
                      <a:pt x="2253" y="68"/>
                    </a:lnTo>
                    <a:lnTo>
                      <a:pt x="2246" y="71"/>
                    </a:lnTo>
                    <a:lnTo>
                      <a:pt x="2241" y="68"/>
                    </a:lnTo>
                    <a:lnTo>
                      <a:pt x="2241" y="68"/>
                    </a:lnTo>
                    <a:lnTo>
                      <a:pt x="2241" y="64"/>
                    </a:lnTo>
                    <a:lnTo>
                      <a:pt x="2241" y="59"/>
                    </a:lnTo>
                    <a:lnTo>
                      <a:pt x="2241" y="59"/>
                    </a:lnTo>
                    <a:lnTo>
                      <a:pt x="2239" y="57"/>
                    </a:lnTo>
                    <a:lnTo>
                      <a:pt x="2234" y="57"/>
                    </a:lnTo>
                    <a:lnTo>
                      <a:pt x="2232" y="59"/>
                    </a:lnTo>
                    <a:lnTo>
                      <a:pt x="2229" y="59"/>
                    </a:lnTo>
                    <a:lnTo>
                      <a:pt x="2229" y="59"/>
                    </a:lnTo>
                    <a:lnTo>
                      <a:pt x="2229" y="57"/>
                    </a:lnTo>
                    <a:lnTo>
                      <a:pt x="2229" y="52"/>
                    </a:lnTo>
                    <a:lnTo>
                      <a:pt x="2229" y="49"/>
                    </a:lnTo>
                    <a:lnTo>
                      <a:pt x="2229" y="47"/>
                    </a:lnTo>
                    <a:lnTo>
                      <a:pt x="2229" y="47"/>
                    </a:lnTo>
                    <a:lnTo>
                      <a:pt x="2227" y="45"/>
                    </a:lnTo>
                    <a:lnTo>
                      <a:pt x="2222" y="47"/>
                    </a:lnTo>
                    <a:lnTo>
                      <a:pt x="2220" y="47"/>
                    </a:lnTo>
                    <a:lnTo>
                      <a:pt x="2217" y="47"/>
                    </a:lnTo>
                    <a:lnTo>
                      <a:pt x="2217" y="47"/>
                    </a:lnTo>
                    <a:lnTo>
                      <a:pt x="2217" y="45"/>
                    </a:lnTo>
                    <a:lnTo>
                      <a:pt x="2217" y="40"/>
                    </a:lnTo>
                    <a:lnTo>
                      <a:pt x="2217" y="38"/>
                    </a:lnTo>
                    <a:lnTo>
                      <a:pt x="2217" y="35"/>
                    </a:lnTo>
                    <a:lnTo>
                      <a:pt x="2217" y="35"/>
                    </a:lnTo>
                    <a:lnTo>
                      <a:pt x="2215" y="33"/>
                    </a:lnTo>
                    <a:lnTo>
                      <a:pt x="2210" y="35"/>
                    </a:lnTo>
                    <a:lnTo>
                      <a:pt x="2206" y="35"/>
                    </a:lnTo>
                    <a:lnTo>
                      <a:pt x="2206" y="35"/>
                    </a:lnTo>
                    <a:lnTo>
                      <a:pt x="2206" y="28"/>
                    </a:lnTo>
                    <a:lnTo>
                      <a:pt x="2206" y="26"/>
                    </a:lnTo>
                    <a:lnTo>
                      <a:pt x="2206" y="24"/>
                    </a:lnTo>
                    <a:lnTo>
                      <a:pt x="2206" y="24"/>
                    </a:lnTo>
                    <a:lnTo>
                      <a:pt x="2199" y="24"/>
                    </a:lnTo>
                    <a:lnTo>
                      <a:pt x="2196" y="24"/>
                    </a:lnTo>
                    <a:lnTo>
                      <a:pt x="2194" y="24"/>
                    </a:lnTo>
                    <a:lnTo>
                      <a:pt x="2194" y="24"/>
                    </a:lnTo>
                    <a:lnTo>
                      <a:pt x="2192" y="21"/>
                    </a:lnTo>
                    <a:lnTo>
                      <a:pt x="2194" y="16"/>
                    </a:lnTo>
                    <a:lnTo>
                      <a:pt x="2194" y="12"/>
                    </a:lnTo>
                    <a:lnTo>
                      <a:pt x="2194" y="12"/>
                    </a:lnTo>
                    <a:lnTo>
                      <a:pt x="2187" y="12"/>
                    </a:lnTo>
                    <a:lnTo>
                      <a:pt x="2182" y="12"/>
                    </a:lnTo>
                    <a:lnTo>
                      <a:pt x="2182" y="12"/>
                    </a:lnTo>
                    <a:lnTo>
                      <a:pt x="2180" y="9"/>
                    </a:lnTo>
                    <a:lnTo>
                      <a:pt x="2182" y="5"/>
                    </a:lnTo>
                    <a:lnTo>
                      <a:pt x="2182" y="0"/>
                    </a:lnTo>
                    <a:lnTo>
                      <a:pt x="2182" y="0"/>
                    </a:lnTo>
                    <a:lnTo>
                      <a:pt x="2170" y="0"/>
                    </a:lnTo>
                    <a:lnTo>
                      <a:pt x="2170" y="0"/>
                    </a:lnTo>
                    <a:lnTo>
                      <a:pt x="2163" y="0"/>
                    </a:lnTo>
                    <a:lnTo>
                      <a:pt x="2159" y="0"/>
                    </a:lnTo>
                    <a:lnTo>
                      <a:pt x="2159" y="0"/>
                    </a:lnTo>
                    <a:lnTo>
                      <a:pt x="2159" y="5"/>
                    </a:lnTo>
                    <a:lnTo>
                      <a:pt x="2159" y="12"/>
                    </a:lnTo>
                    <a:lnTo>
                      <a:pt x="2159" y="12"/>
                    </a:lnTo>
                    <a:lnTo>
                      <a:pt x="2156" y="12"/>
                    </a:lnTo>
                    <a:lnTo>
                      <a:pt x="2151" y="12"/>
                    </a:lnTo>
                    <a:lnTo>
                      <a:pt x="2147" y="12"/>
                    </a:lnTo>
                    <a:lnTo>
                      <a:pt x="2147" y="12"/>
                    </a:lnTo>
                    <a:lnTo>
                      <a:pt x="2144" y="14"/>
                    </a:lnTo>
                    <a:lnTo>
                      <a:pt x="2147" y="16"/>
                    </a:lnTo>
                    <a:lnTo>
                      <a:pt x="2147" y="24"/>
                    </a:lnTo>
                    <a:lnTo>
                      <a:pt x="2147" y="24"/>
                    </a:lnTo>
                    <a:lnTo>
                      <a:pt x="2144" y="24"/>
                    </a:lnTo>
                    <a:lnTo>
                      <a:pt x="2140" y="24"/>
                    </a:lnTo>
                    <a:lnTo>
                      <a:pt x="2137" y="21"/>
                    </a:lnTo>
                    <a:lnTo>
                      <a:pt x="2135" y="24"/>
                    </a:lnTo>
                    <a:lnTo>
                      <a:pt x="2135" y="24"/>
                    </a:lnTo>
                    <a:lnTo>
                      <a:pt x="2133" y="26"/>
                    </a:lnTo>
                    <a:lnTo>
                      <a:pt x="2135" y="28"/>
                    </a:lnTo>
                    <a:lnTo>
                      <a:pt x="2135" y="33"/>
                    </a:lnTo>
                    <a:lnTo>
                      <a:pt x="2135" y="35"/>
                    </a:lnTo>
                    <a:lnTo>
                      <a:pt x="2135" y="35"/>
                    </a:lnTo>
                    <a:lnTo>
                      <a:pt x="2133" y="35"/>
                    </a:lnTo>
                    <a:lnTo>
                      <a:pt x="2128" y="35"/>
                    </a:lnTo>
                    <a:lnTo>
                      <a:pt x="2123" y="35"/>
                    </a:lnTo>
                    <a:lnTo>
                      <a:pt x="2123" y="35"/>
                    </a:lnTo>
                    <a:lnTo>
                      <a:pt x="2123" y="40"/>
                    </a:lnTo>
                    <a:lnTo>
                      <a:pt x="2123" y="47"/>
                    </a:lnTo>
                    <a:lnTo>
                      <a:pt x="2123" y="47"/>
                    </a:lnTo>
                    <a:lnTo>
                      <a:pt x="2116" y="47"/>
                    </a:lnTo>
                    <a:lnTo>
                      <a:pt x="2111" y="47"/>
                    </a:lnTo>
                    <a:lnTo>
                      <a:pt x="2111" y="47"/>
                    </a:lnTo>
                    <a:lnTo>
                      <a:pt x="2109" y="49"/>
                    </a:lnTo>
                    <a:lnTo>
                      <a:pt x="2109" y="52"/>
                    </a:lnTo>
                    <a:lnTo>
                      <a:pt x="2111" y="59"/>
                    </a:lnTo>
                    <a:lnTo>
                      <a:pt x="2111" y="59"/>
                    </a:lnTo>
                    <a:lnTo>
                      <a:pt x="2085" y="59"/>
                    </a:lnTo>
                    <a:lnTo>
                      <a:pt x="2085" y="59"/>
                    </a:lnTo>
                    <a:lnTo>
                      <a:pt x="2085" y="68"/>
                    </a:lnTo>
                    <a:lnTo>
                      <a:pt x="2085" y="68"/>
                    </a:lnTo>
                    <a:lnTo>
                      <a:pt x="2085" y="92"/>
                    </a:lnTo>
                    <a:lnTo>
                      <a:pt x="2085" y="92"/>
                    </a:lnTo>
                    <a:lnTo>
                      <a:pt x="2085" y="104"/>
                    </a:lnTo>
                    <a:lnTo>
                      <a:pt x="2085" y="104"/>
                    </a:lnTo>
                    <a:lnTo>
                      <a:pt x="2088" y="111"/>
                    </a:lnTo>
                    <a:lnTo>
                      <a:pt x="2085" y="115"/>
                    </a:lnTo>
                    <a:lnTo>
                      <a:pt x="2085" y="115"/>
                    </a:lnTo>
                    <a:lnTo>
                      <a:pt x="2081" y="115"/>
                    </a:lnTo>
                    <a:lnTo>
                      <a:pt x="2074" y="115"/>
                    </a:lnTo>
                    <a:lnTo>
                      <a:pt x="2074" y="115"/>
                    </a:lnTo>
                    <a:lnTo>
                      <a:pt x="2074" y="127"/>
                    </a:lnTo>
                    <a:lnTo>
                      <a:pt x="2074" y="127"/>
                    </a:lnTo>
                    <a:lnTo>
                      <a:pt x="2074" y="139"/>
                    </a:lnTo>
                    <a:lnTo>
                      <a:pt x="2074" y="139"/>
                    </a:lnTo>
                    <a:lnTo>
                      <a:pt x="2074" y="163"/>
                    </a:lnTo>
                    <a:lnTo>
                      <a:pt x="2074" y="163"/>
                    </a:lnTo>
                    <a:lnTo>
                      <a:pt x="2074" y="174"/>
                    </a:lnTo>
                    <a:lnTo>
                      <a:pt x="2074" y="174"/>
                    </a:lnTo>
                    <a:lnTo>
                      <a:pt x="2074" y="198"/>
                    </a:lnTo>
                    <a:lnTo>
                      <a:pt x="2074" y="198"/>
                    </a:lnTo>
                    <a:lnTo>
                      <a:pt x="2074" y="221"/>
                    </a:lnTo>
                    <a:lnTo>
                      <a:pt x="2074" y="221"/>
                    </a:lnTo>
                    <a:lnTo>
                      <a:pt x="2069" y="221"/>
                    </a:lnTo>
                    <a:lnTo>
                      <a:pt x="2062" y="221"/>
                    </a:lnTo>
                    <a:lnTo>
                      <a:pt x="2062" y="221"/>
                    </a:lnTo>
                    <a:lnTo>
                      <a:pt x="2062" y="226"/>
                    </a:lnTo>
                    <a:lnTo>
                      <a:pt x="2062" y="233"/>
                    </a:lnTo>
                    <a:lnTo>
                      <a:pt x="2062" y="233"/>
                    </a:lnTo>
                    <a:lnTo>
                      <a:pt x="2062" y="245"/>
                    </a:lnTo>
                    <a:lnTo>
                      <a:pt x="2062" y="245"/>
                    </a:lnTo>
                    <a:lnTo>
                      <a:pt x="2062" y="257"/>
                    </a:lnTo>
                    <a:lnTo>
                      <a:pt x="2062" y="257"/>
                    </a:lnTo>
                    <a:lnTo>
                      <a:pt x="2038" y="257"/>
                    </a:lnTo>
                    <a:lnTo>
                      <a:pt x="2038" y="257"/>
                    </a:lnTo>
                    <a:lnTo>
                      <a:pt x="2038" y="280"/>
                    </a:lnTo>
                    <a:lnTo>
                      <a:pt x="2038" y="280"/>
                    </a:lnTo>
                    <a:lnTo>
                      <a:pt x="2038" y="292"/>
                    </a:lnTo>
                    <a:lnTo>
                      <a:pt x="2038" y="292"/>
                    </a:lnTo>
                    <a:lnTo>
                      <a:pt x="2038" y="302"/>
                    </a:lnTo>
                    <a:lnTo>
                      <a:pt x="2038" y="302"/>
                    </a:lnTo>
                    <a:lnTo>
                      <a:pt x="2038" y="313"/>
                    </a:lnTo>
                    <a:lnTo>
                      <a:pt x="2038" y="313"/>
                    </a:lnTo>
                    <a:lnTo>
                      <a:pt x="2038" y="320"/>
                    </a:lnTo>
                    <a:lnTo>
                      <a:pt x="2038" y="325"/>
                    </a:lnTo>
                    <a:lnTo>
                      <a:pt x="2038" y="325"/>
                    </a:lnTo>
                    <a:lnTo>
                      <a:pt x="2036" y="328"/>
                    </a:lnTo>
                    <a:lnTo>
                      <a:pt x="2034" y="325"/>
                    </a:lnTo>
                    <a:lnTo>
                      <a:pt x="2027" y="325"/>
                    </a:lnTo>
                    <a:lnTo>
                      <a:pt x="2027" y="325"/>
                    </a:lnTo>
                    <a:lnTo>
                      <a:pt x="2027" y="349"/>
                    </a:lnTo>
                    <a:lnTo>
                      <a:pt x="2027" y="349"/>
                    </a:lnTo>
                    <a:lnTo>
                      <a:pt x="2027" y="361"/>
                    </a:lnTo>
                    <a:lnTo>
                      <a:pt x="2027" y="361"/>
                    </a:lnTo>
                    <a:lnTo>
                      <a:pt x="2027" y="384"/>
                    </a:lnTo>
                    <a:lnTo>
                      <a:pt x="2027" y="384"/>
                    </a:lnTo>
                    <a:lnTo>
                      <a:pt x="2027" y="431"/>
                    </a:lnTo>
                    <a:lnTo>
                      <a:pt x="2027" y="431"/>
                    </a:lnTo>
                    <a:lnTo>
                      <a:pt x="2027" y="443"/>
                    </a:lnTo>
                    <a:lnTo>
                      <a:pt x="2027" y="443"/>
                    </a:lnTo>
                    <a:lnTo>
                      <a:pt x="2027" y="455"/>
                    </a:lnTo>
                    <a:lnTo>
                      <a:pt x="2027" y="455"/>
                    </a:lnTo>
                    <a:lnTo>
                      <a:pt x="2027" y="467"/>
                    </a:lnTo>
                    <a:lnTo>
                      <a:pt x="2027" y="467"/>
                    </a:lnTo>
                    <a:lnTo>
                      <a:pt x="2027" y="471"/>
                    </a:lnTo>
                    <a:lnTo>
                      <a:pt x="2027" y="478"/>
                    </a:lnTo>
                    <a:lnTo>
                      <a:pt x="2027" y="478"/>
                    </a:lnTo>
                    <a:lnTo>
                      <a:pt x="2024" y="478"/>
                    </a:lnTo>
                    <a:lnTo>
                      <a:pt x="2022" y="478"/>
                    </a:lnTo>
                    <a:lnTo>
                      <a:pt x="2015" y="478"/>
                    </a:lnTo>
                    <a:lnTo>
                      <a:pt x="2015" y="478"/>
                    </a:lnTo>
                    <a:lnTo>
                      <a:pt x="2003" y="478"/>
                    </a:lnTo>
                    <a:lnTo>
                      <a:pt x="2003" y="478"/>
                    </a:lnTo>
                    <a:lnTo>
                      <a:pt x="1998" y="478"/>
                    </a:lnTo>
                    <a:lnTo>
                      <a:pt x="1991" y="478"/>
                    </a:lnTo>
                    <a:lnTo>
                      <a:pt x="1991" y="478"/>
                    </a:lnTo>
                    <a:lnTo>
                      <a:pt x="1991" y="471"/>
                    </a:lnTo>
                    <a:lnTo>
                      <a:pt x="1991" y="467"/>
                    </a:lnTo>
                    <a:lnTo>
                      <a:pt x="1991" y="467"/>
                    </a:lnTo>
                    <a:lnTo>
                      <a:pt x="1979" y="467"/>
                    </a:lnTo>
                    <a:lnTo>
                      <a:pt x="1979" y="467"/>
                    </a:lnTo>
                    <a:lnTo>
                      <a:pt x="1968" y="467"/>
                    </a:lnTo>
                    <a:lnTo>
                      <a:pt x="1968" y="467"/>
                    </a:lnTo>
                    <a:lnTo>
                      <a:pt x="1968" y="459"/>
                    </a:lnTo>
                    <a:lnTo>
                      <a:pt x="1968" y="455"/>
                    </a:lnTo>
                    <a:lnTo>
                      <a:pt x="1968" y="455"/>
                    </a:lnTo>
                    <a:lnTo>
                      <a:pt x="1968" y="443"/>
                    </a:lnTo>
                    <a:lnTo>
                      <a:pt x="1968" y="443"/>
                    </a:lnTo>
                    <a:lnTo>
                      <a:pt x="1968" y="431"/>
                    </a:lnTo>
                    <a:lnTo>
                      <a:pt x="1968" y="431"/>
                    </a:lnTo>
                    <a:lnTo>
                      <a:pt x="1968" y="424"/>
                    </a:lnTo>
                    <a:lnTo>
                      <a:pt x="1968" y="419"/>
                    </a:lnTo>
                    <a:lnTo>
                      <a:pt x="1968" y="419"/>
                    </a:lnTo>
                    <a:lnTo>
                      <a:pt x="1965" y="419"/>
                    </a:lnTo>
                    <a:lnTo>
                      <a:pt x="1963" y="419"/>
                    </a:lnTo>
                    <a:lnTo>
                      <a:pt x="1956" y="419"/>
                    </a:lnTo>
                    <a:lnTo>
                      <a:pt x="1956" y="419"/>
                    </a:lnTo>
                    <a:lnTo>
                      <a:pt x="1956" y="396"/>
                    </a:lnTo>
                    <a:lnTo>
                      <a:pt x="1956" y="396"/>
                    </a:lnTo>
                    <a:lnTo>
                      <a:pt x="1909" y="396"/>
                    </a:lnTo>
                    <a:lnTo>
                      <a:pt x="1909" y="396"/>
                    </a:lnTo>
                    <a:lnTo>
                      <a:pt x="1885" y="396"/>
                    </a:lnTo>
                    <a:lnTo>
                      <a:pt x="1885" y="396"/>
                    </a:lnTo>
                    <a:lnTo>
                      <a:pt x="1885" y="349"/>
                    </a:lnTo>
                    <a:lnTo>
                      <a:pt x="1885" y="349"/>
                    </a:lnTo>
                    <a:lnTo>
                      <a:pt x="1873" y="349"/>
                    </a:lnTo>
                    <a:lnTo>
                      <a:pt x="1873" y="349"/>
                    </a:lnTo>
                    <a:lnTo>
                      <a:pt x="1850" y="349"/>
                    </a:lnTo>
                    <a:lnTo>
                      <a:pt x="1850" y="349"/>
                    </a:lnTo>
                    <a:lnTo>
                      <a:pt x="1803" y="349"/>
                    </a:lnTo>
                    <a:lnTo>
                      <a:pt x="1803" y="349"/>
                    </a:lnTo>
                    <a:lnTo>
                      <a:pt x="1791" y="349"/>
                    </a:lnTo>
                    <a:lnTo>
                      <a:pt x="1791" y="349"/>
                    </a:lnTo>
                    <a:lnTo>
                      <a:pt x="1767" y="349"/>
                    </a:lnTo>
                    <a:lnTo>
                      <a:pt x="1767" y="349"/>
                    </a:lnTo>
                    <a:lnTo>
                      <a:pt x="1720" y="349"/>
                    </a:lnTo>
                    <a:lnTo>
                      <a:pt x="1720" y="349"/>
                    </a:lnTo>
                    <a:lnTo>
                      <a:pt x="1720" y="396"/>
                    </a:lnTo>
                    <a:lnTo>
                      <a:pt x="1720" y="396"/>
                    </a:lnTo>
                    <a:lnTo>
                      <a:pt x="1720" y="490"/>
                    </a:lnTo>
                    <a:lnTo>
                      <a:pt x="1720" y="490"/>
                    </a:lnTo>
                    <a:lnTo>
                      <a:pt x="1720" y="535"/>
                    </a:lnTo>
                    <a:lnTo>
                      <a:pt x="1720" y="535"/>
                    </a:lnTo>
                    <a:lnTo>
                      <a:pt x="1709" y="535"/>
                    </a:lnTo>
                    <a:lnTo>
                      <a:pt x="1709" y="535"/>
                    </a:lnTo>
                    <a:lnTo>
                      <a:pt x="1659" y="535"/>
                    </a:lnTo>
                    <a:lnTo>
                      <a:pt x="1659" y="535"/>
                    </a:lnTo>
                    <a:lnTo>
                      <a:pt x="1635" y="535"/>
                    </a:lnTo>
                    <a:lnTo>
                      <a:pt x="1635" y="535"/>
                    </a:lnTo>
                    <a:lnTo>
                      <a:pt x="1635" y="525"/>
                    </a:lnTo>
                    <a:lnTo>
                      <a:pt x="1635" y="525"/>
                    </a:lnTo>
                    <a:lnTo>
                      <a:pt x="1635" y="514"/>
                    </a:lnTo>
                    <a:lnTo>
                      <a:pt x="1635" y="514"/>
                    </a:lnTo>
                    <a:lnTo>
                      <a:pt x="1635" y="502"/>
                    </a:lnTo>
                    <a:lnTo>
                      <a:pt x="1635" y="502"/>
                    </a:lnTo>
                    <a:lnTo>
                      <a:pt x="1635" y="490"/>
                    </a:lnTo>
                    <a:lnTo>
                      <a:pt x="1635" y="490"/>
                    </a:lnTo>
                    <a:lnTo>
                      <a:pt x="1638" y="483"/>
                    </a:lnTo>
                    <a:lnTo>
                      <a:pt x="1635" y="478"/>
                    </a:lnTo>
                    <a:lnTo>
                      <a:pt x="1635" y="478"/>
                    </a:lnTo>
                    <a:lnTo>
                      <a:pt x="1631" y="478"/>
                    </a:lnTo>
                    <a:lnTo>
                      <a:pt x="1624" y="478"/>
                    </a:lnTo>
                    <a:lnTo>
                      <a:pt x="1624" y="478"/>
                    </a:lnTo>
                    <a:lnTo>
                      <a:pt x="1612" y="478"/>
                    </a:lnTo>
                    <a:lnTo>
                      <a:pt x="1612" y="478"/>
                    </a:lnTo>
                    <a:lnTo>
                      <a:pt x="1612" y="455"/>
                    </a:lnTo>
                    <a:lnTo>
                      <a:pt x="1612" y="455"/>
                    </a:lnTo>
                    <a:lnTo>
                      <a:pt x="1612" y="431"/>
                    </a:lnTo>
                    <a:lnTo>
                      <a:pt x="1612" y="431"/>
                    </a:lnTo>
                    <a:lnTo>
                      <a:pt x="1612" y="419"/>
                    </a:lnTo>
                    <a:lnTo>
                      <a:pt x="1612" y="419"/>
                    </a:lnTo>
                    <a:lnTo>
                      <a:pt x="1612" y="396"/>
                    </a:lnTo>
                    <a:lnTo>
                      <a:pt x="1612" y="396"/>
                    </a:lnTo>
                    <a:lnTo>
                      <a:pt x="1612" y="349"/>
                    </a:lnTo>
                    <a:lnTo>
                      <a:pt x="1612" y="349"/>
                    </a:lnTo>
                    <a:lnTo>
                      <a:pt x="1612" y="325"/>
                    </a:lnTo>
                    <a:lnTo>
                      <a:pt x="1612" y="325"/>
                    </a:lnTo>
                    <a:lnTo>
                      <a:pt x="1612" y="320"/>
                    </a:lnTo>
                    <a:lnTo>
                      <a:pt x="1612" y="313"/>
                    </a:lnTo>
                    <a:lnTo>
                      <a:pt x="1612" y="313"/>
                    </a:lnTo>
                    <a:lnTo>
                      <a:pt x="1600" y="313"/>
                    </a:lnTo>
                    <a:lnTo>
                      <a:pt x="1600" y="313"/>
                    </a:lnTo>
                    <a:lnTo>
                      <a:pt x="1588" y="313"/>
                    </a:lnTo>
                    <a:lnTo>
                      <a:pt x="1588" y="313"/>
                    </a:lnTo>
                    <a:lnTo>
                      <a:pt x="1588" y="302"/>
                    </a:lnTo>
                    <a:lnTo>
                      <a:pt x="1588" y="302"/>
                    </a:lnTo>
                    <a:lnTo>
                      <a:pt x="1588" y="297"/>
                    </a:lnTo>
                    <a:lnTo>
                      <a:pt x="1588" y="292"/>
                    </a:lnTo>
                    <a:lnTo>
                      <a:pt x="1588" y="292"/>
                    </a:lnTo>
                    <a:lnTo>
                      <a:pt x="1584" y="292"/>
                    </a:lnTo>
                    <a:lnTo>
                      <a:pt x="1577" y="292"/>
                    </a:lnTo>
                    <a:lnTo>
                      <a:pt x="1577" y="292"/>
                    </a:lnTo>
                    <a:lnTo>
                      <a:pt x="1577" y="285"/>
                    </a:lnTo>
                    <a:lnTo>
                      <a:pt x="1577" y="280"/>
                    </a:lnTo>
                    <a:lnTo>
                      <a:pt x="1577" y="280"/>
                    </a:lnTo>
                    <a:lnTo>
                      <a:pt x="1572" y="280"/>
                    </a:lnTo>
                    <a:lnTo>
                      <a:pt x="1565" y="280"/>
                    </a:lnTo>
                    <a:lnTo>
                      <a:pt x="1565" y="280"/>
                    </a:lnTo>
                    <a:lnTo>
                      <a:pt x="1565" y="278"/>
                    </a:lnTo>
                    <a:lnTo>
                      <a:pt x="1565" y="273"/>
                    </a:lnTo>
                    <a:lnTo>
                      <a:pt x="1565" y="269"/>
                    </a:lnTo>
                    <a:lnTo>
                      <a:pt x="1565" y="269"/>
                    </a:lnTo>
                    <a:lnTo>
                      <a:pt x="1560" y="269"/>
                    </a:lnTo>
                    <a:lnTo>
                      <a:pt x="1555" y="269"/>
                    </a:lnTo>
                    <a:lnTo>
                      <a:pt x="1553" y="269"/>
                    </a:lnTo>
                    <a:lnTo>
                      <a:pt x="1553" y="269"/>
                    </a:lnTo>
                    <a:lnTo>
                      <a:pt x="1553" y="262"/>
                    </a:lnTo>
                    <a:lnTo>
                      <a:pt x="1553" y="257"/>
                    </a:lnTo>
                    <a:lnTo>
                      <a:pt x="1553" y="257"/>
                    </a:lnTo>
                    <a:lnTo>
                      <a:pt x="1553" y="245"/>
                    </a:lnTo>
                    <a:lnTo>
                      <a:pt x="1553" y="245"/>
                    </a:lnTo>
                    <a:lnTo>
                      <a:pt x="1553" y="221"/>
                    </a:lnTo>
                    <a:lnTo>
                      <a:pt x="1553" y="221"/>
                    </a:lnTo>
                    <a:lnTo>
                      <a:pt x="1541" y="221"/>
                    </a:lnTo>
                    <a:lnTo>
                      <a:pt x="1541" y="221"/>
                    </a:lnTo>
                    <a:lnTo>
                      <a:pt x="1518" y="221"/>
                    </a:lnTo>
                    <a:lnTo>
                      <a:pt x="1518" y="221"/>
                    </a:lnTo>
                    <a:lnTo>
                      <a:pt x="1471" y="221"/>
                    </a:lnTo>
                    <a:lnTo>
                      <a:pt x="1471" y="221"/>
                    </a:lnTo>
                    <a:lnTo>
                      <a:pt x="1459" y="221"/>
                    </a:lnTo>
                    <a:lnTo>
                      <a:pt x="1459" y="221"/>
                    </a:lnTo>
                    <a:lnTo>
                      <a:pt x="1459" y="210"/>
                    </a:lnTo>
                    <a:lnTo>
                      <a:pt x="1459" y="210"/>
                    </a:lnTo>
                    <a:lnTo>
                      <a:pt x="1459" y="203"/>
                    </a:lnTo>
                    <a:lnTo>
                      <a:pt x="1459" y="198"/>
                    </a:lnTo>
                    <a:lnTo>
                      <a:pt x="1459" y="198"/>
                    </a:lnTo>
                    <a:lnTo>
                      <a:pt x="1452" y="198"/>
                    </a:lnTo>
                    <a:lnTo>
                      <a:pt x="1447" y="198"/>
                    </a:lnTo>
                    <a:lnTo>
                      <a:pt x="1447" y="198"/>
                    </a:lnTo>
                    <a:lnTo>
                      <a:pt x="1435" y="198"/>
                    </a:lnTo>
                    <a:lnTo>
                      <a:pt x="1435" y="198"/>
                    </a:lnTo>
                    <a:lnTo>
                      <a:pt x="1423" y="198"/>
                    </a:lnTo>
                    <a:lnTo>
                      <a:pt x="1423" y="198"/>
                    </a:lnTo>
                    <a:lnTo>
                      <a:pt x="1412" y="198"/>
                    </a:lnTo>
                    <a:lnTo>
                      <a:pt x="1412" y="198"/>
                    </a:lnTo>
                    <a:lnTo>
                      <a:pt x="1388" y="198"/>
                    </a:lnTo>
                    <a:lnTo>
                      <a:pt x="1388" y="198"/>
                    </a:lnTo>
                    <a:lnTo>
                      <a:pt x="1365" y="198"/>
                    </a:lnTo>
                    <a:lnTo>
                      <a:pt x="1365" y="198"/>
                    </a:lnTo>
                    <a:lnTo>
                      <a:pt x="1357" y="198"/>
                    </a:lnTo>
                    <a:lnTo>
                      <a:pt x="1353" y="198"/>
                    </a:lnTo>
                    <a:lnTo>
                      <a:pt x="1353" y="198"/>
                    </a:lnTo>
                    <a:lnTo>
                      <a:pt x="1350" y="200"/>
                    </a:lnTo>
                    <a:lnTo>
                      <a:pt x="1353" y="203"/>
                    </a:lnTo>
                    <a:lnTo>
                      <a:pt x="1353" y="207"/>
                    </a:lnTo>
                    <a:lnTo>
                      <a:pt x="1353" y="210"/>
                    </a:lnTo>
                    <a:lnTo>
                      <a:pt x="1353" y="210"/>
                    </a:lnTo>
                    <a:lnTo>
                      <a:pt x="1350" y="210"/>
                    </a:lnTo>
                    <a:lnTo>
                      <a:pt x="1346" y="210"/>
                    </a:lnTo>
                    <a:lnTo>
                      <a:pt x="1343" y="210"/>
                    </a:lnTo>
                    <a:lnTo>
                      <a:pt x="1341" y="210"/>
                    </a:lnTo>
                    <a:lnTo>
                      <a:pt x="1341" y="210"/>
                    </a:lnTo>
                    <a:lnTo>
                      <a:pt x="1339" y="212"/>
                    </a:lnTo>
                    <a:lnTo>
                      <a:pt x="1341" y="214"/>
                    </a:lnTo>
                    <a:lnTo>
                      <a:pt x="1341" y="221"/>
                    </a:lnTo>
                    <a:lnTo>
                      <a:pt x="1341" y="221"/>
                    </a:lnTo>
                    <a:lnTo>
                      <a:pt x="1317" y="221"/>
                    </a:lnTo>
                    <a:lnTo>
                      <a:pt x="1317" y="221"/>
                    </a:lnTo>
                    <a:lnTo>
                      <a:pt x="1268" y="221"/>
                    </a:lnTo>
                    <a:lnTo>
                      <a:pt x="1268" y="221"/>
                    </a:lnTo>
                    <a:lnTo>
                      <a:pt x="1256" y="221"/>
                    </a:lnTo>
                    <a:lnTo>
                      <a:pt x="1256" y="221"/>
                    </a:lnTo>
                    <a:lnTo>
                      <a:pt x="1251" y="221"/>
                    </a:lnTo>
                    <a:lnTo>
                      <a:pt x="1244" y="221"/>
                    </a:lnTo>
                    <a:lnTo>
                      <a:pt x="1244" y="221"/>
                    </a:lnTo>
                    <a:lnTo>
                      <a:pt x="1244" y="226"/>
                    </a:lnTo>
                    <a:lnTo>
                      <a:pt x="1244" y="233"/>
                    </a:lnTo>
                    <a:lnTo>
                      <a:pt x="1244" y="233"/>
                    </a:lnTo>
                    <a:lnTo>
                      <a:pt x="1242" y="233"/>
                    </a:lnTo>
                    <a:lnTo>
                      <a:pt x="1240" y="233"/>
                    </a:lnTo>
                    <a:lnTo>
                      <a:pt x="1233" y="233"/>
                    </a:lnTo>
                    <a:lnTo>
                      <a:pt x="1233" y="233"/>
                    </a:lnTo>
                    <a:lnTo>
                      <a:pt x="1233" y="245"/>
                    </a:lnTo>
                    <a:lnTo>
                      <a:pt x="1233" y="245"/>
                    </a:lnTo>
                    <a:lnTo>
                      <a:pt x="1233" y="269"/>
                    </a:lnTo>
                    <a:lnTo>
                      <a:pt x="1233" y="269"/>
                    </a:lnTo>
                    <a:lnTo>
                      <a:pt x="1233" y="280"/>
                    </a:lnTo>
                    <a:lnTo>
                      <a:pt x="1233" y="280"/>
                    </a:lnTo>
                    <a:lnTo>
                      <a:pt x="1233" y="302"/>
                    </a:lnTo>
                    <a:lnTo>
                      <a:pt x="1233" y="302"/>
                    </a:lnTo>
                    <a:lnTo>
                      <a:pt x="1233" y="313"/>
                    </a:lnTo>
                    <a:lnTo>
                      <a:pt x="1233" y="313"/>
                    </a:lnTo>
                    <a:lnTo>
                      <a:pt x="1233" y="337"/>
                    </a:lnTo>
                    <a:lnTo>
                      <a:pt x="1233" y="337"/>
                    </a:lnTo>
                    <a:lnTo>
                      <a:pt x="1233" y="349"/>
                    </a:lnTo>
                    <a:lnTo>
                      <a:pt x="1233" y="349"/>
                    </a:lnTo>
                    <a:lnTo>
                      <a:pt x="1233" y="372"/>
                    </a:lnTo>
                    <a:lnTo>
                      <a:pt x="1233" y="372"/>
                    </a:lnTo>
                    <a:lnTo>
                      <a:pt x="1233" y="384"/>
                    </a:lnTo>
                    <a:lnTo>
                      <a:pt x="1233" y="384"/>
                    </a:lnTo>
                    <a:lnTo>
                      <a:pt x="1233" y="408"/>
                    </a:lnTo>
                    <a:lnTo>
                      <a:pt x="1233" y="408"/>
                    </a:lnTo>
                    <a:lnTo>
                      <a:pt x="1221" y="408"/>
                    </a:lnTo>
                    <a:lnTo>
                      <a:pt x="1221" y="408"/>
                    </a:lnTo>
                    <a:lnTo>
                      <a:pt x="1216" y="408"/>
                    </a:lnTo>
                    <a:lnTo>
                      <a:pt x="1209" y="408"/>
                    </a:lnTo>
                    <a:lnTo>
                      <a:pt x="1209" y="408"/>
                    </a:lnTo>
                    <a:lnTo>
                      <a:pt x="1209" y="415"/>
                    </a:lnTo>
                    <a:lnTo>
                      <a:pt x="1209" y="419"/>
                    </a:lnTo>
                    <a:lnTo>
                      <a:pt x="1209" y="419"/>
                    </a:lnTo>
                    <a:lnTo>
                      <a:pt x="1197" y="419"/>
                    </a:lnTo>
                    <a:lnTo>
                      <a:pt x="1197" y="419"/>
                    </a:lnTo>
                    <a:lnTo>
                      <a:pt x="1185" y="419"/>
                    </a:lnTo>
                    <a:lnTo>
                      <a:pt x="1185" y="419"/>
                    </a:lnTo>
                    <a:lnTo>
                      <a:pt x="1162" y="419"/>
                    </a:lnTo>
                    <a:lnTo>
                      <a:pt x="1162" y="419"/>
                    </a:lnTo>
                    <a:lnTo>
                      <a:pt x="1162" y="467"/>
                    </a:lnTo>
                    <a:lnTo>
                      <a:pt x="1162" y="467"/>
                    </a:lnTo>
                    <a:lnTo>
                      <a:pt x="1162" y="514"/>
                    </a:lnTo>
                    <a:lnTo>
                      <a:pt x="1162" y="514"/>
                    </a:lnTo>
                    <a:lnTo>
                      <a:pt x="1150" y="514"/>
                    </a:lnTo>
                    <a:lnTo>
                      <a:pt x="1150" y="514"/>
                    </a:lnTo>
                    <a:lnTo>
                      <a:pt x="1103" y="514"/>
                    </a:lnTo>
                    <a:lnTo>
                      <a:pt x="1103" y="514"/>
                    </a:lnTo>
                    <a:lnTo>
                      <a:pt x="1056" y="514"/>
                    </a:lnTo>
                    <a:lnTo>
                      <a:pt x="1056" y="514"/>
                    </a:lnTo>
                    <a:lnTo>
                      <a:pt x="1056" y="502"/>
                    </a:lnTo>
                    <a:lnTo>
                      <a:pt x="1056" y="502"/>
                    </a:lnTo>
                    <a:lnTo>
                      <a:pt x="1056" y="478"/>
                    </a:lnTo>
                    <a:lnTo>
                      <a:pt x="1056" y="478"/>
                    </a:lnTo>
                    <a:lnTo>
                      <a:pt x="1056" y="455"/>
                    </a:lnTo>
                    <a:lnTo>
                      <a:pt x="1056" y="455"/>
                    </a:lnTo>
                    <a:lnTo>
                      <a:pt x="1009" y="455"/>
                    </a:lnTo>
                    <a:lnTo>
                      <a:pt x="1009" y="455"/>
                    </a:lnTo>
                    <a:lnTo>
                      <a:pt x="997" y="455"/>
                    </a:lnTo>
                    <a:lnTo>
                      <a:pt x="997" y="455"/>
                    </a:lnTo>
                    <a:lnTo>
                      <a:pt x="990" y="455"/>
                    </a:lnTo>
                    <a:lnTo>
                      <a:pt x="985" y="455"/>
                    </a:lnTo>
                    <a:lnTo>
                      <a:pt x="985" y="455"/>
                    </a:lnTo>
                    <a:lnTo>
                      <a:pt x="985" y="448"/>
                    </a:lnTo>
                    <a:lnTo>
                      <a:pt x="985" y="443"/>
                    </a:lnTo>
                    <a:lnTo>
                      <a:pt x="985" y="443"/>
                    </a:lnTo>
                    <a:lnTo>
                      <a:pt x="978" y="443"/>
                    </a:lnTo>
                    <a:lnTo>
                      <a:pt x="973" y="443"/>
                    </a:lnTo>
                    <a:lnTo>
                      <a:pt x="973" y="443"/>
                    </a:lnTo>
                    <a:lnTo>
                      <a:pt x="962" y="443"/>
                    </a:lnTo>
                    <a:lnTo>
                      <a:pt x="962" y="443"/>
                    </a:lnTo>
                    <a:lnTo>
                      <a:pt x="914" y="443"/>
                    </a:lnTo>
                    <a:lnTo>
                      <a:pt x="914" y="443"/>
                    </a:lnTo>
                    <a:lnTo>
                      <a:pt x="891" y="443"/>
                    </a:lnTo>
                    <a:lnTo>
                      <a:pt x="891" y="443"/>
                    </a:lnTo>
                    <a:lnTo>
                      <a:pt x="877" y="443"/>
                    </a:lnTo>
                    <a:lnTo>
                      <a:pt x="877" y="443"/>
                    </a:lnTo>
                    <a:lnTo>
                      <a:pt x="865" y="443"/>
                    </a:lnTo>
                    <a:lnTo>
                      <a:pt x="865" y="443"/>
                    </a:lnTo>
                    <a:lnTo>
                      <a:pt x="853" y="443"/>
                    </a:lnTo>
                    <a:lnTo>
                      <a:pt x="853" y="443"/>
                    </a:lnTo>
                    <a:lnTo>
                      <a:pt x="841" y="443"/>
                    </a:lnTo>
                    <a:lnTo>
                      <a:pt x="841" y="443"/>
                    </a:lnTo>
                    <a:lnTo>
                      <a:pt x="841" y="455"/>
                    </a:lnTo>
                    <a:lnTo>
                      <a:pt x="841" y="455"/>
                    </a:lnTo>
                    <a:lnTo>
                      <a:pt x="844" y="459"/>
                    </a:lnTo>
                    <a:lnTo>
                      <a:pt x="841" y="467"/>
                    </a:lnTo>
                    <a:lnTo>
                      <a:pt x="841" y="467"/>
                    </a:lnTo>
                    <a:lnTo>
                      <a:pt x="837" y="467"/>
                    </a:lnTo>
                    <a:lnTo>
                      <a:pt x="830" y="467"/>
                    </a:lnTo>
                    <a:lnTo>
                      <a:pt x="830" y="467"/>
                    </a:lnTo>
                    <a:lnTo>
                      <a:pt x="783" y="467"/>
                    </a:lnTo>
                    <a:lnTo>
                      <a:pt x="783" y="467"/>
                    </a:lnTo>
                    <a:lnTo>
                      <a:pt x="783" y="490"/>
                    </a:lnTo>
                    <a:lnTo>
                      <a:pt x="783" y="490"/>
                    </a:lnTo>
                    <a:lnTo>
                      <a:pt x="783" y="502"/>
                    </a:lnTo>
                    <a:lnTo>
                      <a:pt x="783" y="502"/>
                    </a:lnTo>
                    <a:lnTo>
                      <a:pt x="783" y="525"/>
                    </a:lnTo>
                    <a:lnTo>
                      <a:pt x="783" y="525"/>
                    </a:lnTo>
                    <a:lnTo>
                      <a:pt x="771" y="525"/>
                    </a:lnTo>
                    <a:lnTo>
                      <a:pt x="771" y="525"/>
                    </a:lnTo>
                    <a:lnTo>
                      <a:pt x="747" y="525"/>
                    </a:lnTo>
                    <a:lnTo>
                      <a:pt x="747" y="525"/>
                    </a:lnTo>
                    <a:lnTo>
                      <a:pt x="700" y="525"/>
                    </a:lnTo>
                    <a:lnTo>
                      <a:pt x="700" y="525"/>
                    </a:lnTo>
                    <a:lnTo>
                      <a:pt x="700" y="547"/>
                    </a:lnTo>
                    <a:lnTo>
                      <a:pt x="700" y="547"/>
                    </a:lnTo>
                    <a:lnTo>
                      <a:pt x="676" y="547"/>
                    </a:lnTo>
                    <a:lnTo>
                      <a:pt x="676" y="547"/>
                    </a:lnTo>
                    <a:lnTo>
                      <a:pt x="653" y="547"/>
                    </a:lnTo>
                    <a:lnTo>
                      <a:pt x="653" y="547"/>
                    </a:lnTo>
                    <a:lnTo>
                      <a:pt x="653" y="535"/>
                    </a:lnTo>
                    <a:lnTo>
                      <a:pt x="653" y="535"/>
                    </a:lnTo>
                    <a:lnTo>
                      <a:pt x="653" y="530"/>
                    </a:lnTo>
                    <a:lnTo>
                      <a:pt x="653" y="525"/>
                    </a:lnTo>
                    <a:lnTo>
                      <a:pt x="653" y="525"/>
                    </a:lnTo>
                    <a:lnTo>
                      <a:pt x="648" y="523"/>
                    </a:lnTo>
                    <a:lnTo>
                      <a:pt x="641" y="525"/>
                    </a:lnTo>
                    <a:lnTo>
                      <a:pt x="641" y="525"/>
                    </a:lnTo>
                    <a:lnTo>
                      <a:pt x="634" y="523"/>
                    </a:lnTo>
                    <a:lnTo>
                      <a:pt x="629" y="525"/>
                    </a:lnTo>
                    <a:lnTo>
                      <a:pt x="629" y="525"/>
                    </a:lnTo>
                    <a:lnTo>
                      <a:pt x="629" y="530"/>
                    </a:lnTo>
                    <a:lnTo>
                      <a:pt x="629" y="535"/>
                    </a:lnTo>
                    <a:lnTo>
                      <a:pt x="629" y="535"/>
                    </a:lnTo>
                    <a:lnTo>
                      <a:pt x="622" y="537"/>
                    </a:lnTo>
                    <a:lnTo>
                      <a:pt x="618" y="535"/>
                    </a:lnTo>
                    <a:lnTo>
                      <a:pt x="618" y="535"/>
                    </a:lnTo>
                    <a:lnTo>
                      <a:pt x="618" y="537"/>
                    </a:lnTo>
                    <a:lnTo>
                      <a:pt x="618" y="542"/>
                    </a:lnTo>
                    <a:lnTo>
                      <a:pt x="618" y="547"/>
                    </a:lnTo>
                    <a:lnTo>
                      <a:pt x="618" y="547"/>
                    </a:lnTo>
                    <a:lnTo>
                      <a:pt x="611" y="547"/>
                    </a:lnTo>
                    <a:lnTo>
                      <a:pt x="606" y="547"/>
                    </a:lnTo>
                    <a:lnTo>
                      <a:pt x="606" y="547"/>
                    </a:lnTo>
                    <a:lnTo>
                      <a:pt x="606" y="535"/>
                    </a:lnTo>
                    <a:lnTo>
                      <a:pt x="606" y="535"/>
                    </a:lnTo>
                    <a:lnTo>
                      <a:pt x="606" y="525"/>
                    </a:lnTo>
                    <a:lnTo>
                      <a:pt x="606" y="525"/>
                    </a:lnTo>
                    <a:lnTo>
                      <a:pt x="594" y="525"/>
                    </a:lnTo>
                    <a:lnTo>
                      <a:pt x="594" y="525"/>
                    </a:lnTo>
                    <a:lnTo>
                      <a:pt x="582" y="525"/>
                    </a:lnTo>
                    <a:lnTo>
                      <a:pt x="582" y="525"/>
                    </a:lnTo>
                    <a:lnTo>
                      <a:pt x="570" y="525"/>
                    </a:lnTo>
                    <a:lnTo>
                      <a:pt x="570" y="525"/>
                    </a:lnTo>
                    <a:lnTo>
                      <a:pt x="559" y="525"/>
                    </a:lnTo>
                    <a:lnTo>
                      <a:pt x="559" y="525"/>
                    </a:lnTo>
                    <a:lnTo>
                      <a:pt x="552" y="523"/>
                    </a:lnTo>
                    <a:lnTo>
                      <a:pt x="547" y="525"/>
                    </a:lnTo>
                    <a:lnTo>
                      <a:pt x="547" y="525"/>
                    </a:lnTo>
                    <a:lnTo>
                      <a:pt x="545" y="530"/>
                    </a:lnTo>
                    <a:lnTo>
                      <a:pt x="547" y="535"/>
                    </a:lnTo>
                    <a:lnTo>
                      <a:pt x="547" y="535"/>
                    </a:lnTo>
                    <a:lnTo>
                      <a:pt x="547" y="547"/>
                    </a:lnTo>
                    <a:lnTo>
                      <a:pt x="547" y="547"/>
                    </a:lnTo>
                    <a:lnTo>
                      <a:pt x="523" y="547"/>
                    </a:lnTo>
                    <a:lnTo>
                      <a:pt x="523" y="547"/>
                    </a:lnTo>
                    <a:lnTo>
                      <a:pt x="523" y="535"/>
                    </a:lnTo>
                    <a:lnTo>
                      <a:pt x="523" y="535"/>
                    </a:lnTo>
                    <a:lnTo>
                      <a:pt x="523" y="530"/>
                    </a:lnTo>
                    <a:lnTo>
                      <a:pt x="523" y="525"/>
                    </a:lnTo>
                    <a:lnTo>
                      <a:pt x="523" y="525"/>
                    </a:lnTo>
                    <a:lnTo>
                      <a:pt x="516" y="523"/>
                    </a:lnTo>
                    <a:lnTo>
                      <a:pt x="512" y="525"/>
                    </a:lnTo>
                    <a:lnTo>
                      <a:pt x="512" y="525"/>
                    </a:lnTo>
                    <a:lnTo>
                      <a:pt x="504" y="523"/>
                    </a:lnTo>
                    <a:lnTo>
                      <a:pt x="500" y="525"/>
                    </a:lnTo>
                    <a:lnTo>
                      <a:pt x="500" y="525"/>
                    </a:lnTo>
                    <a:lnTo>
                      <a:pt x="474" y="525"/>
                    </a:lnTo>
                    <a:lnTo>
                      <a:pt x="474" y="525"/>
                    </a:lnTo>
                    <a:lnTo>
                      <a:pt x="474" y="518"/>
                    </a:lnTo>
                    <a:lnTo>
                      <a:pt x="474" y="516"/>
                    </a:lnTo>
                    <a:lnTo>
                      <a:pt x="474" y="514"/>
                    </a:lnTo>
                    <a:lnTo>
                      <a:pt x="474" y="514"/>
                    </a:lnTo>
                    <a:lnTo>
                      <a:pt x="481" y="511"/>
                    </a:lnTo>
                    <a:lnTo>
                      <a:pt x="488" y="514"/>
                    </a:lnTo>
                    <a:lnTo>
                      <a:pt x="488" y="514"/>
                    </a:lnTo>
                    <a:lnTo>
                      <a:pt x="512" y="514"/>
                    </a:lnTo>
                    <a:lnTo>
                      <a:pt x="512" y="514"/>
                    </a:lnTo>
                    <a:lnTo>
                      <a:pt x="535" y="514"/>
                    </a:lnTo>
                    <a:lnTo>
                      <a:pt x="535" y="514"/>
                    </a:lnTo>
                    <a:lnTo>
                      <a:pt x="535" y="467"/>
                    </a:lnTo>
                    <a:lnTo>
                      <a:pt x="535" y="467"/>
                    </a:lnTo>
                    <a:lnTo>
                      <a:pt x="528" y="467"/>
                    </a:lnTo>
                    <a:lnTo>
                      <a:pt x="523" y="467"/>
                    </a:lnTo>
                    <a:lnTo>
                      <a:pt x="523" y="467"/>
                    </a:lnTo>
                    <a:lnTo>
                      <a:pt x="523" y="478"/>
                    </a:lnTo>
                    <a:lnTo>
                      <a:pt x="523" y="478"/>
                    </a:lnTo>
                    <a:lnTo>
                      <a:pt x="474" y="478"/>
                    </a:lnTo>
                    <a:lnTo>
                      <a:pt x="474" y="478"/>
                    </a:lnTo>
                    <a:lnTo>
                      <a:pt x="474" y="467"/>
                    </a:lnTo>
                    <a:lnTo>
                      <a:pt x="474" y="467"/>
                    </a:lnTo>
                    <a:lnTo>
                      <a:pt x="474" y="443"/>
                    </a:lnTo>
                    <a:lnTo>
                      <a:pt x="474" y="443"/>
                    </a:lnTo>
                    <a:lnTo>
                      <a:pt x="474" y="431"/>
                    </a:lnTo>
                    <a:lnTo>
                      <a:pt x="474" y="431"/>
                    </a:lnTo>
                    <a:lnTo>
                      <a:pt x="474" y="408"/>
                    </a:lnTo>
                    <a:lnTo>
                      <a:pt x="474" y="408"/>
                    </a:lnTo>
                    <a:lnTo>
                      <a:pt x="474" y="361"/>
                    </a:lnTo>
                    <a:lnTo>
                      <a:pt x="474" y="361"/>
                    </a:lnTo>
                    <a:lnTo>
                      <a:pt x="474" y="313"/>
                    </a:lnTo>
                    <a:lnTo>
                      <a:pt x="474" y="313"/>
                    </a:lnTo>
                    <a:lnTo>
                      <a:pt x="450" y="313"/>
                    </a:lnTo>
                    <a:lnTo>
                      <a:pt x="450" y="313"/>
                    </a:lnTo>
                    <a:lnTo>
                      <a:pt x="439" y="313"/>
                    </a:lnTo>
                    <a:lnTo>
                      <a:pt x="439" y="313"/>
                    </a:lnTo>
                    <a:lnTo>
                      <a:pt x="427" y="313"/>
                    </a:lnTo>
                    <a:lnTo>
                      <a:pt x="427" y="313"/>
                    </a:lnTo>
                    <a:lnTo>
                      <a:pt x="422" y="316"/>
                    </a:lnTo>
                    <a:lnTo>
                      <a:pt x="415" y="313"/>
                    </a:lnTo>
                    <a:lnTo>
                      <a:pt x="415" y="313"/>
                    </a:lnTo>
                    <a:lnTo>
                      <a:pt x="410" y="316"/>
                    </a:lnTo>
                    <a:lnTo>
                      <a:pt x="403" y="313"/>
                    </a:lnTo>
                    <a:lnTo>
                      <a:pt x="403" y="313"/>
                    </a:lnTo>
                    <a:lnTo>
                      <a:pt x="403" y="302"/>
                    </a:lnTo>
                    <a:lnTo>
                      <a:pt x="403" y="302"/>
                    </a:lnTo>
                    <a:lnTo>
                      <a:pt x="403" y="292"/>
                    </a:lnTo>
                    <a:lnTo>
                      <a:pt x="403" y="292"/>
                    </a:lnTo>
                    <a:lnTo>
                      <a:pt x="380" y="292"/>
                    </a:lnTo>
                    <a:lnTo>
                      <a:pt x="380" y="292"/>
                    </a:lnTo>
                    <a:lnTo>
                      <a:pt x="332" y="292"/>
                    </a:lnTo>
                    <a:lnTo>
                      <a:pt x="332" y="292"/>
                    </a:lnTo>
                    <a:lnTo>
                      <a:pt x="321" y="292"/>
                    </a:lnTo>
                    <a:lnTo>
                      <a:pt x="321" y="292"/>
                    </a:lnTo>
                    <a:lnTo>
                      <a:pt x="297" y="292"/>
                    </a:lnTo>
                    <a:lnTo>
                      <a:pt x="297" y="292"/>
                    </a:lnTo>
                    <a:lnTo>
                      <a:pt x="274" y="292"/>
                    </a:lnTo>
                    <a:lnTo>
                      <a:pt x="274" y="292"/>
                    </a:lnTo>
                    <a:lnTo>
                      <a:pt x="274" y="245"/>
                    </a:lnTo>
                    <a:lnTo>
                      <a:pt x="274" y="245"/>
                    </a:lnTo>
                    <a:lnTo>
                      <a:pt x="274" y="221"/>
                    </a:lnTo>
                    <a:lnTo>
                      <a:pt x="274" y="221"/>
                    </a:lnTo>
                    <a:lnTo>
                      <a:pt x="250" y="221"/>
                    </a:lnTo>
                    <a:lnTo>
                      <a:pt x="250" y="221"/>
                    </a:lnTo>
                    <a:lnTo>
                      <a:pt x="250" y="245"/>
                    </a:lnTo>
                    <a:lnTo>
                      <a:pt x="250" y="245"/>
                    </a:lnTo>
                    <a:lnTo>
                      <a:pt x="250" y="292"/>
                    </a:lnTo>
                    <a:lnTo>
                      <a:pt x="250" y="292"/>
                    </a:lnTo>
                    <a:lnTo>
                      <a:pt x="238" y="292"/>
                    </a:lnTo>
                    <a:lnTo>
                      <a:pt x="238" y="292"/>
                    </a:lnTo>
                    <a:lnTo>
                      <a:pt x="191" y="292"/>
                    </a:lnTo>
                    <a:lnTo>
                      <a:pt x="191" y="292"/>
                    </a:lnTo>
                    <a:lnTo>
                      <a:pt x="179" y="292"/>
                    </a:lnTo>
                    <a:lnTo>
                      <a:pt x="179" y="292"/>
                    </a:lnTo>
                    <a:lnTo>
                      <a:pt x="156" y="292"/>
                    </a:lnTo>
                    <a:lnTo>
                      <a:pt x="156" y="292"/>
                    </a:lnTo>
                    <a:lnTo>
                      <a:pt x="144" y="292"/>
                    </a:lnTo>
                    <a:lnTo>
                      <a:pt x="144" y="292"/>
                    </a:lnTo>
                    <a:lnTo>
                      <a:pt x="132" y="292"/>
                    </a:lnTo>
                    <a:lnTo>
                      <a:pt x="132" y="292"/>
                    </a:lnTo>
                    <a:lnTo>
                      <a:pt x="125" y="290"/>
                    </a:lnTo>
                    <a:lnTo>
                      <a:pt x="120" y="292"/>
                    </a:lnTo>
                    <a:lnTo>
                      <a:pt x="120" y="292"/>
                    </a:lnTo>
                    <a:lnTo>
                      <a:pt x="118" y="297"/>
                    </a:lnTo>
                    <a:lnTo>
                      <a:pt x="120" y="302"/>
                    </a:lnTo>
                    <a:lnTo>
                      <a:pt x="120" y="302"/>
                    </a:lnTo>
                    <a:lnTo>
                      <a:pt x="120" y="313"/>
                    </a:lnTo>
                    <a:lnTo>
                      <a:pt x="120" y="313"/>
                    </a:lnTo>
                    <a:lnTo>
                      <a:pt x="120" y="325"/>
                    </a:lnTo>
                    <a:lnTo>
                      <a:pt x="120" y="325"/>
                    </a:lnTo>
                    <a:lnTo>
                      <a:pt x="71" y="325"/>
                    </a:lnTo>
                    <a:lnTo>
                      <a:pt x="71" y="325"/>
                    </a:lnTo>
                    <a:lnTo>
                      <a:pt x="47" y="325"/>
                    </a:lnTo>
                    <a:lnTo>
                      <a:pt x="47" y="325"/>
                    </a:lnTo>
                    <a:lnTo>
                      <a:pt x="47" y="349"/>
                    </a:lnTo>
                    <a:lnTo>
                      <a:pt x="47" y="349"/>
                    </a:lnTo>
                    <a:lnTo>
                      <a:pt x="47" y="361"/>
                    </a:lnTo>
                    <a:lnTo>
                      <a:pt x="47" y="361"/>
                    </a:lnTo>
                    <a:lnTo>
                      <a:pt x="47" y="384"/>
                    </a:lnTo>
                    <a:lnTo>
                      <a:pt x="47" y="384"/>
                    </a:lnTo>
                    <a:lnTo>
                      <a:pt x="47" y="396"/>
                    </a:lnTo>
                    <a:lnTo>
                      <a:pt x="47" y="396"/>
                    </a:lnTo>
                    <a:lnTo>
                      <a:pt x="47" y="419"/>
                    </a:lnTo>
                    <a:lnTo>
                      <a:pt x="47" y="419"/>
                    </a:lnTo>
                    <a:lnTo>
                      <a:pt x="47" y="431"/>
                    </a:lnTo>
                    <a:lnTo>
                      <a:pt x="47" y="431"/>
                    </a:lnTo>
                    <a:lnTo>
                      <a:pt x="47" y="455"/>
                    </a:lnTo>
                    <a:lnTo>
                      <a:pt x="47" y="455"/>
                    </a:lnTo>
                    <a:lnTo>
                      <a:pt x="47" y="502"/>
                    </a:lnTo>
                    <a:lnTo>
                      <a:pt x="47" y="502"/>
                    </a:lnTo>
                    <a:lnTo>
                      <a:pt x="47" y="514"/>
                    </a:lnTo>
                    <a:lnTo>
                      <a:pt x="47" y="514"/>
                    </a:lnTo>
                    <a:lnTo>
                      <a:pt x="47" y="535"/>
                    </a:lnTo>
                    <a:lnTo>
                      <a:pt x="47" y="535"/>
                    </a:lnTo>
                    <a:lnTo>
                      <a:pt x="47" y="558"/>
                    </a:lnTo>
                    <a:lnTo>
                      <a:pt x="47" y="558"/>
                    </a:lnTo>
                    <a:lnTo>
                      <a:pt x="36" y="558"/>
                    </a:lnTo>
                    <a:lnTo>
                      <a:pt x="36" y="558"/>
                    </a:lnTo>
                    <a:lnTo>
                      <a:pt x="24" y="558"/>
                    </a:lnTo>
                    <a:lnTo>
                      <a:pt x="24" y="558"/>
                    </a:lnTo>
                    <a:lnTo>
                      <a:pt x="12" y="558"/>
                    </a:lnTo>
                    <a:lnTo>
                      <a:pt x="12" y="558"/>
                    </a:lnTo>
                    <a:lnTo>
                      <a:pt x="7" y="558"/>
                    </a:lnTo>
                    <a:lnTo>
                      <a:pt x="0" y="558"/>
                    </a:lnTo>
                    <a:lnTo>
                      <a:pt x="0" y="558"/>
                    </a:lnTo>
                    <a:lnTo>
                      <a:pt x="0" y="561"/>
                    </a:lnTo>
                    <a:lnTo>
                      <a:pt x="0" y="566"/>
                    </a:lnTo>
                    <a:lnTo>
                      <a:pt x="0" y="570"/>
                    </a:lnTo>
                    <a:lnTo>
                      <a:pt x="0" y="570"/>
                    </a:lnTo>
                    <a:lnTo>
                      <a:pt x="0" y="594"/>
                    </a:lnTo>
                    <a:lnTo>
                      <a:pt x="0" y="594"/>
                    </a:lnTo>
                    <a:lnTo>
                      <a:pt x="0" y="601"/>
                    </a:lnTo>
                    <a:lnTo>
                      <a:pt x="0" y="606"/>
                    </a:lnTo>
                    <a:lnTo>
                      <a:pt x="0" y="606"/>
                    </a:lnTo>
                    <a:lnTo>
                      <a:pt x="12" y="606"/>
                    </a:lnTo>
                    <a:lnTo>
                      <a:pt x="12" y="606"/>
                    </a:lnTo>
                    <a:lnTo>
                      <a:pt x="24" y="606"/>
                    </a:lnTo>
                    <a:lnTo>
                      <a:pt x="24" y="606"/>
                    </a:lnTo>
                    <a:lnTo>
                      <a:pt x="36" y="606"/>
                    </a:lnTo>
                    <a:lnTo>
                      <a:pt x="36" y="606"/>
                    </a:lnTo>
                    <a:lnTo>
                      <a:pt x="59" y="606"/>
                    </a:lnTo>
                    <a:lnTo>
                      <a:pt x="59" y="606"/>
                    </a:lnTo>
                    <a:lnTo>
                      <a:pt x="109" y="606"/>
                    </a:lnTo>
                    <a:lnTo>
                      <a:pt x="109" y="606"/>
                    </a:lnTo>
                    <a:lnTo>
                      <a:pt x="132" y="606"/>
                    </a:lnTo>
                    <a:lnTo>
                      <a:pt x="132" y="606"/>
                    </a:lnTo>
                    <a:lnTo>
                      <a:pt x="156" y="606"/>
                    </a:lnTo>
                    <a:lnTo>
                      <a:pt x="156" y="606"/>
                    </a:lnTo>
                    <a:lnTo>
                      <a:pt x="168" y="606"/>
                    </a:lnTo>
                    <a:lnTo>
                      <a:pt x="168" y="606"/>
                    </a:lnTo>
                    <a:lnTo>
                      <a:pt x="191" y="606"/>
                    </a:lnTo>
                    <a:lnTo>
                      <a:pt x="191" y="606"/>
                    </a:lnTo>
                    <a:lnTo>
                      <a:pt x="203" y="606"/>
                    </a:lnTo>
                    <a:lnTo>
                      <a:pt x="203" y="606"/>
                    </a:lnTo>
                    <a:lnTo>
                      <a:pt x="226" y="606"/>
                    </a:lnTo>
                    <a:lnTo>
                      <a:pt x="226" y="606"/>
                    </a:lnTo>
                    <a:lnTo>
                      <a:pt x="238" y="606"/>
                    </a:lnTo>
                    <a:lnTo>
                      <a:pt x="238" y="606"/>
                    </a:lnTo>
                    <a:lnTo>
                      <a:pt x="262" y="606"/>
                    </a:lnTo>
                    <a:lnTo>
                      <a:pt x="262" y="606"/>
                    </a:lnTo>
                    <a:lnTo>
                      <a:pt x="274" y="606"/>
                    </a:lnTo>
                    <a:lnTo>
                      <a:pt x="274" y="606"/>
                    </a:lnTo>
                    <a:lnTo>
                      <a:pt x="297" y="606"/>
                    </a:lnTo>
                    <a:lnTo>
                      <a:pt x="297" y="606"/>
                    </a:lnTo>
                    <a:lnTo>
                      <a:pt x="309" y="606"/>
                    </a:lnTo>
                    <a:lnTo>
                      <a:pt x="309" y="606"/>
                    </a:lnTo>
                    <a:lnTo>
                      <a:pt x="332" y="606"/>
                    </a:lnTo>
                    <a:lnTo>
                      <a:pt x="332" y="606"/>
                    </a:lnTo>
                    <a:lnTo>
                      <a:pt x="344" y="606"/>
                    </a:lnTo>
                    <a:lnTo>
                      <a:pt x="344" y="606"/>
                    </a:lnTo>
                    <a:lnTo>
                      <a:pt x="368" y="606"/>
                    </a:lnTo>
                    <a:lnTo>
                      <a:pt x="368" y="606"/>
                    </a:lnTo>
                    <a:lnTo>
                      <a:pt x="380" y="606"/>
                    </a:lnTo>
                    <a:lnTo>
                      <a:pt x="380" y="606"/>
                    </a:lnTo>
                    <a:lnTo>
                      <a:pt x="403" y="606"/>
                    </a:lnTo>
                    <a:lnTo>
                      <a:pt x="403" y="606"/>
                    </a:lnTo>
                    <a:lnTo>
                      <a:pt x="427" y="606"/>
                    </a:lnTo>
                    <a:lnTo>
                      <a:pt x="427" y="606"/>
                    </a:lnTo>
                    <a:lnTo>
                      <a:pt x="439" y="606"/>
                    </a:lnTo>
                    <a:lnTo>
                      <a:pt x="439" y="606"/>
                    </a:lnTo>
                    <a:lnTo>
                      <a:pt x="462" y="606"/>
                    </a:lnTo>
                    <a:lnTo>
                      <a:pt x="462" y="606"/>
                    </a:lnTo>
                    <a:lnTo>
                      <a:pt x="474" y="606"/>
                    </a:lnTo>
                    <a:lnTo>
                      <a:pt x="474" y="606"/>
                    </a:lnTo>
                    <a:lnTo>
                      <a:pt x="500" y="606"/>
                    </a:lnTo>
                    <a:lnTo>
                      <a:pt x="500" y="606"/>
                    </a:lnTo>
                    <a:lnTo>
                      <a:pt x="512" y="606"/>
                    </a:lnTo>
                    <a:lnTo>
                      <a:pt x="512" y="606"/>
                    </a:lnTo>
                    <a:lnTo>
                      <a:pt x="535" y="606"/>
                    </a:lnTo>
                    <a:lnTo>
                      <a:pt x="535" y="606"/>
                    </a:lnTo>
                    <a:lnTo>
                      <a:pt x="547" y="606"/>
                    </a:lnTo>
                    <a:lnTo>
                      <a:pt x="547" y="606"/>
                    </a:lnTo>
                    <a:lnTo>
                      <a:pt x="570" y="606"/>
                    </a:lnTo>
                    <a:lnTo>
                      <a:pt x="570" y="606"/>
                    </a:lnTo>
                    <a:lnTo>
                      <a:pt x="582" y="606"/>
                    </a:lnTo>
                    <a:lnTo>
                      <a:pt x="582" y="606"/>
                    </a:lnTo>
                    <a:lnTo>
                      <a:pt x="606" y="606"/>
                    </a:lnTo>
                    <a:lnTo>
                      <a:pt x="606" y="606"/>
                    </a:lnTo>
                    <a:lnTo>
                      <a:pt x="618" y="606"/>
                    </a:lnTo>
                    <a:lnTo>
                      <a:pt x="618" y="606"/>
                    </a:lnTo>
                    <a:lnTo>
                      <a:pt x="641" y="606"/>
                    </a:lnTo>
                    <a:lnTo>
                      <a:pt x="641" y="606"/>
                    </a:lnTo>
                    <a:lnTo>
                      <a:pt x="653" y="606"/>
                    </a:lnTo>
                    <a:lnTo>
                      <a:pt x="653" y="606"/>
                    </a:lnTo>
                    <a:lnTo>
                      <a:pt x="676" y="606"/>
                    </a:lnTo>
                    <a:lnTo>
                      <a:pt x="676" y="606"/>
                    </a:lnTo>
                    <a:lnTo>
                      <a:pt x="700" y="606"/>
                    </a:lnTo>
                    <a:lnTo>
                      <a:pt x="700" y="606"/>
                    </a:lnTo>
                    <a:lnTo>
                      <a:pt x="712" y="606"/>
                    </a:lnTo>
                    <a:lnTo>
                      <a:pt x="712" y="606"/>
                    </a:lnTo>
                    <a:lnTo>
                      <a:pt x="735" y="606"/>
                    </a:lnTo>
                    <a:lnTo>
                      <a:pt x="735" y="606"/>
                    </a:lnTo>
                    <a:lnTo>
                      <a:pt x="747" y="606"/>
                    </a:lnTo>
                    <a:lnTo>
                      <a:pt x="747" y="606"/>
                    </a:lnTo>
                    <a:lnTo>
                      <a:pt x="771" y="606"/>
                    </a:lnTo>
                    <a:lnTo>
                      <a:pt x="771" y="606"/>
                    </a:lnTo>
                    <a:lnTo>
                      <a:pt x="783" y="606"/>
                    </a:lnTo>
                    <a:lnTo>
                      <a:pt x="783" y="606"/>
                    </a:lnTo>
                    <a:lnTo>
                      <a:pt x="806" y="606"/>
                    </a:lnTo>
                    <a:lnTo>
                      <a:pt x="806" y="606"/>
                    </a:lnTo>
                    <a:lnTo>
                      <a:pt x="818" y="606"/>
                    </a:lnTo>
                    <a:lnTo>
                      <a:pt x="818" y="606"/>
                    </a:lnTo>
                    <a:lnTo>
                      <a:pt x="841" y="606"/>
                    </a:lnTo>
                    <a:lnTo>
                      <a:pt x="841" y="606"/>
                    </a:lnTo>
                    <a:lnTo>
                      <a:pt x="853" y="606"/>
                    </a:lnTo>
                    <a:lnTo>
                      <a:pt x="853" y="606"/>
                    </a:lnTo>
                    <a:lnTo>
                      <a:pt x="877" y="606"/>
                    </a:lnTo>
                    <a:lnTo>
                      <a:pt x="877" y="606"/>
                    </a:lnTo>
                    <a:lnTo>
                      <a:pt x="891" y="606"/>
                    </a:lnTo>
                    <a:lnTo>
                      <a:pt x="891" y="606"/>
                    </a:lnTo>
                    <a:lnTo>
                      <a:pt x="914" y="606"/>
                    </a:lnTo>
                    <a:lnTo>
                      <a:pt x="914" y="606"/>
                    </a:lnTo>
                    <a:lnTo>
                      <a:pt x="926" y="606"/>
                    </a:lnTo>
                    <a:lnTo>
                      <a:pt x="926" y="606"/>
                    </a:lnTo>
                    <a:lnTo>
                      <a:pt x="950" y="606"/>
                    </a:lnTo>
                    <a:lnTo>
                      <a:pt x="950" y="606"/>
                    </a:lnTo>
                    <a:lnTo>
                      <a:pt x="962" y="606"/>
                    </a:lnTo>
                    <a:lnTo>
                      <a:pt x="962" y="606"/>
                    </a:lnTo>
                    <a:lnTo>
                      <a:pt x="985" y="606"/>
                    </a:lnTo>
                    <a:lnTo>
                      <a:pt x="985" y="606"/>
                    </a:lnTo>
                    <a:lnTo>
                      <a:pt x="997" y="606"/>
                    </a:lnTo>
                    <a:lnTo>
                      <a:pt x="997" y="606"/>
                    </a:lnTo>
                    <a:lnTo>
                      <a:pt x="1020" y="606"/>
                    </a:lnTo>
                    <a:lnTo>
                      <a:pt x="1020" y="606"/>
                    </a:lnTo>
                    <a:lnTo>
                      <a:pt x="1032" y="606"/>
                    </a:lnTo>
                    <a:lnTo>
                      <a:pt x="1032" y="606"/>
                    </a:lnTo>
                    <a:lnTo>
                      <a:pt x="1056" y="606"/>
                    </a:lnTo>
                    <a:lnTo>
                      <a:pt x="1056" y="606"/>
                    </a:lnTo>
                    <a:lnTo>
                      <a:pt x="1068" y="606"/>
                    </a:lnTo>
                    <a:lnTo>
                      <a:pt x="1068" y="606"/>
                    </a:lnTo>
                    <a:lnTo>
                      <a:pt x="1091" y="606"/>
                    </a:lnTo>
                    <a:lnTo>
                      <a:pt x="1091" y="606"/>
                    </a:lnTo>
                    <a:lnTo>
                      <a:pt x="1103" y="606"/>
                    </a:lnTo>
                    <a:lnTo>
                      <a:pt x="1103" y="606"/>
                    </a:lnTo>
                    <a:lnTo>
                      <a:pt x="1127" y="606"/>
                    </a:lnTo>
                    <a:lnTo>
                      <a:pt x="1127" y="606"/>
                    </a:lnTo>
                    <a:lnTo>
                      <a:pt x="1138" y="606"/>
                    </a:lnTo>
                    <a:lnTo>
                      <a:pt x="1138" y="606"/>
                    </a:lnTo>
                    <a:lnTo>
                      <a:pt x="1162" y="606"/>
                    </a:lnTo>
                    <a:lnTo>
                      <a:pt x="1162" y="606"/>
                    </a:lnTo>
                    <a:lnTo>
                      <a:pt x="1174" y="606"/>
                    </a:lnTo>
                    <a:lnTo>
                      <a:pt x="1174" y="606"/>
                    </a:lnTo>
                    <a:lnTo>
                      <a:pt x="1197" y="606"/>
                    </a:lnTo>
                    <a:lnTo>
                      <a:pt x="1197" y="606"/>
                    </a:lnTo>
                    <a:lnTo>
                      <a:pt x="1209" y="606"/>
                    </a:lnTo>
                    <a:lnTo>
                      <a:pt x="1209" y="606"/>
                    </a:lnTo>
                    <a:lnTo>
                      <a:pt x="1233" y="606"/>
                    </a:lnTo>
                    <a:lnTo>
                      <a:pt x="1233" y="606"/>
                    </a:lnTo>
                    <a:lnTo>
                      <a:pt x="1256" y="606"/>
                    </a:lnTo>
                    <a:lnTo>
                      <a:pt x="1256" y="606"/>
                    </a:lnTo>
                    <a:lnTo>
                      <a:pt x="1268" y="606"/>
                    </a:lnTo>
                    <a:lnTo>
                      <a:pt x="1268" y="606"/>
                    </a:lnTo>
                    <a:lnTo>
                      <a:pt x="1291" y="606"/>
                    </a:lnTo>
                    <a:lnTo>
                      <a:pt x="1291" y="606"/>
                    </a:lnTo>
                    <a:lnTo>
                      <a:pt x="1306" y="606"/>
                    </a:lnTo>
                    <a:lnTo>
                      <a:pt x="1306" y="606"/>
                    </a:lnTo>
                    <a:lnTo>
                      <a:pt x="1329" y="606"/>
                    </a:lnTo>
                    <a:lnTo>
                      <a:pt x="1329" y="606"/>
                    </a:lnTo>
                    <a:lnTo>
                      <a:pt x="1341" y="606"/>
                    </a:lnTo>
                    <a:lnTo>
                      <a:pt x="1341" y="606"/>
                    </a:lnTo>
                    <a:lnTo>
                      <a:pt x="1365" y="606"/>
                    </a:lnTo>
                    <a:lnTo>
                      <a:pt x="1365" y="606"/>
                    </a:lnTo>
                    <a:lnTo>
                      <a:pt x="1376" y="606"/>
                    </a:lnTo>
                    <a:lnTo>
                      <a:pt x="1376" y="606"/>
                    </a:lnTo>
                    <a:lnTo>
                      <a:pt x="1400" y="606"/>
                    </a:lnTo>
                    <a:lnTo>
                      <a:pt x="1400" y="606"/>
                    </a:lnTo>
                    <a:lnTo>
                      <a:pt x="1412" y="606"/>
                    </a:lnTo>
                    <a:lnTo>
                      <a:pt x="1412" y="606"/>
                    </a:lnTo>
                    <a:lnTo>
                      <a:pt x="1435" y="606"/>
                    </a:lnTo>
                    <a:lnTo>
                      <a:pt x="1435" y="606"/>
                    </a:lnTo>
                    <a:lnTo>
                      <a:pt x="1447" y="606"/>
                    </a:lnTo>
                    <a:lnTo>
                      <a:pt x="1447" y="606"/>
                    </a:lnTo>
                    <a:lnTo>
                      <a:pt x="1471" y="606"/>
                    </a:lnTo>
                    <a:lnTo>
                      <a:pt x="1471" y="606"/>
                    </a:lnTo>
                    <a:lnTo>
                      <a:pt x="1482" y="606"/>
                    </a:lnTo>
                    <a:lnTo>
                      <a:pt x="1482" y="606"/>
                    </a:lnTo>
                    <a:lnTo>
                      <a:pt x="1506" y="606"/>
                    </a:lnTo>
                    <a:lnTo>
                      <a:pt x="1506" y="606"/>
                    </a:lnTo>
                    <a:lnTo>
                      <a:pt x="1529" y="606"/>
                    </a:lnTo>
                    <a:lnTo>
                      <a:pt x="1529" y="606"/>
                    </a:lnTo>
                    <a:lnTo>
                      <a:pt x="1541" y="606"/>
                    </a:lnTo>
                    <a:lnTo>
                      <a:pt x="1541" y="606"/>
                    </a:lnTo>
                    <a:lnTo>
                      <a:pt x="1565" y="606"/>
                    </a:lnTo>
                    <a:lnTo>
                      <a:pt x="1565" y="606"/>
                    </a:lnTo>
                    <a:lnTo>
                      <a:pt x="1577" y="606"/>
                    </a:lnTo>
                    <a:lnTo>
                      <a:pt x="1577" y="606"/>
                    </a:lnTo>
                    <a:lnTo>
                      <a:pt x="1600" y="606"/>
                    </a:lnTo>
                    <a:lnTo>
                      <a:pt x="1600" y="606"/>
                    </a:lnTo>
                    <a:lnTo>
                      <a:pt x="1612" y="606"/>
                    </a:lnTo>
                    <a:lnTo>
                      <a:pt x="1612" y="606"/>
                    </a:lnTo>
                    <a:lnTo>
                      <a:pt x="1635" y="606"/>
                    </a:lnTo>
                    <a:lnTo>
                      <a:pt x="1635" y="606"/>
                    </a:lnTo>
                    <a:lnTo>
                      <a:pt x="1647" y="606"/>
                    </a:lnTo>
                    <a:lnTo>
                      <a:pt x="1647" y="606"/>
                    </a:lnTo>
                    <a:lnTo>
                      <a:pt x="1671" y="606"/>
                    </a:lnTo>
                    <a:lnTo>
                      <a:pt x="1671" y="606"/>
                    </a:lnTo>
                    <a:lnTo>
                      <a:pt x="1683" y="606"/>
                    </a:lnTo>
                    <a:lnTo>
                      <a:pt x="1683" y="606"/>
                    </a:lnTo>
                    <a:lnTo>
                      <a:pt x="1709" y="606"/>
                    </a:lnTo>
                    <a:lnTo>
                      <a:pt x="1709" y="606"/>
                    </a:lnTo>
                    <a:lnTo>
                      <a:pt x="1720" y="606"/>
                    </a:lnTo>
                    <a:lnTo>
                      <a:pt x="1720" y="606"/>
                    </a:lnTo>
                    <a:lnTo>
                      <a:pt x="1744" y="606"/>
                    </a:lnTo>
                    <a:lnTo>
                      <a:pt x="1744" y="606"/>
                    </a:lnTo>
                    <a:lnTo>
                      <a:pt x="1756" y="606"/>
                    </a:lnTo>
                    <a:lnTo>
                      <a:pt x="1756" y="606"/>
                    </a:lnTo>
                    <a:lnTo>
                      <a:pt x="1779" y="606"/>
                    </a:lnTo>
                    <a:lnTo>
                      <a:pt x="1779" y="606"/>
                    </a:lnTo>
                    <a:lnTo>
                      <a:pt x="1803" y="606"/>
                    </a:lnTo>
                    <a:lnTo>
                      <a:pt x="1803" y="606"/>
                    </a:lnTo>
                    <a:lnTo>
                      <a:pt x="1815" y="606"/>
                    </a:lnTo>
                    <a:lnTo>
                      <a:pt x="1815" y="606"/>
                    </a:lnTo>
                    <a:lnTo>
                      <a:pt x="1838" y="606"/>
                    </a:lnTo>
                    <a:lnTo>
                      <a:pt x="1838" y="606"/>
                    </a:lnTo>
                    <a:lnTo>
                      <a:pt x="1850" y="606"/>
                    </a:lnTo>
                    <a:lnTo>
                      <a:pt x="1850" y="606"/>
                    </a:lnTo>
                    <a:lnTo>
                      <a:pt x="1873" y="606"/>
                    </a:lnTo>
                    <a:lnTo>
                      <a:pt x="1873" y="606"/>
                    </a:lnTo>
                    <a:lnTo>
                      <a:pt x="1885" y="606"/>
                    </a:lnTo>
                    <a:lnTo>
                      <a:pt x="1885" y="606"/>
                    </a:lnTo>
                    <a:lnTo>
                      <a:pt x="1909" y="606"/>
                    </a:lnTo>
                    <a:lnTo>
                      <a:pt x="1909" y="606"/>
                    </a:lnTo>
                    <a:lnTo>
                      <a:pt x="1921" y="606"/>
                    </a:lnTo>
                    <a:lnTo>
                      <a:pt x="1921" y="606"/>
                    </a:lnTo>
                    <a:lnTo>
                      <a:pt x="1944" y="606"/>
                    </a:lnTo>
                    <a:lnTo>
                      <a:pt x="1944" y="606"/>
                    </a:lnTo>
                    <a:lnTo>
                      <a:pt x="1956" y="606"/>
                    </a:lnTo>
                    <a:lnTo>
                      <a:pt x="1956" y="606"/>
                    </a:lnTo>
                    <a:lnTo>
                      <a:pt x="1979" y="606"/>
                    </a:lnTo>
                    <a:lnTo>
                      <a:pt x="1979" y="606"/>
                    </a:lnTo>
                    <a:lnTo>
                      <a:pt x="1991" y="606"/>
                    </a:lnTo>
                    <a:lnTo>
                      <a:pt x="1991" y="606"/>
                    </a:lnTo>
                    <a:lnTo>
                      <a:pt x="2015" y="606"/>
                    </a:lnTo>
                    <a:lnTo>
                      <a:pt x="2015" y="606"/>
                    </a:lnTo>
                    <a:lnTo>
                      <a:pt x="2027" y="606"/>
                    </a:lnTo>
                    <a:lnTo>
                      <a:pt x="2027" y="606"/>
                    </a:lnTo>
                    <a:lnTo>
                      <a:pt x="2050" y="606"/>
                    </a:lnTo>
                    <a:lnTo>
                      <a:pt x="2050" y="606"/>
                    </a:lnTo>
                    <a:lnTo>
                      <a:pt x="2062" y="606"/>
                    </a:lnTo>
                    <a:lnTo>
                      <a:pt x="2062" y="606"/>
                    </a:lnTo>
                    <a:lnTo>
                      <a:pt x="2085" y="606"/>
                    </a:lnTo>
                    <a:lnTo>
                      <a:pt x="2085" y="606"/>
                    </a:lnTo>
                    <a:lnTo>
                      <a:pt x="2097" y="606"/>
                    </a:lnTo>
                    <a:lnTo>
                      <a:pt x="2097" y="606"/>
                    </a:lnTo>
                    <a:lnTo>
                      <a:pt x="2123" y="606"/>
                    </a:lnTo>
                    <a:lnTo>
                      <a:pt x="2123" y="606"/>
                    </a:lnTo>
                    <a:lnTo>
                      <a:pt x="2135" y="606"/>
                    </a:lnTo>
                    <a:lnTo>
                      <a:pt x="2135" y="606"/>
                    </a:lnTo>
                    <a:lnTo>
                      <a:pt x="2159" y="606"/>
                    </a:lnTo>
                    <a:lnTo>
                      <a:pt x="2159" y="606"/>
                    </a:lnTo>
                    <a:lnTo>
                      <a:pt x="2170" y="606"/>
                    </a:lnTo>
                    <a:lnTo>
                      <a:pt x="2170" y="606"/>
                    </a:lnTo>
                    <a:lnTo>
                      <a:pt x="2194" y="606"/>
                    </a:lnTo>
                    <a:lnTo>
                      <a:pt x="2194" y="606"/>
                    </a:lnTo>
                    <a:lnTo>
                      <a:pt x="2206" y="606"/>
                    </a:lnTo>
                    <a:lnTo>
                      <a:pt x="2206" y="606"/>
                    </a:lnTo>
                    <a:lnTo>
                      <a:pt x="2229" y="606"/>
                    </a:lnTo>
                    <a:lnTo>
                      <a:pt x="2229" y="606"/>
                    </a:lnTo>
                    <a:lnTo>
                      <a:pt x="2241" y="606"/>
                    </a:lnTo>
                    <a:lnTo>
                      <a:pt x="2241" y="606"/>
                    </a:lnTo>
                    <a:lnTo>
                      <a:pt x="2265" y="606"/>
                    </a:lnTo>
                    <a:lnTo>
                      <a:pt x="2265" y="606"/>
                    </a:lnTo>
                    <a:lnTo>
                      <a:pt x="2276" y="606"/>
                    </a:lnTo>
                    <a:lnTo>
                      <a:pt x="2276" y="606"/>
                    </a:lnTo>
                    <a:lnTo>
                      <a:pt x="2300" y="606"/>
                    </a:lnTo>
                    <a:lnTo>
                      <a:pt x="2300" y="606"/>
                    </a:lnTo>
                    <a:lnTo>
                      <a:pt x="2312" y="606"/>
                    </a:lnTo>
                    <a:lnTo>
                      <a:pt x="2312" y="606"/>
                    </a:lnTo>
                    <a:lnTo>
                      <a:pt x="2335" y="606"/>
                    </a:lnTo>
                    <a:lnTo>
                      <a:pt x="2335" y="606"/>
                    </a:lnTo>
                    <a:lnTo>
                      <a:pt x="2338" y="606"/>
                    </a:lnTo>
                    <a:lnTo>
                      <a:pt x="2338" y="490"/>
                    </a:lnTo>
                    <a:close/>
                  </a:path>
                </a:pathLst>
              </a:custGeom>
              <a:solidFill>
                <a:schemeClr val="accent2">
                  <a:alpha val="58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4648200" y="2794175"/>
              <a:ext cx="3702050" cy="890588"/>
            </a:xfrm>
            <a:custGeom>
              <a:avLst/>
              <a:gdLst>
                <a:gd name="T0" fmla="*/ 2259 w 2332"/>
                <a:gd name="T1" fmla="*/ 513 h 561"/>
                <a:gd name="T2" fmla="*/ 2177 w 2332"/>
                <a:gd name="T3" fmla="*/ 466 h 561"/>
                <a:gd name="T4" fmla="*/ 2059 w 2332"/>
                <a:gd name="T5" fmla="*/ 452 h 561"/>
                <a:gd name="T6" fmla="*/ 2005 w 2332"/>
                <a:gd name="T7" fmla="*/ 452 h 561"/>
                <a:gd name="T8" fmla="*/ 1927 w 2332"/>
                <a:gd name="T9" fmla="*/ 466 h 561"/>
                <a:gd name="T10" fmla="*/ 1892 w 2332"/>
                <a:gd name="T11" fmla="*/ 478 h 561"/>
                <a:gd name="T12" fmla="*/ 1837 w 2332"/>
                <a:gd name="T13" fmla="*/ 429 h 561"/>
                <a:gd name="T14" fmla="*/ 1797 w 2332"/>
                <a:gd name="T15" fmla="*/ 228 h 561"/>
                <a:gd name="T16" fmla="*/ 1748 w 2332"/>
                <a:gd name="T17" fmla="*/ 167 h 561"/>
                <a:gd name="T18" fmla="*/ 1630 w 2332"/>
                <a:gd name="T19" fmla="*/ 155 h 561"/>
                <a:gd name="T20" fmla="*/ 1618 w 2332"/>
                <a:gd name="T21" fmla="*/ 228 h 561"/>
                <a:gd name="T22" fmla="*/ 1576 w 2332"/>
                <a:gd name="T23" fmla="*/ 202 h 561"/>
                <a:gd name="T24" fmla="*/ 1486 w 2332"/>
                <a:gd name="T25" fmla="*/ 217 h 561"/>
                <a:gd name="T26" fmla="*/ 1451 w 2332"/>
                <a:gd name="T27" fmla="*/ 334 h 561"/>
                <a:gd name="T28" fmla="*/ 1416 w 2332"/>
                <a:gd name="T29" fmla="*/ 358 h 561"/>
                <a:gd name="T30" fmla="*/ 1357 w 2332"/>
                <a:gd name="T31" fmla="*/ 275 h 561"/>
                <a:gd name="T32" fmla="*/ 1357 w 2332"/>
                <a:gd name="T33" fmla="*/ 108 h 561"/>
                <a:gd name="T34" fmla="*/ 1296 w 2332"/>
                <a:gd name="T35" fmla="*/ 68 h 561"/>
                <a:gd name="T36" fmla="*/ 1225 w 2332"/>
                <a:gd name="T37" fmla="*/ 66 h 561"/>
                <a:gd name="T38" fmla="*/ 1201 w 2332"/>
                <a:gd name="T39" fmla="*/ 89 h 561"/>
                <a:gd name="T40" fmla="*/ 1178 w 2332"/>
                <a:gd name="T41" fmla="*/ 120 h 561"/>
                <a:gd name="T42" fmla="*/ 1166 w 2332"/>
                <a:gd name="T43" fmla="*/ 240 h 561"/>
                <a:gd name="T44" fmla="*/ 1135 w 2332"/>
                <a:gd name="T45" fmla="*/ 287 h 561"/>
                <a:gd name="T46" fmla="*/ 1046 w 2332"/>
                <a:gd name="T47" fmla="*/ 299 h 561"/>
                <a:gd name="T48" fmla="*/ 1008 w 2332"/>
                <a:gd name="T49" fmla="*/ 323 h 561"/>
                <a:gd name="T50" fmla="*/ 963 w 2332"/>
                <a:gd name="T51" fmla="*/ 217 h 561"/>
                <a:gd name="T52" fmla="*/ 881 w 2332"/>
                <a:gd name="T53" fmla="*/ 132 h 561"/>
                <a:gd name="T54" fmla="*/ 834 w 2332"/>
                <a:gd name="T55" fmla="*/ 96 h 561"/>
                <a:gd name="T56" fmla="*/ 810 w 2332"/>
                <a:gd name="T57" fmla="*/ 120 h 561"/>
                <a:gd name="T58" fmla="*/ 784 w 2332"/>
                <a:gd name="T59" fmla="*/ 217 h 561"/>
                <a:gd name="T60" fmla="*/ 737 w 2332"/>
                <a:gd name="T61" fmla="*/ 275 h 561"/>
                <a:gd name="T62" fmla="*/ 643 w 2332"/>
                <a:gd name="T63" fmla="*/ 144 h 561"/>
                <a:gd name="T64" fmla="*/ 631 w 2332"/>
                <a:gd name="T65" fmla="*/ 73 h 561"/>
                <a:gd name="T66" fmla="*/ 584 w 2332"/>
                <a:gd name="T67" fmla="*/ 108 h 561"/>
                <a:gd name="T68" fmla="*/ 511 w 2332"/>
                <a:gd name="T69" fmla="*/ 144 h 561"/>
                <a:gd name="T70" fmla="*/ 499 w 2332"/>
                <a:gd name="T71" fmla="*/ 191 h 561"/>
                <a:gd name="T72" fmla="*/ 476 w 2332"/>
                <a:gd name="T73" fmla="*/ 191 h 561"/>
                <a:gd name="T74" fmla="*/ 452 w 2332"/>
                <a:gd name="T75" fmla="*/ 108 h 561"/>
                <a:gd name="T76" fmla="*/ 440 w 2332"/>
                <a:gd name="T77" fmla="*/ 26 h 561"/>
                <a:gd name="T78" fmla="*/ 428 w 2332"/>
                <a:gd name="T79" fmla="*/ 49 h 561"/>
                <a:gd name="T80" fmla="*/ 405 w 2332"/>
                <a:gd name="T81" fmla="*/ 108 h 561"/>
                <a:gd name="T82" fmla="*/ 358 w 2332"/>
                <a:gd name="T83" fmla="*/ 252 h 561"/>
                <a:gd name="T84" fmla="*/ 304 w 2332"/>
                <a:gd name="T85" fmla="*/ 181 h 561"/>
                <a:gd name="T86" fmla="*/ 214 w 2332"/>
                <a:gd name="T87" fmla="*/ 179 h 561"/>
                <a:gd name="T88" fmla="*/ 167 w 2332"/>
                <a:gd name="T89" fmla="*/ 250 h 561"/>
                <a:gd name="T90" fmla="*/ 143 w 2332"/>
                <a:gd name="T91" fmla="*/ 299 h 561"/>
                <a:gd name="T92" fmla="*/ 120 w 2332"/>
                <a:gd name="T93" fmla="*/ 334 h 561"/>
                <a:gd name="T94" fmla="*/ 35 w 2332"/>
                <a:gd name="T95" fmla="*/ 561 h 561"/>
                <a:gd name="T96" fmla="*/ 190 w 2332"/>
                <a:gd name="T97" fmla="*/ 561 h 561"/>
                <a:gd name="T98" fmla="*/ 381 w 2332"/>
                <a:gd name="T99" fmla="*/ 561 h 561"/>
                <a:gd name="T100" fmla="*/ 558 w 2332"/>
                <a:gd name="T101" fmla="*/ 561 h 561"/>
                <a:gd name="T102" fmla="*/ 725 w 2332"/>
                <a:gd name="T103" fmla="*/ 561 h 561"/>
                <a:gd name="T104" fmla="*/ 881 w 2332"/>
                <a:gd name="T105" fmla="*/ 561 h 561"/>
                <a:gd name="T106" fmla="*/ 1046 w 2332"/>
                <a:gd name="T107" fmla="*/ 561 h 561"/>
                <a:gd name="T108" fmla="*/ 1225 w 2332"/>
                <a:gd name="T109" fmla="*/ 561 h 561"/>
                <a:gd name="T110" fmla="*/ 1416 w 2332"/>
                <a:gd name="T111" fmla="*/ 561 h 561"/>
                <a:gd name="T112" fmla="*/ 1571 w 2332"/>
                <a:gd name="T113" fmla="*/ 561 h 561"/>
                <a:gd name="T114" fmla="*/ 1760 w 2332"/>
                <a:gd name="T115" fmla="*/ 561 h 561"/>
                <a:gd name="T116" fmla="*/ 1951 w 2332"/>
                <a:gd name="T117" fmla="*/ 561 h 561"/>
                <a:gd name="T118" fmla="*/ 2153 w 2332"/>
                <a:gd name="T119" fmla="*/ 561 h 561"/>
                <a:gd name="T120" fmla="*/ 2332 w 2332"/>
                <a:gd name="T121" fmla="*/ 561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332" h="561">
                  <a:moveTo>
                    <a:pt x="2332" y="549"/>
                  </a:moveTo>
                  <a:lnTo>
                    <a:pt x="2332" y="549"/>
                  </a:lnTo>
                  <a:lnTo>
                    <a:pt x="2332" y="525"/>
                  </a:lnTo>
                  <a:lnTo>
                    <a:pt x="2332" y="525"/>
                  </a:lnTo>
                  <a:lnTo>
                    <a:pt x="2332" y="518"/>
                  </a:lnTo>
                  <a:lnTo>
                    <a:pt x="2332" y="513"/>
                  </a:lnTo>
                  <a:lnTo>
                    <a:pt x="2332" y="513"/>
                  </a:lnTo>
                  <a:lnTo>
                    <a:pt x="2325" y="513"/>
                  </a:lnTo>
                  <a:lnTo>
                    <a:pt x="2320" y="513"/>
                  </a:lnTo>
                  <a:lnTo>
                    <a:pt x="2320" y="513"/>
                  </a:lnTo>
                  <a:lnTo>
                    <a:pt x="2309" y="513"/>
                  </a:lnTo>
                  <a:lnTo>
                    <a:pt x="2309" y="513"/>
                  </a:lnTo>
                  <a:lnTo>
                    <a:pt x="2297" y="513"/>
                  </a:lnTo>
                  <a:lnTo>
                    <a:pt x="2297" y="513"/>
                  </a:lnTo>
                  <a:lnTo>
                    <a:pt x="2271" y="513"/>
                  </a:lnTo>
                  <a:lnTo>
                    <a:pt x="2271" y="513"/>
                  </a:lnTo>
                  <a:lnTo>
                    <a:pt x="2259" y="513"/>
                  </a:lnTo>
                  <a:lnTo>
                    <a:pt x="2259" y="513"/>
                  </a:lnTo>
                  <a:lnTo>
                    <a:pt x="2236" y="513"/>
                  </a:lnTo>
                  <a:lnTo>
                    <a:pt x="2236" y="513"/>
                  </a:lnTo>
                  <a:lnTo>
                    <a:pt x="2188" y="513"/>
                  </a:lnTo>
                  <a:lnTo>
                    <a:pt x="2188" y="513"/>
                  </a:lnTo>
                  <a:lnTo>
                    <a:pt x="2188" y="502"/>
                  </a:lnTo>
                  <a:lnTo>
                    <a:pt x="2188" y="502"/>
                  </a:lnTo>
                  <a:lnTo>
                    <a:pt x="2188" y="490"/>
                  </a:lnTo>
                  <a:lnTo>
                    <a:pt x="2188" y="490"/>
                  </a:lnTo>
                  <a:lnTo>
                    <a:pt x="2188" y="483"/>
                  </a:lnTo>
                  <a:lnTo>
                    <a:pt x="2188" y="478"/>
                  </a:lnTo>
                  <a:lnTo>
                    <a:pt x="2188" y="478"/>
                  </a:lnTo>
                  <a:lnTo>
                    <a:pt x="2184" y="478"/>
                  </a:lnTo>
                  <a:lnTo>
                    <a:pt x="2177" y="478"/>
                  </a:lnTo>
                  <a:lnTo>
                    <a:pt x="2177" y="478"/>
                  </a:lnTo>
                  <a:lnTo>
                    <a:pt x="2177" y="476"/>
                  </a:lnTo>
                  <a:lnTo>
                    <a:pt x="2177" y="471"/>
                  </a:lnTo>
                  <a:lnTo>
                    <a:pt x="2177" y="469"/>
                  </a:lnTo>
                  <a:lnTo>
                    <a:pt x="2177" y="466"/>
                  </a:lnTo>
                  <a:lnTo>
                    <a:pt x="2177" y="466"/>
                  </a:lnTo>
                  <a:lnTo>
                    <a:pt x="2174" y="464"/>
                  </a:lnTo>
                  <a:lnTo>
                    <a:pt x="2172" y="466"/>
                  </a:lnTo>
                  <a:lnTo>
                    <a:pt x="2167" y="466"/>
                  </a:lnTo>
                  <a:lnTo>
                    <a:pt x="2165" y="466"/>
                  </a:lnTo>
                  <a:lnTo>
                    <a:pt x="2165" y="466"/>
                  </a:lnTo>
                  <a:lnTo>
                    <a:pt x="2165" y="464"/>
                  </a:lnTo>
                  <a:lnTo>
                    <a:pt x="2165" y="459"/>
                  </a:lnTo>
                  <a:lnTo>
                    <a:pt x="2165" y="452"/>
                  </a:lnTo>
                  <a:lnTo>
                    <a:pt x="2165" y="452"/>
                  </a:lnTo>
                  <a:lnTo>
                    <a:pt x="2153" y="452"/>
                  </a:lnTo>
                  <a:lnTo>
                    <a:pt x="2153" y="452"/>
                  </a:lnTo>
                  <a:lnTo>
                    <a:pt x="2130" y="452"/>
                  </a:lnTo>
                  <a:lnTo>
                    <a:pt x="2130" y="452"/>
                  </a:lnTo>
                  <a:lnTo>
                    <a:pt x="2082" y="452"/>
                  </a:lnTo>
                  <a:lnTo>
                    <a:pt x="2082" y="452"/>
                  </a:lnTo>
                  <a:lnTo>
                    <a:pt x="2059" y="452"/>
                  </a:lnTo>
                  <a:lnTo>
                    <a:pt x="2059" y="452"/>
                  </a:lnTo>
                  <a:lnTo>
                    <a:pt x="2052" y="452"/>
                  </a:lnTo>
                  <a:lnTo>
                    <a:pt x="2047" y="452"/>
                  </a:lnTo>
                  <a:lnTo>
                    <a:pt x="2047" y="452"/>
                  </a:lnTo>
                  <a:lnTo>
                    <a:pt x="2045" y="455"/>
                  </a:lnTo>
                  <a:lnTo>
                    <a:pt x="2047" y="459"/>
                  </a:lnTo>
                  <a:lnTo>
                    <a:pt x="2047" y="466"/>
                  </a:lnTo>
                  <a:lnTo>
                    <a:pt x="2047" y="466"/>
                  </a:lnTo>
                  <a:lnTo>
                    <a:pt x="2040" y="466"/>
                  </a:lnTo>
                  <a:lnTo>
                    <a:pt x="2035" y="466"/>
                  </a:lnTo>
                  <a:lnTo>
                    <a:pt x="2035" y="466"/>
                  </a:lnTo>
                  <a:lnTo>
                    <a:pt x="2035" y="452"/>
                  </a:lnTo>
                  <a:lnTo>
                    <a:pt x="2035" y="452"/>
                  </a:lnTo>
                  <a:lnTo>
                    <a:pt x="2028" y="452"/>
                  </a:lnTo>
                  <a:lnTo>
                    <a:pt x="2021" y="452"/>
                  </a:lnTo>
                  <a:lnTo>
                    <a:pt x="2021" y="452"/>
                  </a:lnTo>
                  <a:lnTo>
                    <a:pt x="2009" y="452"/>
                  </a:lnTo>
                  <a:lnTo>
                    <a:pt x="2009" y="452"/>
                  </a:lnTo>
                  <a:lnTo>
                    <a:pt x="2005" y="452"/>
                  </a:lnTo>
                  <a:lnTo>
                    <a:pt x="2000" y="452"/>
                  </a:lnTo>
                  <a:lnTo>
                    <a:pt x="1998" y="452"/>
                  </a:lnTo>
                  <a:lnTo>
                    <a:pt x="1998" y="452"/>
                  </a:lnTo>
                  <a:lnTo>
                    <a:pt x="1998" y="459"/>
                  </a:lnTo>
                  <a:lnTo>
                    <a:pt x="1998" y="466"/>
                  </a:lnTo>
                  <a:lnTo>
                    <a:pt x="1998" y="466"/>
                  </a:lnTo>
                  <a:lnTo>
                    <a:pt x="1993" y="466"/>
                  </a:lnTo>
                  <a:lnTo>
                    <a:pt x="1986" y="466"/>
                  </a:lnTo>
                  <a:lnTo>
                    <a:pt x="1986" y="466"/>
                  </a:lnTo>
                  <a:lnTo>
                    <a:pt x="1962" y="466"/>
                  </a:lnTo>
                  <a:lnTo>
                    <a:pt x="1962" y="466"/>
                  </a:lnTo>
                  <a:lnTo>
                    <a:pt x="1951" y="466"/>
                  </a:lnTo>
                  <a:lnTo>
                    <a:pt x="1951" y="466"/>
                  </a:lnTo>
                  <a:lnTo>
                    <a:pt x="1939" y="466"/>
                  </a:lnTo>
                  <a:lnTo>
                    <a:pt x="1939" y="466"/>
                  </a:lnTo>
                  <a:lnTo>
                    <a:pt x="1932" y="466"/>
                  </a:lnTo>
                  <a:lnTo>
                    <a:pt x="1927" y="466"/>
                  </a:lnTo>
                  <a:lnTo>
                    <a:pt x="1927" y="466"/>
                  </a:lnTo>
                  <a:lnTo>
                    <a:pt x="1927" y="464"/>
                  </a:lnTo>
                  <a:lnTo>
                    <a:pt x="1927" y="459"/>
                  </a:lnTo>
                  <a:lnTo>
                    <a:pt x="1927" y="452"/>
                  </a:lnTo>
                  <a:lnTo>
                    <a:pt x="1927" y="452"/>
                  </a:lnTo>
                  <a:lnTo>
                    <a:pt x="1903" y="452"/>
                  </a:lnTo>
                  <a:lnTo>
                    <a:pt x="1903" y="452"/>
                  </a:lnTo>
                  <a:lnTo>
                    <a:pt x="1903" y="459"/>
                  </a:lnTo>
                  <a:lnTo>
                    <a:pt x="1903" y="464"/>
                  </a:lnTo>
                  <a:lnTo>
                    <a:pt x="1903" y="466"/>
                  </a:lnTo>
                  <a:lnTo>
                    <a:pt x="1903" y="466"/>
                  </a:lnTo>
                  <a:lnTo>
                    <a:pt x="1901" y="466"/>
                  </a:lnTo>
                  <a:lnTo>
                    <a:pt x="1896" y="466"/>
                  </a:lnTo>
                  <a:lnTo>
                    <a:pt x="1894" y="464"/>
                  </a:lnTo>
                  <a:lnTo>
                    <a:pt x="1892" y="466"/>
                  </a:lnTo>
                  <a:lnTo>
                    <a:pt x="1892" y="466"/>
                  </a:lnTo>
                  <a:lnTo>
                    <a:pt x="1892" y="469"/>
                  </a:lnTo>
                  <a:lnTo>
                    <a:pt x="1892" y="471"/>
                  </a:lnTo>
                  <a:lnTo>
                    <a:pt x="1892" y="478"/>
                  </a:lnTo>
                  <a:lnTo>
                    <a:pt x="1892" y="478"/>
                  </a:lnTo>
                  <a:lnTo>
                    <a:pt x="1880" y="478"/>
                  </a:lnTo>
                  <a:lnTo>
                    <a:pt x="1880" y="478"/>
                  </a:lnTo>
                  <a:lnTo>
                    <a:pt x="1868" y="478"/>
                  </a:lnTo>
                  <a:lnTo>
                    <a:pt x="1868" y="478"/>
                  </a:lnTo>
                  <a:lnTo>
                    <a:pt x="1844" y="478"/>
                  </a:lnTo>
                  <a:lnTo>
                    <a:pt x="1844" y="478"/>
                  </a:lnTo>
                  <a:lnTo>
                    <a:pt x="1844" y="466"/>
                  </a:lnTo>
                  <a:lnTo>
                    <a:pt x="1844" y="466"/>
                  </a:lnTo>
                  <a:lnTo>
                    <a:pt x="1844" y="452"/>
                  </a:lnTo>
                  <a:lnTo>
                    <a:pt x="1844" y="452"/>
                  </a:lnTo>
                  <a:lnTo>
                    <a:pt x="1844" y="440"/>
                  </a:lnTo>
                  <a:lnTo>
                    <a:pt x="1844" y="440"/>
                  </a:lnTo>
                  <a:lnTo>
                    <a:pt x="1844" y="436"/>
                  </a:lnTo>
                  <a:lnTo>
                    <a:pt x="1844" y="429"/>
                  </a:lnTo>
                  <a:lnTo>
                    <a:pt x="1844" y="429"/>
                  </a:lnTo>
                  <a:lnTo>
                    <a:pt x="1842" y="429"/>
                  </a:lnTo>
                  <a:lnTo>
                    <a:pt x="1837" y="429"/>
                  </a:lnTo>
                  <a:lnTo>
                    <a:pt x="1833" y="429"/>
                  </a:lnTo>
                  <a:lnTo>
                    <a:pt x="1833" y="429"/>
                  </a:lnTo>
                  <a:lnTo>
                    <a:pt x="1833" y="405"/>
                  </a:lnTo>
                  <a:lnTo>
                    <a:pt x="1833" y="405"/>
                  </a:lnTo>
                  <a:lnTo>
                    <a:pt x="1821" y="405"/>
                  </a:lnTo>
                  <a:lnTo>
                    <a:pt x="1821" y="405"/>
                  </a:lnTo>
                  <a:lnTo>
                    <a:pt x="1797" y="405"/>
                  </a:lnTo>
                  <a:lnTo>
                    <a:pt x="1797" y="405"/>
                  </a:lnTo>
                  <a:lnTo>
                    <a:pt x="1797" y="393"/>
                  </a:lnTo>
                  <a:lnTo>
                    <a:pt x="1797" y="393"/>
                  </a:lnTo>
                  <a:lnTo>
                    <a:pt x="1797" y="346"/>
                  </a:lnTo>
                  <a:lnTo>
                    <a:pt x="1797" y="346"/>
                  </a:lnTo>
                  <a:lnTo>
                    <a:pt x="1797" y="252"/>
                  </a:lnTo>
                  <a:lnTo>
                    <a:pt x="1797" y="252"/>
                  </a:lnTo>
                  <a:lnTo>
                    <a:pt x="1797" y="240"/>
                  </a:lnTo>
                  <a:lnTo>
                    <a:pt x="1797" y="240"/>
                  </a:lnTo>
                  <a:lnTo>
                    <a:pt x="1797" y="228"/>
                  </a:lnTo>
                  <a:lnTo>
                    <a:pt x="1797" y="228"/>
                  </a:lnTo>
                  <a:lnTo>
                    <a:pt x="1797" y="217"/>
                  </a:lnTo>
                  <a:lnTo>
                    <a:pt x="1797" y="217"/>
                  </a:lnTo>
                  <a:lnTo>
                    <a:pt x="1795" y="209"/>
                  </a:lnTo>
                  <a:lnTo>
                    <a:pt x="1797" y="202"/>
                  </a:lnTo>
                  <a:lnTo>
                    <a:pt x="1797" y="202"/>
                  </a:lnTo>
                  <a:lnTo>
                    <a:pt x="1800" y="202"/>
                  </a:lnTo>
                  <a:lnTo>
                    <a:pt x="1802" y="202"/>
                  </a:lnTo>
                  <a:lnTo>
                    <a:pt x="1809" y="202"/>
                  </a:lnTo>
                  <a:lnTo>
                    <a:pt x="1809" y="202"/>
                  </a:lnTo>
                  <a:lnTo>
                    <a:pt x="1809" y="179"/>
                  </a:lnTo>
                  <a:lnTo>
                    <a:pt x="1809" y="179"/>
                  </a:lnTo>
                  <a:lnTo>
                    <a:pt x="1783" y="179"/>
                  </a:lnTo>
                  <a:lnTo>
                    <a:pt x="1783" y="179"/>
                  </a:lnTo>
                  <a:lnTo>
                    <a:pt x="1771" y="179"/>
                  </a:lnTo>
                  <a:lnTo>
                    <a:pt x="1771" y="179"/>
                  </a:lnTo>
                  <a:lnTo>
                    <a:pt x="1748" y="179"/>
                  </a:lnTo>
                  <a:lnTo>
                    <a:pt x="1748" y="179"/>
                  </a:lnTo>
                  <a:lnTo>
                    <a:pt x="1748" y="167"/>
                  </a:lnTo>
                  <a:lnTo>
                    <a:pt x="1748" y="167"/>
                  </a:lnTo>
                  <a:lnTo>
                    <a:pt x="1750" y="162"/>
                  </a:lnTo>
                  <a:lnTo>
                    <a:pt x="1748" y="155"/>
                  </a:lnTo>
                  <a:lnTo>
                    <a:pt x="1748" y="155"/>
                  </a:lnTo>
                  <a:lnTo>
                    <a:pt x="1743" y="155"/>
                  </a:lnTo>
                  <a:lnTo>
                    <a:pt x="1736" y="155"/>
                  </a:lnTo>
                  <a:lnTo>
                    <a:pt x="1736" y="155"/>
                  </a:lnTo>
                  <a:lnTo>
                    <a:pt x="1724" y="155"/>
                  </a:lnTo>
                  <a:lnTo>
                    <a:pt x="1724" y="155"/>
                  </a:lnTo>
                  <a:lnTo>
                    <a:pt x="1701" y="155"/>
                  </a:lnTo>
                  <a:lnTo>
                    <a:pt x="1701" y="155"/>
                  </a:lnTo>
                  <a:lnTo>
                    <a:pt x="1654" y="155"/>
                  </a:lnTo>
                  <a:lnTo>
                    <a:pt x="1654" y="155"/>
                  </a:lnTo>
                  <a:lnTo>
                    <a:pt x="1642" y="155"/>
                  </a:lnTo>
                  <a:lnTo>
                    <a:pt x="1642" y="155"/>
                  </a:lnTo>
                  <a:lnTo>
                    <a:pt x="1635" y="155"/>
                  </a:lnTo>
                  <a:lnTo>
                    <a:pt x="1630" y="155"/>
                  </a:lnTo>
                  <a:lnTo>
                    <a:pt x="1630" y="155"/>
                  </a:lnTo>
                  <a:lnTo>
                    <a:pt x="1630" y="158"/>
                  </a:lnTo>
                  <a:lnTo>
                    <a:pt x="1630" y="162"/>
                  </a:lnTo>
                  <a:lnTo>
                    <a:pt x="1630" y="167"/>
                  </a:lnTo>
                  <a:lnTo>
                    <a:pt x="1630" y="167"/>
                  </a:lnTo>
                  <a:lnTo>
                    <a:pt x="1607" y="167"/>
                  </a:lnTo>
                  <a:lnTo>
                    <a:pt x="1607" y="167"/>
                  </a:lnTo>
                  <a:lnTo>
                    <a:pt x="1607" y="179"/>
                  </a:lnTo>
                  <a:lnTo>
                    <a:pt x="1607" y="179"/>
                  </a:lnTo>
                  <a:lnTo>
                    <a:pt x="1607" y="186"/>
                  </a:lnTo>
                  <a:lnTo>
                    <a:pt x="1607" y="191"/>
                  </a:lnTo>
                  <a:lnTo>
                    <a:pt x="1607" y="191"/>
                  </a:lnTo>
                  <a:lnTo>
                    <a:pt x="1611" y="191"/>
                  </a:lnTo>
                  <a:lnTo>
                    <a:pt x="1618" y="191"/>
                  </a:lnTo>
                  <a:lnTo>
                    <a:pt x="1618" y="191"/>
                  </a:lnTo>
                  <a:lnTo>
                    <a:pt x="1618" y="202"/>
                  </a:lnTo>
                  <a:lnTo>
                    <a:pt x="1618" y="202"/>
                  </a:lnTo>
                  <a:lnTo>
                    <a:pt x="1618" y="228"/>
                  </a:lnTo>
                  <a:lnTo>
                    <a:pt x="1618" y="228"/>
                  </a:lnTo>
                  <a:lnTo>
                    <a:pt x="1611" y="228"/>
                  </a:lnTo>
                  <a:lnTo>
                    <a:pt x="1607" y="228"/>
                  </a:lnTo>
                  <a:lnTo>
                    <a:pt x="1607" y="228"/>
                  </a:lnTo>
                  <a:lnTo>
                    <a:pt x="1599" y="226"/>
                  </a:lnTo>
                  <a:lnTo>
                    <a:pt x="1595" y="228"/>
                  </a:lnTo>
                  <a:lnTo>
                    <a:pt x="1595" y="228"/>
                  </a:lnTo>
                  <a:lnTo>
                    <a:pt x="1588" y="228"/>
                  </a:lnTo>
                  <a:lnTo>
                    <a:pt x="1583" y="228"/>
                  </a:lnTo>
                  <a:lnTo>
                    <a:pt x="1583" y="228"/>
                  </a:lnTo>
                  <a:lnTo>
                    <a:pt x="1583" y="221"/>
                  </a:lnTo>
                  <a:lnTo>
                    <a:pt x="1583" y="217"/>
                  </a:lnTo>
                  <a:lnTo>
                    <a:pt x="1583" y="217"/>
                  </a:lnTo>
                  <a:lnTo>
                    <a:pt x="1583" y="217"/>
                  </a:lnTo>
                  <a:lnTo>
                    <a:pt x="1581" y="214"/>
                  </a:lnTo>
                  <a:lnTo>
                    <a:pt x="1583" y="209"/>
                  </a:lnTo>
                  <a:lnTo>
                    <a:pt x="1583" y="202"/>
                  </a:lnTo>
                  <a:lnTo>
                    <a:pt x="1583" y="202"/>
                  </a:lnTo>
                  <a:lnTo>
                    <a:pt x="1576" y="202"/>
                  </a:lnTo>
                  <a:lnTo>
                    <a:pt x="1571" y="202"/>
                  </a:lnTo>
                  <a:lnTo>
                    <a:pt x="1571" y="202"/>
                  </a:lnTo>
                  <a:lnTo>
                    <a:pt x="1559" y="202"/>
                  </a:lnTo>
                  <a:lnTo>
                    <a:pt x="1559" y="202"/>
                  </a:lnTo>
                  <a:lnTo>
                    <a:pt x="1548" y="202"/>
                  </a:lnTo>
                  <a:lnTo>
                    <a:pt x="1548" y="202"/>
                  </a:lnTo>
                  <a:lnTo>
                    <a:pt x="1522" y="202"/>
                  </a:lnTo>
                  <a:lnTo>
                    <a:pt x="1522" y="202"/>
                  </a:lnTo>
                  <a:lnTo>
                    <a:pt x="1510" y="202"/>
                  </a:lnTo>
                  <a:lnTo>
                    <a:pt x="1510" y="202"/>
                  </a:lnTo>
                  <a:lnTo>
                    <a:pt x="1505" y="202"/>
                  </a:lnTo>
                  <a:lnTo>
                    <a:pt x="1498" y="202"/>
                  </a:lnTo>
                  <a:lnTo>
                    <a:pt x="1498" y="202"/>
                  </a:lnTo>
                  <a:lnTo>
                    <a:pt x="1498" y="209"/>
                  </a:lnTo>
                  <a:lnTo>
                    <a:pt x="1498" y="217"/>
                  </a:lnTo>
                  <a:lnTo>
                    <a:pt x="1498" y="217"/>
                  </a:lnTo>
                  <a:lnTo>
                    <a:pt x="1493" y="217"/>
                  </a:lnTo>
                  <a:lnTo>
                    <a:pt x="1486" y="217"/>
                  </a:lnTo>
                  <a:lnTo>
                    <a:pt x="1486" y="217"/>
                  </a:lnTo>
                  <a:lnTo>
                    <a:pt x="1475" y="217"/>
                  </a:lnTo>
                  <a:lnTo>
                    <a:pt x="1475" y="217"/>
                  </a:lnTo>
                  <a:lnTo>
                    <a:pt x="1451" y="217"/>
                  </a:lnTo>
                  <a:lnTo>
                    <a:pt x="1451" y="217"/>
                  </a:lnTo>
                  <a:lnTo>
                    <a:pt x="1451" y="228"/>
                  </a:lnTo>
                  <a:lnTo>
                    <a:pt x="1451" y="228"/>
                  </a:lnTo>
                  <a:lnTo>
                    <a:pt x="1451" y="252"/>
                  </a:lnTo>
                  <a:lnTo>
                    <a:pt x="1451" y="252"/>
                  </a:lnTo>
                  <a:lnTo>
                    <a:pt x="1451" y="275"/>
                  </a:lnTo>
                  <a:lnTo>
                    <a:pt x="1451" y="275"/>
                  </a:lnTo>
                  <a:lnTo>
                    <a:pt x="1451" y="287"/>
                  </a:lnTo>
                  <a:lnTo>
                    <a:pt x="1451" y="287"/>
                  </a:lnTo>
                  <a:lnTo>
                    <a:pt x="1451" y="311"/>
                  </a:lnTo>
                  <a:lnTo>
                    <a:pt x="1451" y="311"/>
                  </a:lnTo>
                  <a:lnTo>
                    <a:pt x="1451" y="323"/>
                  </a:lnTo>
                  <a:lnTo>
                    <a:pt x="1451" y="323"/>
                  </a:lnTo>
                  <a:lnTo>
                    <a:pt x="1451" y="334"/>
                  </a:lnTo>
                  <a:lnTo>
                    <a:pt x="1451" y="334"/>
                  </a:lnTo>
                  <a:lnTo>
                    <a:pt x="1451" y="341"/>
                  </a:lnTo>
                  <a:lnTo>
                    <a:pt x="1451" y="346"/>
                  </a:lnTo>
                  <a:lnTo>
                    <a:pt x="1451" y="346"/>
                  </a:lnTo>
                  <a:lnTo>
                    <a:pt x="1449" y="346"/>
                  </a:lnTo>
                  <a:lnTo>
                    <a:pt x="1446" y="346"/>
                  </a:lnTo>
                  <a:lnTo>
                    <a:pt x="1439" y="346"/>
                  </a:lnTo>
                  <a:lnTo>
                    <a:pt x="1439" y="346"/>
                  </a:lnTo>
                  <a:lnTo>
                    <a:pt x="1439" y="353"/>
                  </a:lnTo>
                  <a:lnTo>
                    <a:pt x="1439" y="356"/>
                  </a:lnTo>
                  <a:lnTo>
                    <a:pt x="1439" y="358"/>
                  </a:lnTo>
                  <a:lnTo>
                    <a:pt x="1439" y="358"/>
                  </a:lnTo>
                  <a:lnTo>
                    <a:pt x="1435" y="358"/>
                  </a:lnTo>
                  <a:lnTo>
                    <a:pt x="1427" y="358"/>
                  </a:lnTo>
                  <a:lnTo>
                    <a:pt x="1427" y="358"/>
                  </a:lnTo>
                  <a:lnTo>
                    <a:pt x="1420" y="358"/>
                  </a:lnTo>
                  <a:lnTo>
                    <a:pt x="1416" y="358"/>
                  </a:lnTo>
                  <a:lnTo>
                    <a:pt x="1416" y="358"/>
                  </a:lnTo>
                  <a:lnTo>
                    <a:pt x="1416" y="353"/>
                  </a:lnTo>
                  <a:lnTo>
                    <a:pt x="1416" y="346"/>
                  </a:lnTo>
                  <a:lnTo>
                    <a:pt x="1416" y="346"/>
                  </a:lnTo>
                  <a:lnTo>
                    <a:pt x="1416" y="334"/>
                  </a:lnTo>
                  <a:lnTo>
                    <a:pt x="1416" y="334"/>
                  </a:lnTo>
                  <a:lnTo>
                    <a:pt x="1416" y="323"/>
                  </a:lnTo>
                  <a:lnTo>
                    <a:pt x="1416" y="323"/>
                  </a:lnTo>
                  <a:lnTo>
                    <a:pt x="1392" y="323"/>
                  </a:lnTo>
                  <a:lnTo>
                    <a:pt x="1392" y="323"/>
                  </a:lnTo>
                  <a:lnTo>
                    <a:pt x="1380" y="323"/>
                  </a:lnTo>
                  <a:lnTo>
                    <a:pt x="1380" y="323"/>
                  </a:lnTo>
                  <a:lnTo>
                    <a:pt x="1357" y="323"/>
                  </a:lnTo>
                  <a:lnTo>
                    <a:pt x="1357" y="323"/>
                  </a:lnTo>
                  <a:lnTo>
                    <a:pt x="1357" y="311"/>
                  </a:lnTo>
                  <a:lnTo>
                    <a:pt x="1357" y="311"/>
                  </a:lnTo>
                  <a:lnTo>
                    <a:pt x="1357" y="299"/>
                  </a:lnTo>
                  <a:lnTo>
                    <a:pt x="1357" y="299"/>
                  </a:lnTo>
                  <a:lnTo>
                    <a:pt x="1357" y="275"/>
                  </a:lnTo>
                  <a:lnTo>
                    <a:pt x="1357" y="275"/>
                  </a:lnTo>
                  <a:lnTo>
                    <a:pt x="1357" y="264"/>
                  </a:lnTo>
                  <a:lnTo>
                    <a:pt x="1357" y="264"/>
                  </a:lnTo>
                  <a:lnTo>
                    <a:pt x="1357" y="240"/>
                  </a:lnTo>
                  <a:lnTo>
                    <a:pt x="1357" y="240"/>
                  </a:lnTo>
                  <a:lnTo>
                    <a:pt x="1357" y="228"/>
                  </a:lnTo>
                  <a:lnTo>
                    <a:pt x="1357" y="228"/>
                  </a:lnTo>
                  <a:lnTo>
                    <a:pt x="1357" y="202"/>
                  </a:lnTo>
                  <a:lnTo>
                    <a:pt x="1357" y="202"/>
                  </a:lnTo>
                  <a:lnTo>
                    <a:pt x="1357" y="191"/>
                  </a:lnTo>
                  <a:lnTo>
                    <a:pt x="1357" y="191"/>
                  </a:lnTo>
                  <a:lnTo>
                    <a:pt x="1357" y="167"/>
                  </a:lnTo>
                  <a:lnTo>
                    <a:pt x="1357" y="167"/>
                  </a:lnTo>
                  <a:lnTo>
                    <a:pt x="1357" y="144"/>
                  </a:lnTo>
                  <a:lnTo>
                    <a:pt x="1357" y="144"/>
                  </a:lnTo>
                  <a:lnTo>
                    <a:pt x="1357" y="132"/>
                  </a:lnTo>
                  <a:lnTo>
                    <a:pt x="1357" y="132"/>
                  </a:lnTo>
                  <a:lnTo>
                    <a:pt x="1357" y="108"/>
                  </a:lnTo>
                  <a:lnTo>
                    <a:pt x="1357" y="108"/>
                  </a:lnTo>
                  <a:lnTo>
                    <a:pt x="1357" y="85"/>
                  </a:lnTo>
                  <a:lnTo>
                    <a:pt x="1357" y="85"/>
                  </a:lnTo>
                  <a:lnTo>
                    <a:pt x="1345" y="85"/>
                  </a:lnTo>
                  <a:lnTo>
                    <a:pt x="1345" y="85"/>
                  </a:lnTo>
                  <a:lnTo>
                    <a:pt x="1321" y="85"/>
                  </a:lnTo>
                  <a:lnTo>
                    <a:pt x="1321" y="85"/>
                  </a:lnTo>
                  <a:lnTo>
                    <a:pt x="1321" y="78"/>
                  </a:lnTo>
                  <a:lnTo>
                    <a:pt x="1321" y="75"/>
                  </a:lnTo>
                  <a:lnTo>
                    <a:pt x="1321" y="73"/>
                  </a:lnTo>
                  <a:lnTo>
                    <a:pt x="1321" y="73"/>
                  </a:lnTo>
                  <a:lnTo>
                    <a:pt x="1314" y="73"/>
                  </a:lnTo>
                  <a:lnTo>
                    <a:pt x="1310" y="73"/>
                  </a:lnTo>
                  <a:lnTo>
                    <a:pt x="1310" y="73"/>
                  </a:lnTo>
                  <a:lnTo>
                    <a:pt x="1303" y="73"/>
                  </a:lnTo>
                  <a:lnTo>
                    <a:pt x="1298" y="73"/>
                  </a:lnTo>
                  <a:lnTo>
                    <a:pt x="1298" y="73"/>
                  </a:lnTo>
                  <a:lnTo>
                    <a:pt x="1296" y="68"/>
                  </a:lnTo>
                  <a:lnTo>
                    <a:pt x="1298" y="61"/>
                  </a:lnTo>
                  <a:lnTo>
                    <a:pt x="1298" y="61"/>
                  </a:lnTo>
                  <a:lnTo>
                    <a:pt x="1284" y="61"/>
                  </a:lnTo>
                  <a:lnTo>
                    <a:pt x="1284" y="61"/>
                  </a:lnTo>
                  <a:lnTo>
                    <a:pt x="1272" y="61"/>
                  </a:lnTo>
                  <a:lnTo>
                    <a:pt x="1272" y="61"/>
                  </a:lnTo>
                  <a:lnTo>
                    <a:pt x="1260" y="61"/>
                  </a:lnTo>
                  <a:lnTo>
                    <a:pt x="1260" y="61"/>
                  </a:lnTo>
                  <a:lnTo>
                    <a:pt x="1248" y="61"/>
                  </a:lnTo>
                  <a:lnTo>
                    <a:pt x="1248" y="61"/>
                  </a:lnTo>
                  <a:lnTo>
                    <a:pt x="1244" y="61"/>
                  </a:lnTo>
                  <a:lnTo>
                    <a:pt x="1237" y="61"/>
                  </a:lnTo>
                  <a:lnTo>
                    <a:pt x="1237" y="61"/>
                  </a:lnTo>
                  <a:lnTo>
                    <a:pt x="1232" y="61"/>
                  </a:lnTo>
                  <a:lnTo>
                    <a:pt x="1225" y="61"/>
                  </a:lnTo>
                  <a:lnTo>
                    <a:pt x="1225" y="61"/>
                  </a:lnTo>
                  <a:lnTo>
                    <a:pt x="1225" y="63"/>
                  </a:lnTo>
                  <a:lnTo>
                    <a:pt x="1225" y="66"/>
                  </a:lnTo>
                  <a:lnTo>
                    <a:pt x="1225" y="70"/>
                  </a:lnTo>
                  <a:lnTo>
                    <a:pt x="1225" y="73"/>
                  </a:lnTo>
                  <a:lnTo>
                    <a:pt x="1225" y="73"/>
                  </a:lnTo>
                  <a:lnTo>
                    <a:pt x="1222" y="73"/>
                  </a:lnTo>
                  <a:lnTo>
                    <a:pt x="1220" y="73"/>
                  </a:lnTo>
                  <a:lnTo>
                    <a:pt x="1213" y="73"/>
                  </a:lnTo>
                  <a:lnTo>
                    <a:pt x="1213" y="73"/>
                  </a:lnTo>
                  <a:lnTo>
                    <a:pt x="1213" y="75"/>
                  </a:lnTo>
                  <a:lnTo>
                    <a:pt x="1213" y="78"/>
                  </a:lnTo>
                  <a:lnTo>
                    <a:pt x="1213" y="85"/>
                  </a:lnTo>
                  <a:lnTo>
                    <a:pt x="1213" y="85"/>
                  </a:lnTo>
                  <a:lnTo>
                    <a:pt x="1211" y="85"/>
                  </a:lnTo>
                  <a:lnTo>
                    <a:pt x="1208" y="85"/>
                  </a:lnTo>
                  <a:lnTo>
                    <a:pt x="1204" y="85"/>
                  </a:lnTo>
                  <a:lnTo>
                    <a:pt x="1201" y="85"/>
                  </a:lnTo>
                  <a:lnTo>
                    <a:pt x="1201" y="85"/>
                  </a:lnTo>
                  <a:lnTo>
                    <a:pt x="1201" y="87"/>
                  </a:lnTo>
                  <a:lnTo>
                    <a:pt x="1201" y="89"/>
                  </a:lnTo>
                  <a:lnTo>
                    <a:pt x="1201" y="96"/>
                  </a:lnTo>
                  <a:lnTo>
                    <a:pt x="1201" y="96"/>
                  </a:lnTo>
                  <a:lnTo>
                    <a:pt x="1199" y="96"/>
                  </a:lnTo>
                  <a:lnTo>
                    <a:pt x="1197" y="96"/>
                  </a:lnTo>
                  <a:lnTo>
                    <a:pt x="1189" y="96"/>
                  </a:lnTo>
                  <a:lnTo>
                    <a:pt x="1189" y="96"/>
                  </a:lnTo>
                  <a:lnTo>
                    <a:pt x="1189" y="99"/>
                  </a:lnTo>
                  <a:lnTo>
                    <a:pt x="1189" y="103"/>
                  </a:lnTo>
                  <a:lnTo>
                    <a:pt x="1189" y="106"/>
                  </a:lnTo>
                  <a:lnTo>
                    <a:pt x="1189" y="108"/>
                  </a:lnTo>
                  <a:lnTo>
                    <a:pt x="1189" y="108"/>
                  </a:lnTo>
                  <a:lnTo>
                    <a:pt x="1187" y="108"/>
                  </a:lnTo>
                  <a:lnTo>
                    <a:pt x="1185" y="108"/>
                  </a:lnTo>
                  <a:lnTo>
                    <a:pt x="1178" y="108"/>
                  </a:lnTo>
                  <a:lnTo>
                    <a:pt x="1178" y="108"/>
                  </a:lnTo>
                  <a:lnTo>
                    <a:pt x="1178" y="111"/>
                  </a:lnTo>
                  <a:lnTo>
                    <a:pt x="1178" y="115"/>
                  </a:lnTo>
                  <a:lnTo>
                    <a:pt x="1178" y="120"/>
                  </a:lnTo>
                  <a:lnTo>
                    <a:pt x="1178" y="120"/>
                  </a:lnTo>
                  <a:lnTo>
                    <a:pt x="1175" y="120"/>
                  </a:lnTo>
                  <a:lnTo>
                    <a:pt x="1173" y="120"/>
                  </a:lnTo>
                  <a:lnTo>
                    <a:pt x="1166" y="120"/>
                  </a:lnTo>
                  <a:lnTo>
                    <a:pt x="1166" y="120"/>
                  </a:lnTo>
                  <a:lnTo>
                    <a:pt x="1166" y="132"/>
                  </a:lnTo>
                  <a:lnTo>
                    <a:pt x="1166" y="132"/>
                  </a:lnTo>
                  <a:lnTo>
                    <a:pt x="1166" y="155"/>
                  </a:lnTo>
                  <a:lnTo>
                    <a:pt x="1166" y="155"/>
                  </a:lnTo>
                  <a:lnTo>
                    <a:pt x="1166" y="167"/>
                  </a:lnTo>
                  <a:lnTo>
                    <a:pt x="1166" y="167"/>
                  </a:lnTo>
                  <a:lnTo>
                    <a:pt x="1166" y="191"/>
                  </a:lnTo>
                  <a:lnTo>
                    <a:pt x="1166" y="191"/>
                  </a:lnTo>
                  <a:lnTo>
                    <a:pt x="1166" y="202"/>
                  </a:lnTo>
                  <a:lnTo>
                    <a:pt x="1166" y="202"/>
                  </a:lnTo>
                  <a:lnTo>
                    <a:pt x="1166" y="228"/>
                  </a:lnTo>
                  <a:lnTo>
                    <a:pt x="1166" y="228"/>
                  </a:lnTo>
                  <a:lnTo>
                    <a:pt x="1166" y="240"/>
                  </a:lnTo>
                  <a:lnTo>
                    <a:pt x="1166" y="240"/>
                  </a:lnTo>
                  <a:lnTo>
                    <a:pt x="1166" y="264"/>
                  </a:lnTo>
                  <a:lnTo>
                    <a:pt x="1166" y="264"/>
                  </a:lnTo>
                  <a:lnTo>
                    <a:pt x="1166" y="275"/>
                  </a:lnTo>
                  <a:lnTo>
                    <a:pt x="1166" y="275"/>
                  </a:lnTo>
                  <a:lnTo>
                    <a:pt x="1166" y="299"/>
                  </a:lnTo>
                  <a:lnTo>
                    <a:pt x="1166" y="299"/>
                  </a:lnTo>
                  <a:lnTo>
                    <a:pt x="1159" y="299"/>
                  </a:lnTo>
                  <a:lnTo>
                    <a:pt x="1154" y="299"/>
                  </a:lnTo>
                  <a:lnTo>
                    <a:pt x="1154" y="299"/>
                  </a:lnTo>
                  <a:lnTo>
                    <a:pt x="1147" y="299"/>
                  </a:lnTo>
                  <a:lnTo>
                    <a:pt x="1142" y="299"/>
                  </a:lnTo>
                  <a:lnTo>
                    <a:pt x="1142" y="299"/>
                  </a:lnTo>
                  <a:lnTo>
                    <a:pt x="1142" y="297"/>
                  </a:lnTo>
                  <a:lnTo>
                    <a:pt x="1142" y="292"/>
                  </a:lnTo>
                  <a:lnTo>
                    <a:pt x="1142" y="287"/>
                  </a:lnTo>
                  <a:lnTo>
                    <a:pt x="1142" y="287"/>
                  </a:lnTo>
                  <a:lnTo>
                    <a:pt x="1135" y="287"/>
                  </a:lnTo>
                  <a:lnTo>
                    <a:pt x="1131" y="287"/>
                  </a:lnTo>
                  <a:lnTo>
                    <a:pt x="1131" y="287"/>
                  </a:lnTo>
                  <a:lnTo>
                    <a:pt x="1119" y="287"/>
                  </a:lnTo>
                  <a:lnTo>
                    <a:pt x="1119" y="287"/>
                  </a:lnTo>
                  <a:lnTo>
                    <a:pt x="1107" y="287"/>
                  </a:lnTo>
                  <a:lnTo>
                    <a:pt x="1107" y="287"/>
                  </a:lnTo>
                  <a:lnTo>
                    <a:pt x="1083" y="287"/>
                  </a:lnTo>
                  <a:lnTo>
                    <a:pt x="1083" y="287"/>
                  </a:lnTo>
                  <a:lnTo>
                    <a:pt x="1060" y="287"/>
                  </a:lnTo>
                  <a:lnTo>
                    <a:pt x="1060" y="287"/>
                  </a:lnTo>
                  <a:lnTo>
                    <a:pt x="1053" y="287"/>
                  </a:lnTo>
                  <a:lnTo>
                    <a:pt x="1048" y="287"/>
                  </a:lnTo>
                  <a:lnTo>
                    <a:pt x="1046" y="287"/>
                  </a:lnTo>
                  <a:lnTo>
                    <a:pt x="1046" y="287"/>
                  </a:lnTo>
                  <a:lnTo>
                    <a:pt x="1046" y="290"/>
                  </a:lnTo>
                  <a:lnTo>
                    <a:pt x="1046" y="292"/>
                  </a:lnTo>
                  <a:lnTo>
                    <a:pt x="1046" y="299"/>
                  </a:lnTo>
                  <a:lnTo>
                    <a:pt x="1046" y="299"/>
                  </a:lnTo>
                  <a:lnTo>
                    <a:pt x="1048" y="304"/>
                  </a:lnTo>
                  <a:lnTo>
                    <a:pt x="1048" y="308"/>
                  </a:lnTo>
                  <a:lnTo>
                    <a:pt x="1046" y="311"/>
                  </a:lnTo>
                  <a:lnTo>
                    <a:pt x="1046" y="311"/>
                  </a:lnTo>
                  <a:lnTo>
                    <a:pt x="1043" y="311"/>
                  </a:lnTo>
                  <a:lnTo>
                    <a:pt x="1041" y="311"/>
                  </a:lnTo>
                  <a:lnTo>
                    <a:pt x="1034" y="311"/>
                  </a:lnTo>
                  <a:lnTo>
                    <a:pt x="1034" y="311"/>
                  </a:lnTo>
                  <a:lnTo>
                    <a:pt x="1029" y="311"/>
                  </a:lnTo>
                  <a:lnTo>
                    <a:pt x="1022" y="311"/>
                  </a:lnTo>
                  <a:lnTo>
                    <a:pt x="1022" y="311"/>
                  </a:lnTo>
                  <a:lnTo>
                    <a:pt x="1017" y="311"/>
                  </a:lnTo>
                  <a:lnTo>
                    <a:pt x="1010" y="311"/>
                  </a:lnTo>
                  <a:lnTo>
                    <a:pt x="1010" y="311"/>
                  </a:lnTo>
                  <a:lnTo>
                    <a:pt x="1010" y="316"/>
                  </a:lnTo>
                  <a:lnTo>
                    <a:pt x="1010" y="323"/>
                  </a:lnTo>
                  <a:lnTo>
                    <a:pt x="1010" y="323"/>
                  </a:lnTo>
                  <a:lnTo>
                    <a:pt x="1008" y="323"/>
                  </a:lnTo>
                  <a:lnTo>
                    <a:pt x="1006" y="323"/>
                  </a:lnTo>
                  <a:lnTo>
                    <a:pt x="999" y="323"/>
                  </a:lnTo>
                  <a:lnTo>
                    <a:pt x="999" y="323"/>
                  </a:lnTo>
                  <a:lnTo>
                    <a:pt x="975" y="323"/>
                  </a:lnTo>
                  <a:lnTo>
                    <a:pt x="975" y="323"/>
                  </a:lnTo>
                  <a:lnTo>
                    <a:pt x="975" y="275"/>
                  </a:lnTo>
                  <a:lnTo>
                    <a:pt x="975" y="275"/>
                  </a:lnTo>
                  <a:lnTo>
                    <a:pt x="975" y="252"/>
                  </a:lnTo>
                  <a:lnTo>
                    <a:pt x="975" y="252"/>
                  </a:lnTo>
                  <a:lnTo>
                    <a:pt x="970" y="252"/>
                  </a:lnTo>
                  <a:lnTo>
                    <a:pt x="966" y="252"/>
                  </a:lnTo>
                  <a:lnTo>
                    <a:pt x="963" y="252"/>
                  </a:lnTo>
                  <a:lnTo>
                    <a:pt x="963" y="252"/>
                  </a:lnTo>
                  <a:lnTo>
                    <a:pt x="963" y="240"/>
                  </a:lnTo>
                  <a:lnTo>
                    <a:pt x="963" y="240"/>
                  </a:lnTo>
                  <a:lnTo>
                    <a:pt x="963" y="228"/>
                  </a:lnTo>
                  <a:lnTo>
                    <a:pt x="963" y="228"/>
                  </a:lnTo>
                  <a:lnTo>
                    <a:pt x="963" y="217"/>
                  </a:lnTo>
                  <a:lnTo>
                    <a:pt x="963" y="217"/>
                  </a:lnTo>
                  <a:lnTo>
                    <a:pt x="963" y="202"/>
                  </a:lnTo>
                  <a:lnTo>
                    <a:pt x="963" y="202"/>
                  </a:lnTo>
                  <a:lnTo>
                    <a:pt x="963" y="179"/>
                  </a:lnTo>
                  <a:lnTo>
                    <a:pt x="963" y="179"/>
                  </a:lnTo>
                  <a:lnTo>
                    <a:pt x="959" y="179"/>
                  </a:lnTo>
                  <a:lnTo>
                    <a:pt x="951" y="179"/>
                  </a:lnTo>
                  <a:lnTo>
                    <a:pt x="951" y="179"/>
                  </a:lnTo>
                  <a:lnTo>
                    <a:pt x="951" y="167"/>
                  </a:lnTo>
                  <a:lnTo>
                    <a:pt x="951" y="167"/>
                  </a:lnTo>
                  <a:lnTo>
                    <a:pt x="951" y="155"/>
                  </a:lnTo>
                  <a:lnTo>
                    <a:pt x="951" y="155"/>
                  </a:lnTo>
                  <a:lnTo>
                    <a:pt x="904" y="155"/>
                  </a:lnTo>
                  <a:lnTo>
                    <a:pt x="904" y="155"/>
                  </a:lnTo>
                  <a:lnTo>
                    <a:pt x="881" y="155"/>
                  </a:lnTo>
                  <a:lnTo>
                    <a:pt x="881" y="155"/>
                  </a:lnTo>
                  <a:lnTo>
                    <a:pt x="881" y="132"/>
                  </a:lnTo>
                  <a:lnTo>
                    <a:pt x="881" y="132"/>
                  </a:lnTo>
                  <a:lnTo>
                    <a:pt x="874" y="132"/>
                  </a:lnTo>
                  <a:lnTo>
                    <a:pt x="871" y="132"/>
                  </a:lnTo>
                  <a:lnTo>
                    <a:pt x="869" y="132"/>
                  </a:lnTo>
                  <a:lnTo>
                    <a:pt x="869" y="132"/>
                  </a:lnTo>
                  <a:lnTo>
                    <a:pt x="869" y="127"/>
                  </a:lnTo>
                  <a:lnTo>
                    <a:pt x="869" y="120"/>
                  </a:lnTo>
                  <a:lnTo>
                    <a:pt x="869" y="120"/>
                  </a:lnTo>
                  <a:lnTo>
                    <a:pt x="869" y="108"/>
                  </a:lnTo>
                  <a:lnTo>
                    <a:pt x="869" y="108"/>
                  </a:lnTo>
                  <a:lnTo>
                    <a:pt x="869" y="96"/>
                  </a:lnTo>
                  <a:lnTo>
                    <a:pt x="869" y="96"/>
                  </a:lnTo>
                  <a:lnTo>
                    <a:pt x="857" y="96"/>
                  </a:lnTo>
                  <a:lnTo>
                    <a:pt x="857" y="96"/>
                  </a:lnTo>
                  <a:lnTo>
                    <a:pt x="845" y="96"/>
                  </a:lnTo>
                  <a:lnTo>
                    <a:pt x="845" y="96"/>
                  </a:lnTo>
                  <a:lnTo>
                    <a:pt x="838" y="96"/>
                  </a:lnTo>
                  <a:lnTo>
                    <a:pt x="834" y="96"/>
                  </a:lnTo>
                  <a:lnTo>
                    <a:pt x="834" y="96"/>
                  </a:lnTo>
                  <a:lnTo>
                    <a:pt x="831" y="99"/>
                  </a:lnTo>
                  <a:lnTo>
                    <a:pt x="834" y="101"/>
                  </a:lnTo>
                  <a:lnTo>
                    <a:pt x="834" y="108"/>
                  </a:lnTo>
                  <a:lnTo>
                    <a:pt x="834" y="108"/>
                  </a:lnTo>
                  <a:lnTo>
                    <a:pt x="827" y="108"/>
                  </a:lnTo>
                  <a:lnTo>
                    <a:pt x="824" y="108"/>
                  </a:lnTo>
                  <a:lnTo>
                    <a:pt x="822" y="108"/>
                  </a:lnTo>
                  <a:lnTo>
                    <a:pt x="822" y="108"/>
                  </a:lnTo>
                  <a:lnTo>
                    <a:pt x="820" y="111"/>
                  </a:lnTo>
                  <a:lnTo>
                    <a:pt x="822" y="115"/>
                  </a:lnTo>
                  <a:lnTo>
                    <a:pt x="822" y="118"/>
                  </a:lnTo>
                  <a:lnTo>
                    <a:pt x="822" y="120"/>
                  </a:lnTo>
                  <a:lnTo>
                    <a:pt x="822" y="120"/>
                  </a:lnTo>
                  <a:lnTo>
                    <a:pt x="820" y="120"/>
                  </a:lnTo>
                  <a:lnTo>
                    <a:pt x="815" y="120"/>
                  </a:lnTo>
                  <a:lnTo>
                    <a:pt x="812" y="120"/>
                  </a:lnTo>
                  <a:lnTo>
                    <a:pt x="810" y="120"/>
                  </a:lnTo>
                  <a:lnTo>
                    <a:pt x="810" y="120"/>
                  </a:lnTo>
                  <a:lnTo>
                    <a:pt x="808" y="122"/>
                  </a:lnTo>
                  <a:lnTo>
                    <a:pt x="808" y="127"/>
                  </a:lnTo>
                  <a:lnTo>
                    <a:pt x="810" y="132"/>
                  </a:lnTo>
                  <a:lnTo>
                    <a:pt x="810" y="132"/>
                  </a:lnTo>
                  <a:lnTo>
                    <a:pt x="803" y="132"/>
                  </a:lnTo>
                  <a:lnTo>
                    <a:pt x="796" y="132"/>
                  </a:lnTo>
                  <a:lnTo>
                    <a:pt x="796" y="132"/>
                  </a:lnTo>
                  <a:lnTo>
                    <a:pt x="796" y="139"/>
                  </a:lnTo>
                  <a:lnTo>
                    <a:pt x="796" y="144"/>
                  </a:lnTo>
                  <a:lnTo>
                    <a:pt x="796" y="144"/>
                  </a:lnTo>
                  <a:lnTo>
                    <a:pt x="796" y="155"/>
                  </a:lnTo>
                  <a:lnTo>
                    <a:pt x="796" y="155"/>
                  </a:lnTo>
                  <a:lnTo>
                    <a:pt x="796" y="167"/>
                  </a:lnTo>
                  <a:lnTo>
                    <a:pt x="796" y="167"/>
                  </a:lnTo>
                  <a:lnTo>
                    <a:pt x="796" y="217"/>
                  </a:lnTo>
                  <a:lnTo>
                    <a:pt x="796" y="217"/>
                  </a:lnTo>
                  <a:lnTo>
                    <a:pt x="784" y="217"/>
                  </a:lnTo>
                  <a:lnTo>
                    <a:pt x="784" y="217"/>
                  </a:lnTo>
                  <a:lnTo>
                    <a:pt x="761" y="217"/>
                  </a:lnTo>
                  <a:lnTo>
                    <a:pt x="761" y="217"/>
                  </a:lnTo>
                  <a:lnTo>
                    <a:pt x="761" y="264"/>
                  </a:lnTo>
                  <a:lnTo>
                    <a:pt x="761" y="264"/>
                  </a:lnTo>
                  <a:lnTo>
                    <a:pt x="761" y="311"/>
                  </a:lnTo>
                  <a:lnTo>
                    <a:pt x="761" y="311"/>
                  </a:lnTo>
                  <a:lnTo>
                    <a:pt x="749" y="311"/>
                  </a:lnTo>
                  <a:lnTo>
                    <a:pt x="749" y="311"/>
                  </a:lnTo>
                  <a:lnTo>
                    <a:pt x="744" y="311"/>
                  </a:lnTo>
                  <a:lnTo>
                    <a:pt x="737" y="311"/>
                  </a:lnTo>
                  <a:lnTo>
                    <a:pt x="737" y="311"/>
                  </a:lnTo>
                  <a:lnTo>
                    <a:pt x="737" y="304"/>
                  </a:lnTo>
                  <a:lnTo>
                    <a:pt x="737" y="299"/>
                  </a:lnTo>
                  <a:lnTo>
                    <a:pt x="737" y="299"/>
                  </a:lnTo>
                  <a:lnTo>
                    <a:pt x="737" y="287"/>
                  </a:lnTo>
                  <a:lnTo>
                    <a:pt x="737" y="287"/>
                  </a:lnTo>
                  <a:lnTo>
                    <a:pt x="737" y="275"/>
                  </a:lnTo>
                  <a:lnTo>
                    <a:pt x="737" y="275"/>
                  </a:lnTo>
                  <a:lnTo>
                    <a:pt x="737" y="252"/>
                  </a:lnTo>
                  <a:lnTo>
                    <a:pt x="737" y="252"/>
                  </a:lnTo>
                  <a:lnTo>
                    <a:pt x="690" y="252"/>
                  </a:lnTo>
                  <a:lnTo>
                    <a:pt x="690" y="252"/>
                  </a:lnTo>
                  <a:lnTo>
                    <a:pt x="678" y="252"/>
                  </a:lnTo>
                  <a:lnTo>
                    <a:pt x="678" y="252"/>
                  </a:lnTo>
                  <a:lnTo>
                    <a:pt x="655" y="252"/>
                  </a:lnTo>
                  <a:lnTo>
                    <a:pt x="655" y="252"/>
                  </a:lnTo>
                  <a:lnTo>
                    <a:pt x="655" y="202"/>
                  </a:lnTo>
                  <a:lnTo>
                    <a:pt x="655" y="202"/>
                  </a:lnTo>
                  <a:lnTo>
                    <a:pt x="655" y="155"/>
                  </a:lnTo>
                  <a:lnTo>
                    <a:pt x="655" y="155"/>
                  </a:lnTo>
                  <a:lnTo>
                    <a:pt x="655" y="144"/>
                  </a:lnTo>
                  <a:lnTo>
                    <a:pt x="655" y="144"/>
                  </a:lnTo>
                  <a:lnTo>
                    <a:pt x="648" y="144"/>
                  </a:lnTo>
                  <a:lnTo>
                    <a:pt x="645" y="144"/>
                  </a:lnTo>
                  <a:lnTo>
                    <a:pt x="643" y="144"/>
                  </a:lnTo>
                  <a:lnTo>
                    <a:pt x="643" y="144"/>
                  </a:lnTo>
                  <a:lnTo>
                    <a:pt x="643" y="141"/>
                  </a:lnTo>
                  <a:lnTo>
                    <a:pt x="643" y="139"/>
                  </a:lnTo>
                  <a:lnTo>
                    <a:pt x="643" y="132"/>
                  </a:lnTo>
                  <a:lnTo>
                    <a:pt x="643" y="132"/>
                  </a:lnTo>
                  <a:lnTo>
                    <a:pt x="643" y="127"/>
                  </a:lnTo>
                  <a:lnTo>
                    <a:pt x="643" y="120"/>
                  </a:lnTo>
                  <a:lnTo>
                    <a:pt x="643" y="120"/>
                  </a:lnTo>
                  <a:lnTo>
                    <a:pt x="640" y="120"/>
                  </a:lnTo>
                  <a:lnTo>
                    <a:pt x="636" y="120"/>
                  </a:lnTo>
                  <a:lnTo>
                    <a:pt x="631" y="120"/>
                  </a:lnTo>
                  <a:lnTo>
                    <a:pt x="631" y="120"/>
                  </a:lnTo>
                  <a:lnTo>
                    <a:pt x="631" y="118"/>
                  </a:lnTo>
                  <a:lnTo>
                    <a:pt x="631" y="115"/>
                  </a:lnTo>
                  <a:lnTo>
                    <a:pt x="631" y="108"/>
                  </a:lnTo>
                  <a:lnTo>
                    <a:pt x="631" y="108"/>
                  </a:lnTo>
                  <a:lnTo>
                    <a:pt x="631" y="96"/>
                  </a:lnTo>
                  <a:lnTo>
                    <a:pt x="631" y="96"/>
                  </a:lnTo>
                  <a:lnTo>
                    <a:pt x="631" y="73"/>
                  </a:lnTo>
                  <a:lnTo>
                    <a:pt x="631" y="73"/>
                  </a:lnTo>
                  <a:lnTo>
                    <a:pt x="631" y="49"/>
                  </a:lnTo>
                  <a:lnTo>
                    <a:pt x="631" y="49"/>
                  </a:lnTo>
                  <a:lnTo>
                    <a:pt x="607" y="49"/>
                  </a:lnTo>
                  <a:lnTo>
                    <a:pt x="607" y="49"/>
                  </a:lnTo>
                  <a:lnTo>
                    <a:pt x="607" y="73"/>
                  </a:lnTo>
                  <a:lnTo>
                    <a:pt x="607" y="73"/>
                  </a:lnTo>
                  <a:lnTo>
                    <a:pt x="607" y="120"/>
                  </a:lnTo>
                  <a:lnTo>
                    <a:pt x="607" y="120"/>
                  </a:lnTo>
                  <a:lnTo>
                    <a:pt x="600" y="120"/>
                  </a:lnTo>
                  <a:lnTo>
                    <a:pt x="596" y="120"/>
                  </a:lnTo>
                  <a:lnTo>
                    <a:pt x="596" y="120"/>
                  </a:lnTo>
                  <a:lnTo>
                    <a:pt x="593" y="118"/>
                  </a:lnTo>
                  <a:lnTo>
                    <a:pt x="596" y="115"/>
                  </a:lnTo>
                  <a:lnTo>
                    <a:pt x="596" y="108"/>
                  </a:lnTo>
                  <a:lnTo>
                    <a:pt x="596" y="108"/>
                  </a:lnTo>
                  <a:lnTo>
                    <a:pt x="584" y="108"/>
                  </a:lnTo>
                  <a:lnTo>
                    <a:pt x="584" y="108"/>
                  </a:lnTo>
                  <a:lnTo>
                    <a:pt x="572" y="108"/>
                  </a:lnTo>
                  <a:lnTo>
                    <a:pt x="572" y="108"/>
                  </a:lnTo>
                  <a:lnTo>
                    <a:pt x="523" y="108"/>
                  </a:lnTo>
                  <a:lnTo>
                    <a:pt x="523" y="108"/>
                  </a:lnTo>
                  <a:lnTo>
                    <a:pt x="523" y="120"/>
                  </a:lnTo>
                  <a:lnTo>
                    <a:pt x="523" y="120"/>
                  </a:lnTo>
                  <a:lnTo>
                    <a:pt x="525" y="127"/>
                  </a:lnTo>
                  <a:lnTo>
                    <a:pt x="523" y="132"/>
                  </a:lnTo>
                  <a:lnTo>
                    <a:pt x="523" y="132"/>
                  </a:lnTo>
                  <a:lnTo>
                    <a:pt x="520" y="132"/>
                  </a:lnTo>
                  <a:lnTo>
                    <a:pt x="518" y="132"/>
                  </a:lnTo>
                  <a:lnTo>
                    <a:pt x="513" y="132"/>
                  </a:lnTo>
                  <a:lnTo>
                    <a:pt x="511" y="132"/>
                  </a:lnTo>
                  <a:lnTo>
                    <a:pt x="511" y="132"/>
                  </a:lnTo>
                  <a:lnTo>
                    <a:pt x="511" y="134"/>
                  </a:lnTo>
                  <a:lnTo>
                    <a:pt x="511" y="139"/>
                  </a:lnTo>
                  <a:lnTo>
                    <a:pt x="511" y="144"/>
                  </a:lnTo>
                  <a:lnTo>
                    <a:pt x="511" y="144"/>
                  </a:lnTo>
                  <a:lnTo>
                    <a:pt x="499" y="144"/>
                  </a:lnTo>
                  <a:lnTo>
                    <a:pt x="499" y="144"/>
                  </a:lnTo>
                  <a:lnTo>
                    <a:pt x="487" y="144"/>
                  </a:lnTo>
                  <a:lnTo>
                    <a:pt x="487" y="144"/>
                  </a:lnTo>
                  <a:lnTo>
                    <a:pt x="487" y="155"/>
                  </a:lnTo>
                  <a:lnTo>
                    <a:pt x="487" y="155"/>
                  </a:lnTo>
                  <a:lnTo>
                    <a:pt x="487" y="162"/>
                  </a:lnTo>
                  <a:lnTo>
                    <a:pt x="487" y="167"/>
                  </a:lnTo>
                  <a:lnTo>
                    <a:pt x="487" y="167"/>
                  </a:lnTo>
                  <a:lnTo>
                    <a:pt x="494" y="167"/>
                  </a:lnTo>
                  <a:lnTo>
                    <a:pt x="499" y="167"/>
                  </a:lnTo>
                  <a:lnTo>
                    <a:pt x="499" y="167"/>
                  </a:lnTo>
                  <a:lnTo>
                    <a:pt x="501" y="169"/>
                  </a:lnTo>
                  <a:lnTo>
                    <a:pt x="499" y="174"/>
                  </a:lnTo>
                  <a:lnTo>
                    <a:pt x="499" y="179"/>
                  </a:lnTo>
                  <a:lnTo>
                    <a:pt x="499" y="179"/>
                  </a:lnTo>
                  <a:lnTo>
                    <a:pt x="499" y="191"/>
                  </a:lnTo>
                  <a:lnTo>
                    <a:pt x="499" y="191"/>
                  </a:lnTo>
                  <a:lnTo>
                    <a:pt x="499" y="202"/>
                  </a:lnTo>
                  <a:lnTo>
                    <a:pt x="499" y="202"/>
                  </a:lnTo>
                  <a:lnTo>
                    <a:pt x="499" y="209"/>
                  </a:lnTo>
                  <a:lnTo>
                    <a:pt x="499" y="217"/>
                  </a:lnTo>
                  <a:lnTo>
                    <a:pt x="499" y="217"/>
                  </a:lnTo>
                  <a:lnTo>
                    <a:pt x="497" y="217"/>
                  </a:lnTo>
                  <a:lnTo>
                    <a:pt x="494" y="217"/>
                  </a:lnTo>
                  <a:lnTo>
                    <a:pt x="487" y="217"/>
                  </a:lnTo>
                  <a:lnTo>
                    <a:pt x="487" y="217"/>
                  </a:lnTo>
                  <a:lnTo>
                    <a:pt x="487" y="209"/>
                  </a:lnTo>
                  <a:lnTo>
                    <a:pt x="487" y="205"/>
                  </a:lnTo>
                  <a:lnTo>
                    <a:pt x="487" y="202"/>
                  </a:lnTo>
                  <a:lnTo>
                    <a:pt x="487" y="202"/>
                  </a:lnTo>
                  <a:lnTo>
                    <a:pt x="483" y="202"/>
                  </a:lnTo>
                  <a:lnTo>
                    <a:pt x="476" y="202"/>
                  </a:lnTo>
                  <a:lnTo>
                    <a:pt x="476" y="202"/>
                  </a:lnTo>
                  <a:lnTo>
                    <a:pt x="476" y="198"/>
                  </a:lnTo>
                  <a:lnTo>
                    <a:pt x="476" y="191"/>
                  </a:lnTo>
                  <a:lnTo>
                    <a:pt x="476" y="191"/>
                  </a:lnTo>
                  <a:lnTo>
                    <a:pt x="476" y="179"/>
                  </a:lnTo>
                  <a:lnTo>
                    <a:pt x="476" y="179"/>
                  </a:lnTo>
                  <a:lnTo>
                    <a:pt x="476" y="167"/>
                  </a:lnTo>
                  <a:lnTo>
                    <a:pt x="476" y="167"/>
                  </a:lnTo>
                  <a:lnTo>
                    <a:pt x="476" y="144"/>
                  </a:lnTo>
                  <a:lnTo>
                    <a:pt x="476" y="144"/>
                  </a:lnTo>
                  <a:lnTo>
                    <a:pt x="476" y="120"/>
                  </a:lnTo>
                  <a:lnTo>
                    <a:pt x="476" y="120"/>
                  </a:lnTo>
                  <a:lnTo>
                    <a:pt x="471" y="120"/>
                  </a:lnTo>
                  <a:lnTo>
                    <a:pt x="464" y="120"/>
                  </a:lnTo>
                  <a:lnTo>
                    <a:pt x="464" y="120"/>
                  </a:lnTo>
                  <a:lnTo>
                    <a:pt x="464" y="118"/>
                  </a:lnTo>
                  <a:lnTo>
                    <a:pt x="464" y="115"/>
                  </a:lnTo>
                  <a:lnTo>
                    <a:pt x="464" y="108"/>
                  </a:lnTo>
                  <a:lnTo>
                    <a:pt x="464" y="108"/>
                  </a:lnTo>
                  <a:lnTo>
                    <a:pt x="457" y="108"/>
                  </a:lnTo>
                  <a:lnTo>
                    <a:pt x="452" y="108"/>
                  </a:lnTo>
                  <a:lnTo>
                    <a:pt x="452" y="108"/>
                  </a:lnTo>
                  <a:lnTo>
                    <a:pt x="452" y="103"/>
                  </a:lnTo>
                  <a:lnTo>
                    <a:pt x="452" y="96"/>
                  </a:lnTo>
                  <a:lnTo>
                    <a:pt x="452" y="96"/>
                  </a:lnTo>
                  <a:lnTo>
                    <a:pt x="452" y="85"/>
                  </a:lnTo>
                  <a:lnTo>
                    <a:pt x="452" y="85"/>
                  </a:lnTo>
                  <a:lnTo>
                    <a:pt x="452" y="78"/>
                  </a:lnTo>
                  <a:lnTo>
                    <a:pt x="452" y="73"/>
                  </a:lnTo>
                  <a:lnTo>
                    <a:pt x="452" y="73"/>
                  </a:lnTo>
                  <a:lnTo>
                    <a:pt x="450" y="73"/>
                  </a:lnTo>
                  <a:lnTo>
                    <a:pt x="447" y="73"/>
                  </a:lnTo>
                  <a:lnTo>
                    <a:pt x="440" y="73"/>
                  </a:lnTo>
                  <a:lnTo>
                    <a:pt x="440" y="73"/>
                  </a:lnTo>
                  <a:lnTo>
                    <a:pt x="440" y="49"/>
                  </a:lnTo>
                  <a:lnTo>
                    <a:pt x="440" y="49"/>
                  </a:lnTo>
                  <a:lnTo>
                    <a:pt x="440" y="37"/>
                  </a:lnTo>
                  <a:lnTo>
                    <a:pt x="440" y="37"/>
                  </a:lnTo>
                  <a:lnTo>
                    <a:pt x="440" y="26"/>
                  </a:lnTo>
                  <a:lnTo>
                    <a:pt x="440" y="26"/>
                  </a:lnTo>
                  <a:lnTo>
                    <a:pt x="440" y="14"/>
                  </a:lnTo>
                  <a:lnTo>
                    <a:pt x="440" y="14"/>
                  </a:lnTo>
                  <a:lnTo>
                    <a:pt x="440" y="7"/>
                  </a:lnTo>
                  <a:lnTo>
                    <a:pt x="440" y="2"/>
                  </a:lnTo>
                  <a:lnTo>
                    <a:pt x="440" y="2"/>
                  </a:lnTo>
                  <a:lnTo>
                    <a:pt x="438" y="0"/>
                  </a:lnTo>
                  <a:lnTo>
                    <a:pt x="435" y="2"/>
                  </a:lnTo>
                  <a:lnTo>
                    <a:pt x="428" y="2"/>
                  </a:lnTo>
                  <a:lnTo>
                    <a:pt x="428" y="2"/>
                  </a:lnTo>
                  <a:lnTo>
                    <a:pt x="428" y="14"/>
                  </a:lnTo>
                  <a:lnTo>
                    <a:pt x="428" y="14"/>
                  </a:lnTo>
                  <a:lnTo>
                    <a:pt x="428" y="26"/>
                  </a:lnTo>
                  <a:lnTo>
                    <a:pt x="428" y="26"/>
                  </a:lnTo>
                  <a:lnTo>
                    <a:pt x="428" y="37"/>
                  </a:lnTo>
                  <a:lnTo>
                    <a:pt x="428" y="37"/>
                  </a:lnTo>
                  <a:lnTo>
                    <a:pt x="428" y="42"/>
                  </a:lnTo>
                  <a:lnTo>
                    <a:pt x="428" y="49"/>
                  </a:lnTo>
                  <a:lnTo>
                    <a:pt x="428" y="49"/>
                  </a:lnTo>
                  <a:lnTo>
                    <a:pt x="421" y="49"/>
                  </a:lnTo>
                  <a:lnTo>
                    <a:pt x="417" y="49"/>
                  </a:lnTo>
                  <a:lnTo>
                    <a:pt x="417" y="49"/>
                  </a:lnTo>
                  <a:lnTo>
                    <a:pt x="417" y="54"/>
                  </a:lnTo>
                  <a:lnTo>
                    <a:pt x="417" y="61"/>
                  </a:lnTo>
                  <a:lnTo>
                    <a:pt x="417" y="61"/>
                  </a:lnTo>
                  <a:lnTo>
                    <a:pt x="417" y="66"/>
                  </a:lnTo>
                  <a:lnTo>
                    <a:pt x="417" y="73"/>
                  </a:lnTo>
                  <a:lnTo>
                    <a:pt x="417" y="73"/>
                  </a:lnTo>
                  <a:lnTo>
                    <a:pt x="410" y="73"/>
                  </a:lnTo>
                  <a:lnTo>
                    <a:pt x="405" y="73"/>
                  </a:lnTo>
                  <a:lnTo>
                    <a:pt x="405" y="73"/>
                  </a:lnTo>
                  <a:lnTo>
                    <a:pt x="405" y="75"/>
                  </a:lnTo>
                  <a:lnTo>
                    <a:pt x="405" y="78"/>
                  </a:lnTo>
                  <a:lnTo>
                    <a:pt x="405" y="85"/>
                  </a:lnTo>
                  <a:lnTo>
                    <a:pt x="405" y="85"/>
                  </a:lnTo>
                  <a:lnTo>
                    <a:pt x="405" y="108"/>
                  </a:lnTo>
                  <a:lnTo>
                    <a:pt x="405" y="108"/>
                  </a:lnTo>
                  <a:lnTo>
                    <a:pt x="393" y="108"/>
                  </a:lnTo>
                  <a:lnTo>
                    <a:pt x="393" y="108"/>
                  </a:lnTo>
                  <a:lnTo>
                    <a:pt x="370" y="108"/>
                  </a:lnTo>
                  <a:lnTo>
                    <a:pt x="370" y="108"/>
                  </a:lnTo>
                  <a:lnTo>
                    <a:pt x="370" y="155"/>
                  </a:lnTo>
                  <a:lnTo>
                    <a:pt x="370" y="155"/>
                  </a:lnTo>
                  <a:lnTo>
                    <a:pt x="370" y="179"/>
                  </a:lnTo>
                  <a:lnTo>
                    <a:pt x="370" y="179"/>
                  </a:lnTo>
                  <a:lnTo>
                    <a:pt x="370" y="191"/>
                  </a:lnTo>
                  <a:lnTo>
                    <a:pt x="370" y="191"/>
                  </a:lnTo>
                  <a:lnTo>
                    <a:pt x="370" y="198"/>
                  </a:lnTo>
                  <a:lnTo>
                    <a:pt x="370" y="202"/>
                  </a:lnTo>
                  <a:lnTo>
                    <a:pt x="370" y="202"/>
                  </a:lnTo>
                  <a:lnTo>
                    <a:pt x="362" y="205"/>
                  </a:lnTo>
                  <a:lnTo>
                    <a:pt x="358" y="202"/>
                  </a:lnTo>
                  <a:lnTo>
                    <a:pt x="358" y="202"/>
                  </a:lnTo>
                  <a:lnTo>
                    <a:pt x="358" y="252"/>
                  </a:lnTo>
                  <a:lnTo>
                    <a:pt x="358" y="252"/>
                  </a:lnTo>
                  <a:lnTo>
                    <a:pt x="351" y="252"/>
                  </a:lnTo>
                  <a:lnTo>
                    <a:pt x="346" y="252"/>
                  </a:lnTo>
                  <a:lnTo>
                    <a:pt x="346" y="252"/>
                  </a:lnTo>
                  <a:lnTo>
                    <a:pt x="344" y="245"/>
                  </a:lnTo>
                  <a:lnTo>
                    <a:pt x="346" y="240"/>
                  </a:lnTo>
                  <a:lnTo>
                    <a:pt x="346" y="240"/>
                  </a:lnTo>
                  <a:lnTo>
                    <a:pt x="346" y="228"/>
                  </a:lnTo>
                  <a:lnTo>
                    <a:pt x="346" y="228"/>
                  </a:lnTo>
                  <a:lnTo>
                    <a:pt x="346" y="202"/>
                  </a:lnTo>
                  <a:lnTo>
                    <a:pt x="346" y="202"/>
                  </a:lnTo>
                  <a:lnTo>
                    <a:pt x="346" y="179"/>
                  </a:lnTo>
                  <a:lnTo>
                    <a:pt x="346" y="179"/>
                  </a:lnTo>
                  <a:lnTo>
                    <a:pt x="322" y="179"/>
                  </a:lnTo>
                  <a:lnTo>
                    <a:pt x="322" y="179"/>
                  </a:lnTo>
                  <a:lnTo>
                    <a:pt x="308" y="179"/>
                  </a:lnTo>
                  <a:lnTo>
                    <a:pt x="308" y="179"/>
                  </a:lnTo>
                  <a:lnTo>
                    <a:pt x="304" y="181"/>
                  </a:lnTo>
                  <a:lnTo>
                    <a:pt x="296" y="179"/>
                  </a:lnTo>
                  <a:lnTo>
                    <a:pt x="296" y="179"/>
                  </a:lnTo>
                  <a:lnTo>
                    <a:pt x="296" y="174"/>
                  </a:lnTo>
                  <a:lnTo>
                    <a:pt x="296" y="167"/>
                  </a:lnTo>
                  <a:lnTo>
                    <a:pt x="296" y="167"/>
                  </a:lnTo>
                  <a:lnTo>
                    <a:pt x="296" y="144"/>
                  </a:lnTo>
                  <a:lnTo>
                    <a:pt x="296" y="144"/>
                  </a:lnTo>
                  <a:lnTo>
                    <a:pt x="273" y="144"/>
                  </a:lnTo>
                  <a:lnTo>
                    <a:pt x="273" y="144"/>
                  </a:lnTo>
                  <a:lnTo>
                    <a:pt x="249" y="144"/>
                  </a:lnTo>
                  <a:lnTo>
                    <a:pt x="249" y="144"/>
                  </a:lnTo>
                  <a:lnTo>
                    <a:pt x="238" y="144"/>
                  </a:lnTo>
                  <a:lnTo>
                    <a:pt x="238" y="144"/>
                  </a:lnTo>
                  <a:lnTo>
                    <a:pt x="214" y="144"/>
                  </a:lnTo>
                  <a:lnTo>
                    <a:pt x="214" y="144"/>
                  </a:lnTo>
                  <a:lnTo>
                    <a:pt x="214" y="155"/>
                  </a:lnTo>
                  <a:lnTo>
                    <a:pt x="214" y="155"/>
                  </a:lnTo>
                  <a:lnTo>
                    <a:pt x="214" y="179"/>
                  </a:lnTo>
                  <a:lnTo>
                    <a:pt x="214" y="179"/>
                  </a:lnTo>
                  <a:lnTo>
                    <a:pt x="202" y="179"/>
                  </a:lnTo>
                  <a:lnTo>
                    <a:pt x="202" y="179"/>
                  </a:lnTo>
                  <a:lnTo>
                    <a:pt x="179" y="179"/>
                  </a:lnTo>
                  <a:lnTo>
                    <a:pt x="179" y="179"/>
                  </a:lnTo>
                  <a:lnTo>
                    <a:pt x="179" y="191"/>
                  </a:lnTo>
                  <a:lnTo>
                    <a:pt x="179" y="191"/>
                  </a:lnTo>
                  <a:lnTo>
                    <a:pt x="179" y="217"/>
                  </a:lnTo>
                  <a:lnTo>
                    <a:pt x="179" y="217"/>
                  </a:lnTo>
                  <a:lnTo>
                    <a:pt x="179" y="240"/>
                  </a:lnTo>
                  <a:lnTo>
                    <a:pt x="179" y="240"/>
                  </a:lnTo>
                  <a:lnTo>
                    <a:pt x="172" y="240"/>
                  </a:lnTo>
                  <a:lnTo>
                    <a:pt x="169" y="238"/>
                  </a:lnTo>
                  <a:lnTo>
                    <a:pt x="167" y="240"/>
                  </a:lnTo>
                  <a:lnTo>
                    <a:pt x="167" y="240"/>
                  </a:lnTo>
                  <a:lnTo>
                    <a:pt x="167" y="242"/>
                  </a:lnTo>
                  <a:lnTo>
                    <a:pt x="167" y="245"/>
                  </a:lnTo>
                  <a:lnTo>
                    <a:pt x="167" y="250"/>
                  </a:lnTo>
                  <a:lnTo>
                    <a:pt x="167" y="252"/>
                  </a:lnTo>
                  <a:lnTo>
                    <a:pt x="167" y="252"/>
                  </a:lnTo>
                  <a:lnTo>
                    <a:pt x="165" y="252"/>
                  </a:lnTo>
                  <a:lnTo>
                    <a:pt x="160" y="252"/>
                  </a:lnTo>
                  <a:lnTo>
                    <a:pt x="155" y="252"/>
                  </a:lnTo>
                  <a:lnTo>
                    <a:pt x="155" y="252"/>
                  </a:lnTo>
                  <a:lnTo>
                    <a:pt x="155" y="264"/>
                  </a:lnTo>
                  <a:lnTo>
                    <a:pt x="155" y="264"/>
                  </a:lnTo>
                  <a:lnTo>
                    <a:pt x="155" y="275"/>
                  </a:lnTo>
                  <a:lnTo>
                    <a:pt x="155" y="275"/>
                  </a:lnTo>
                  <a:lnTo>
                    <a:pt x="148" y="275"/>
                  </a:lnTo>
                  <a:lnTo>
                    <a:pt x="143" y="275"/>
                  </a:lnTo>
                  <a:lnTo>
                    <a:pt x="143" y="275"/>
                  </a:lnTo>
                  <a:lnTo>
                    <a:pt x="143" y="280"/>
                  </a:lnTo>
                  <a:lnTo>
                    <a:pt x="143" y="287"/>
                  </a:lnTo>
                  <a:lnTo>
                    <a:pt x="143" y="287"/>
                  </a:lnTo>
                  <a:lnTo>
                    <a:pt x="143" y="299"/>
                  </a:lnTo>
                  <a:lnTo>
                    <a:pt x="143" y="299"/>
                  </a:lnTo>
                  <a:lnTo>
                    <a:pt x="143" y="323"/>
                  </a:lnTo>
                  <a:lnTo>
                    <a:pt x="143" y="323"/>
                  </a:lnTo>
                  <a:lnTo>
                    <a:pt x="143" y="334"/>
                  </a:lnTo>
                  <a:lnTo>
                    <a:pt x="143" y="334"/>
                  </a:lnTo>
                  <a:lnTo>
                    <a:pt x="143" y="358"/>
                  </a:lnTo>
                  <a:lnTo>
                    <a:pt x="143" y="358"/>
                  </a:lnTo>
                  <a:lnTo>
                    <a:pt x="136" y="358"/>
                  </a:lnTo>
                  <a:lnTo>
                    <a:pt x="132" y="358"/>
                  </a:lnTo>
                  <a:lnTo>
                    <a:pt x="132" y="358"/>
                  </a:lnTo>
                  <a:lnTo>
                    <a:pt x="124" y="358"/>
                  </a:lnTo>
                  <a:lnTo>
                    <a:pt x="120" y="358"/>
                  </a:lnTo>
                  <a:lnTo>
                    <a:pt x="120" y="358"/>
                  </a:lnTo>
                  <a:lnTo>
                    <a:pt x="120" y="353"/>
                  </a:lnTo>
                  <a:lnTo>
                    <a:pt x="120" y="346"/>
                  </a:lnTo>
                  <a:lnTo>
                    <a:pt x="120" y="346"/>
                  </a:lnTo>
                  <a:lnTo>
                    <a:pt x="120" y="341"/>
                  </a:lnTo>
                  <a:lnTo>
                    <a:pt x="120" y="334"/>
                  </a:lnTo>
                  <a:lnTo>
                    <a:pt x="120" y="334"/>
                  </a:lnTo>
                  <a:lnTo>
                    <a:pt x="120" y="327"/>
                  </a:lnTo>
                  <a:lnTo>
                    <a:pt x="120" y="323"/>
                  </a:lnTo>
                  <a:lnTo>
                    <a:pt x="120" y="323"/>
                  </a:lnTo>
                  <a:lnTo>
                    <a:pt x="117" y="323"/>
                  </a:lnTo>
                  <a:lnTo>
                    <a:pt x="113" y="323"/>
                  </a:lnTo>
                  <a:lnTo>
                    <a:pt x="108" y="323"/>
                  </a:lnTo>
                  <a:lnTo>
                    <a:pt x="108" y="323"/>
                  </a:lnTo>
                  <a:lnTo>
                    <a:pt x="108" y="299"/>
                  </a:lnTo>
                  <a:lnTo>
                    <a:pt x="108" y="299"/>
                  </a:lnTo>
                  <a:lnTo>
                    <a:pt x="11" y="299"/>
                  </a:lnTo>
                  <a:lnTo>
                    <a:pt x="11" y="299"/>
                  </a:lnTo>
                  <a:lnTo>
                    <a:pt x="0" y="299"/>
                  </a:lnTo>
                  <a:lnTo>
                    <a:pt x="0" y="561"/>
                  </a:lnTo>
                  <a:lnTo>
                    <a:pt x="0" y="561"/>
                  </a:lnTo>
                  <a:lnTo>
                    <a:pt x="11" y="561"/>
                  </a:lnTo>
                  <a:lnTo>
                    <a:pt x="11" y="561"/>
                  </a:lnTo>
                  <a:lnTo>
                    <a:pt x="35" y="561"/>
                  </a:lnTo>
                  <a:lnTo>
                    <a:pt x="35" y="561"/>
                  </a:lnTo>
                  <a:lnTo>
                    <a:pt x="47" y="561"/>
                  </a:lnTo>
                  <a:lnTo>
                    <a:pt x="47" y="561"/>
                  </a:lnTo>
                  <a:lnTo>
                    <a:pt x="70" y="561"/>
                  </a:lnTo>
                  <a:lnTo>
                    <a:pt x="70" y="561"/>
                  </a:lnTo>
                  <a:lnTo>
                    <a:pt x="84" y="561"/>
                  </a:lnTo>
                  <a:lnTo>
                    <a:pt x="84" y="561"/>
                  </a:lnTo>
                  <a:lnTo>
                    <a:pt x="108" y="561"/>
                  </a:lnTo>
                  <a:lnTo>
                    <a:pt x="108" y="561"/>
                  </a:lnTo>
                  <a:lnTo>
                    <a:pt x="120" y="561"/>
                  </a:lnTo>
                  <a:lnTo>
                    <a:pt x="120" y="561"/>
                  </a:lnTo>
                  <a:lnTo>
                    <a:pt x="143" y="561"/>
                  </a:lnTo>
                  <a:lnTo>
                    <a:pt x="143" y="561"/>
                  </a:lnTo>
                  <a:lnTo>
                    <a:pt x="155" y="561"/>
                  </a:lnTo>
                  <a:lnTo>
                    <a:pt x="155" y="561"/>
                  </a:lnTo>
                  <a:lnTo>
                    <a:pt x="179" y="561"/>
                  </a:lnTo>
                  <a:lnTo>
                    <a:pt x="179" y="561"/>
                  </a:lnTo>
                  <a:lnTo>
                    <a:pt x="190" y="561"/>
                  </a:lnTo>
                  <a:lnTo>
                    <a:pt x="190" y="561"/>
                  </a:lnTo>
                  <a:lnTo>
                    <a:pt x="214" y="561"/>
                  </a:lnTo>
                  <a:lnTo>
                    <a:pt x="214" y="561"/>
                  </a:lnTo>
                  <a:lnTo>
                    <a:pt x="226" y="561"/>
                  </a:lnTo>
                  <a:lnTo>
                    <a:pt x="226" y="561"/>
                  </a:lnTo>
                  <a:lnTo>
                    <a:pt x="273" y="561"/>
                  </a:lnTo>
                  <a:lnTo>
                    <a:pt x="273" y="561"/>
                  </a:lnTo>
                  <a:lnTo>
                    <a:pt x="285" y="561"/>
                  </a:lnTo>
                  <a:lnTo>
                    <a:pt x="285" y="561"/>
                  </a:lnTo>
                  <a:lnTo>
                    <a:pt x="308" y="561"/>
                  </a:lnTo>
                  <a:lnTo>
                    <a:pt x="308" y="561"/>
                  </a:lnTo>
                  <a:lnTo>
                    <a:pt x="322" y="561"/>
                  </a:lnTo>
                  <a:lnTo>
                    <a:pt x="322" y="561"/>
                  </a:lnTo>
                  <a:lnTo>
                    <a:pt x="346" y="561"/>
                  </a:lnTo>
                  <a:lnTo>
                    <a:pt x="346" y="561"/>
                  </a:lnTo>
                  <a:lnTo>
                    <a:pt x="358" y="561"/>
                  </a:lnTo>
                  <a:lnTo>
                    <a:pt x="358" y="561"/>
                  </a:lnTo>
                  <a:lnTo>
                    <a:pt x="381" y="561"/>
                  </a:lnTo>
                  <a:lnTo>
                    <a:pt x="381" y="561"/>
                  </a:lnTo>
                  <a:lnTo>
                    <a:pt x="393" y="561"/>
                  </a:lnTo>
                  <a:lnTo>
                    <a:pt x="393" y="561"/>
                  </a:lnTo>
                  <a:lnTo>
                    <a:pt x="417" y="561"/>
                  </a:lnTo>
                  <a:lnTo>
                    <a:pt x="417" y="561"/>
                  </a:lnTo>
                  <a:lnTo>
                    <a:pt x="428" y="561"/>
                  </a:lnTo>
                  <a:lnTo>
                    <a:pt x="428" y="561"/>
                  </a:lnTo>
                  <a:lnTo>
                    <a:pt x="452" y="561"/>
                  </a:lnTo>
                  <a:lnTo>
                    <a:pt x="452" y="561"/>
                  </a:lnTo>
                  <a:lnTo>
                    <a:pt x="464" y="561"/>
                  </a:lnTo>
                  <a:lnTo>
                    <a:pt x="464" y="561"/>
                  </a:lnTo>
                  <a:lnTo>
                    <a:pt x="487" y="561"/>
                  </a:lnTo>
                  <a:lnTo>
                    <a:pt x="487" y="561"/>
                  </a:lnTo>
                  <a:lnTo>
                    <a:pt x="499" y="561"/>
                  </a:lnTo>
                  <a:lnTo>
                    <a:pt x="499" y="561"/>
                  </a:lnTo>
                  <a:lnTo>
                    <a:pt x="546" y="561"/>
                  </a:lnTo>
                  <a:lnTo>
                    <a:pt x="546" y="561"/>
                  </a:lnTo>
                  <a:lnTo>
                    <a:pt x="558" y="561"/>
                  </a:lnTo>
                  <a:lnTo>
                    <a:pt x="558" y="561"/>
                  </a:lnTo>
                  <a:lnTo>
                    <a:pt x="584" y="561"/>
                  </a:lnTo>
                  <a:lnTo>
                    <a:pt x="584" y="561"/>
                  </a:lnTo>
                  <a:lnTo>
                    <a:pt x="596" y="561"/>
                  </a:lnTo>
                  <a:lnTo>
                    <a:pt x="596" y="561"/>
                  </a:lnTo>
                  <a:lnTo>
                    <a:pt x="619" y="561"/>
                  </a:lnTo>
                  <a:lnTo>
                    <a:pt x="619" y="561"/>
                  </a:lnTo>
                  <a:lnTo>
                    <a:pt x="631" y="561"/>
                  </a:lnTo>
                  <a:lnTo>
                    <a:pt x="631" y="561"/>
                  </a:lnTo>
                  <a:lnTo>
                    <a:pt x="655" y="561"/>
                  </a:lnTo>
                  <a:lnTo>
                    <a:pt x="655" y="561"/>
                  </a:lnTo>
                  <a:lnTo>
                    <a:pt x="666" y="561"/>
                  </a:lnTo>
                  <a:lnTo>
                    <a:pt x="666" y="561"/>
                  </a:lnTo>
                  <a:lnTo>
                    <a:pt x="690" y="561"/>
                  </a:lnTo>
                  <a:lnTo>
                    <a:pt x="690" y="561"/>
                  </a:lnTo>
                  <a:lnTo>
                    <a:pt x="702" y="561"/>
                  </a:lnTo>
                  <a:lnTo>
                    <a:pt x="702" y="561"/>
                  </a:lnTo>
                  <a:lnTo>
                    <a:pt x="725" y="561"/>
                  </a:lnTo>
                  <a:lnTo>
                    <a:pt x="725" y="561"/>
                  </a:lnTo>
                  <a:lnTo>
                    <a:pt x="737" y="561"/>
                  </a:lnTo>
                  <a:lnTo>
                    <a:pt x="737" y="561"/>
                  </a:lnTo>
                  <a:lnTo>
                    <a:pt x="761" y="561"/>
                  </a:lnTo>
                  <a:lnTo>
                    <a:pt x="761" y="561"/>
                  </a:lnTo>
                  <a:lnTo>
                    <a:pt x="772" y="561"/>
                  </a:lnTo>
                  <a:lnTo>
                    <a:pt x="772" y="561"/>
                  </a:lnTo>
                  <a:lnTo>
                    <a:pt x="796" y="561"/>
                  </a:lnTo>
                  <a:lnTo>
                    <a:pt x="796" y="561"/>
                  </a:lnTo>
                  <a:lnTo>
                    <a:pt x="810" y="561"/>
                  </a:lnTo>
                  <a:lnTo>
                    <a:pt x="810" y="561"/>
                  </a:lnTo>
                  <a:lnTo>
                    <a:pt x="834" y="561"/>
                  </a:lnTo>
                  <a:lnTo>
                    <a:pt x="834" y="561"/>
                  </a:lnTo>
                  <a:lnTo>
                    <a:pt x="845" y="561"/>
                  </a:lnTo>
                  <a:lnTo>
                    <a:pt x="845" y="561"/>
                  </a:lnTo>
                  <a:lnTo>
                    <a:pt x="869" y="561"/>
                  </a:lnTo>
                  <a:lnTo>
                    <a:pt x="869" y="561"/>
                  </a:lnTo>
                  <a:lnTo>
                    <a:pt x="881" y="561"/>
                  </a:lnTo>
                  <a:lnTo>
                    <a:pt x="881" y="561"/>
                  </a:lnTo>
                  <a:lnTo>
                    <a:pt x="904" y="561"/>
                  </a:lnTo>
                  <a:lnTo>
                    <a:pt x="904" y="561"/>
                  </a:lnTo>
                  <a:lnTo>
                    <a:pt x="916" y="561"/>
                  </a:lnTo>
                  <a:lnTo>
                    <a:pt x="916" y="561"/>
                  </a:lnTo>
                  <a:lnTo>
                    <a:pt x="940" y="561"/>
                  </a:lnTo>
                  <a:lnTo>
                    <a:pt x="940" y="561"/>
                  </a:lnTo>
                  <a:lnTo>
                    <a:pt x="951" y="561"/>
                  </a:lnTo>
                  <a:lnTo>
                    <a:pt x="951" y="561"/>
                  </a:lnTo>
                  <a:lnTo>
                    <a:pt x="975" y="561"/>
                  </a:lnTo>
                  <a:lnTo>
                    <a:pt x="975" y="561"/>
                  </a:lnTo>
                  <a:lnTo>
                    <a:pt x="987" y="561"/>
                  </a:lnTo>
                  <a:lnTo>
                    <a:pt x="987" y="561"/>
                  </a:lnTo>
                  <a:lnTo>
                    <a:pt x="1010" y="561"/>
                  </a:lnTo>
                  <a:lnTo>
                    <a:pt x="1010" y="561"/>
                  </a:lnTo>
                  <a:lnTo>
                    <a:pt x="1022" y="561"/>
                  </a:lnTo>
                  <a:lnTo>
                    <a:pt x="1022" y="561"/>
                  </a:lnTo>
                  <a:lnTo>
                    <a:pt x="1046" y="561"/>
                  </a:lnTo>
                  <a:lnTo>
                    <a:pt x="1046" y="561"/>
                  </a:lnTo>
                  <a:lnTo>
                    <a:pt x="1060" y="561"/>
                  </a:lnTo>
                  <a:lnTo>
                    <a:pt x="1060" y="561"/>
                  </a:lnTo>
                  <a:lnTo>
                    <a:pt x="1107" y="561"/>
                  </a:lnTo>
                  <a:lnTo>
                    <a:pt x="1107" y="561"/>
                  </a:lnTo>
                  <a:lnTo>
                    <a:pt x="1119" y="561"/>
                  </a:lnTo>
                  <a:lnTo>
                    <a:pt x="1119" y="561"/>
                  </a:lnTo>
                  <a:lnTo>
                    <a:pt x="1142" y="561"/>
                  </a:lnTo>
                  <a:lnTo>
                    <a:pt x="1142" y="561"/>
                  </a:lnTo>
                  <a:lnTo>
                    <a:pt x="1154" y="561"/>
                  </a:lnTo>
                  <a:lnTo>
                    <a:pt x="1154" y="561"/>
                  </a:lnTo>
                  <a:lnTo>
                    <a:pt x="1178" y="561"/>
                  </a:lnTo>
                  <a:lnTo>
                    <a:pt x="1178" y="561"/>
                  </a:lnTo>
                  <a:lnTo>
                    <a:pt x="1189" y="561"/>
                  </a:lnTo>
                  <a:lnTo>
                    <a:pt x="1189" y="561"/>
                  </a:lnTo>
                  <a:lnTo>
                    <a:pt x="1213" y="561"/>
                  </a:lnTo>
                  <a:lnTo>
                    <a:pt x="1213" y="561"/>
                  </a:lnTo>
                  <a:lnTo>
                    <a:pt x="1225" y="561"/>
                  </a:lnTo>
                  <a:lnTo>
                    <a:pt x="1225" y="561"/>
                  </a:lnTo>
                  <a:lnTo>
                    <a:pt x="1248" y="561"/>
                  </a:lnTo>
                  <a:lnTo>
                    <a:pt x="1248" y="561"/>
                  </a:lnTo>
                  <a:lnTo>
                    <a:pt x="1260" y="561"/>
                  </a:lnTo>
                  <a:lnTo>
                    <a:pt x="1260" y="561"/>
                  </a:lnTo>
                  <a:lnTo>
                    <a:pt x="1284" y="561"/>
                  </a:lnTo>
                  <a:lnTo>
                    <a:pt x="1284" y="561"/>
                  </a:lnTo>
                  <a:lnTo>
                    <a:pt x="1298" y="561"/>
                  </a:lnTo>
                  <a:lnTo>
                    <a:pt x="1298" y="561"/>
                  </a:lnTo>
                  <a:lnTo>
                    <a:pt x="1321" y="561"/>
                  </a:lnTo>
                  <a:lnTo>
                    <a:pt x="1321" y="561"/>
                  </a:lnTo>
                  <a:lnTo>
                    <a:pt x="1333" y="561"/>
                  </a:lnTo>
                  <a:lnTo>
                    <a:pt x="1333" y="561"/>
                  </a:lnTo>
                  <a:lnTo>
                    <a:pt x="1380" y="561"/>
                  </a:lnTo>
                  <a:lnTo>
                    <a:pt x="1380" y="561"/>
                  </a:lnTo>
                  <a:lnTo>
                    <a:pt x="1392" y="561"/>
                  </a:lnTo>
                  <a:lnTo>
                    <a:pt x="1392" y="561"/>
                  </a:lnTo>
                  <a:lnTo>
                    <a:pt x="1416" y="561"/>
                  </a:lnTo>
                  <a:lnTo>
                    <a:pt x="1416" y="561"/>
                  </a:lnTo>
                  <a:lnTo>
                    <a:pt x="1427" y="561"/>
                  </a:lnTo>
                  <a:lnTo>
                    <a:pt x="1427" y="561"/>
                  </a:lnTo>
                  <a:lnTo>
                    <a:pt x="1451" y="561"/>
                  </a:lnTo>
                  <a:lnTo>
                    <a:pt x="1451" y="561"/>
                  </a:lnTo>
                  <a:lnTo>
                    <a:pt x="1463" y="561"/>
                  </a:lnTo>
                  <a:lnTo>
                    <a:pt x="1463" y="561"/>
                  </a:lnTo>
                  <a:lnTo>
                    <a:pt x="1486" y="561"/>
                  </a:lnTo>
                  <a:lnTo>
                    <a:pt x="1486" y="561"/>
                  </a:lnTo>
                  <a:lnTo>
                    <a:pt x="1498" y="561"/>
                  </a:lnTo>
                  <a:lnTo>
                    <a:pt x="1498" y="561"/>
                  </a:lnTo>
                  <a:lnTo>
                    <a:pt x="1522" y="561"/>
                  </a:lnTo>
                  <a:lnTo>
                    <a:pt x="1522" y="561"/>
                  </a:lnTo>
                  <a:lnTo>
                    <a:pt x="1533" y="561"/>
                  </a:lnTo>
                  <a:lnTo>
                    <a:pt x="1533" y="561"/>
                  </a:lnTo>
                  <a:lnTo>
                    <a:pt x="1559" y="561"/>
                  </a:lnTo>
                  <a:lnTo>
                    <a:pt x="1559" y="561"/>
                  </a:lnTo>
                  <a:lnTo>
                    <a:pt x="1571" y="561"/>
                  </a:lnTo>
                  <a:lnTo>
                    <a:pt x="1571" y="561"/>
                  </a:lnTo>
                  <a:lnTo>
                    <a:pt x="1595" y="561"/>
                  </a:lnTo>
                  <a:lnTo>
                    <a:pt x="1595" y="561"/>
                  </a:lnTo>
                  <a:lnTo>
                    <a:pt x="1607" y="561"/>
                  </a:lnTo>
                  <a:lnTo>
                    <a:pt x="1607" y="561"/>
                  </a:lnTo>
                  <a:lnTo>
                    <a:pt x="1654" y="561"/>
                  </a:lnTo>
                  <a:lnTo>
                    <a:pt x="1654" y="561"/>
                  </a:lnTo>
                  <a:lnTo>
                    <a:pt x="1665" y="561"/>
                  </a:lnTo>
                  <a:lnTo>
                    <a:pt x="1665" y="561"/>
                  </a:lnTo>
                  <a:lnTo>
                    <a:pt x="1689" y="561"/>
                  </a:lnTo>
                  <a:lnTo>
                    <a:pt x="1689" y="561"/>
                  </a:lnTo>
                  <a:lnTo>
                    <a:pt x="1701" y="561"/>
                  </a:lnTo>
                  <a:lnTo>
                    <a:pt x="1701" y="561"/>
                  </a:lnTo>
                  <a:lnTo>
                    <a:pt x="1724" y="561"/>
                  </a:lnTo>
                  <a:lnTo>
                    <a:pt x="1724" y="561"/>
                  </a:lnTo>
                  <a:lnTo>
                    <a:pt x="1736" y="561"/>
                  </a:lnTo>
                  <a:lnTo>
                    <a:pt x="1736" y="561"/>
                  </a:lnTo>
                  <a:lnTo>
                    <a:pt x="1760" y="561"/>
                  </a:lnTo>
                  <a:lnTo>
                    <a:pt x="1760" y="561"/>
                  </a:lnTo>
                  <a:lnTo>
                    <a:pt x="1809" y="561"/>
                  </a:lnTo>
                  <a:lnTo>
                    <a:pt x="1809" y="561"/>
                  </a:lnTo>
                  <a:lnTo>
                    <a:pt x="1833" y="561"/>
                  </a:lnTo>
                  <a:lnTo>
                    <a:pt x="1833" y="561"/>
                  </a:lnTo>
                  <a:lnTo>
                    <a:pt x="1844" y="561"/>
                  </a:lnTo>
                  <a:lnTo>
                    <a:pt x="1844" y="561"/>
                  </a:lnTo>
                  <a:lnTo>
                    <a:pt x="1868" y="561"/>
                  </a:lnTo>
                  <a:lnTo>
                    <a:pt x="1868" y="561"/>
                  </a:lnTo>
                  <a:lnTo>
                    <a:pt x="1880" y="561"/>
                  </a:lnTo>
                  <a:lnTo>
                    <a:pt x="1880" y="561"/>
                  </a:lnTo>
                  <a:lnTo>
                    <a:pt x="1903" y="561"/>
                  </a:lnTo>
                  <a:lnTo>
                    <a:pt x="1903" y="561"/>
                  </a:lnTo>
                  <a:lnTo>
                    <a:pt x="1915" y="561"/>
                  </a:lnTo>
                  <a:lnTo>
                    <a:pt x="1915" y="561"/>
                  </a:lnTo>
                  <a:lnTo>
                    <a:pt x="1939" y="561"/>
                  </a:lnTo>
                  <a:lnTo>
                    <a:pt x="1939" y="561"/>
                  </a:lnTo>
                  <a:lnTo>
                    <a:pt x="1951" y="561"/>
                  </a:lnTo>
                  <a:lnTo>
                    <a:pt x="1951" y="561"/>
                  </a:lnTo>
                  <a:lnTo>
                    <a:pt x="1974" y="561"/>
                  </a:lnTo>
                  <a:lnTo>
                    <a:pt x="1974" y="561"/>
                  </a:lnTo>
                  <a:lnTo>
                    <a:pt x="1986" y="561"/>
                  </a:lnTo>
                  <a:lnTo>
                    <a:pt x="1986" y="561"/>
                  </a:lnTo>
                  <a:lnTo>
                    <a:pt x="2009" y="561"/>
                  </a:lnTo>
                  <a:lnTo>
                    <a:pt x="2009" y="561"/>
                  </a:lnTo>
                  <a:lnTo>
                    <a:pt x="2021" y="561"/>
                  </a:lnTo>
                  <a:lnTo>
                    <a:pt x="2021" y="561"/>
                  </a:lnTo>
                  <a:lnTo>
                    <a:pt x="2047" y="561"/>
                  </a:lnTo>
                  <a:lnTo>
                    <a:pt x="2047" y="561"/>
                  </a:lnTo>
                  <a:lnTo>
                    <a:pt x="2059" y="561"/>
                  </a:lnTo>
                  <a:lnTo>
                    <a:pt x="2059" y="561"/>
                  </a:lnTo>
                  <a:lnTo>
                    <a:pt x="2082" y="561"/>
                  </a:lnTo>
                  <a:lnTo>
                    <a:pt x="2082" y="561"/>
                  </a:lnTo>
                  <a:lnTo>
                    <a:pt x="2130" y="561"/>
                  </a:lnTo>
                  <a:lnTo>
                    <a:pt x="2130" y="561"/>
                  </a:lnTo>
                  <a:lnTo>
                    <a:pt x="2153" y="561"/>
                  </a:lnTo>
                  <a:lnTo>
                    <a:pt x="2153" y="561"/>
                  </a:lnTo>
                  <a:lnTo>
                    <a:pt x="2165" y="561"/>
                  </a:lnTo>
                  <a:lnTo>
                    <a:pt x="2165" y="561"/>
                  </a:lnTo>
                  <a:lnTo>
                    <a:pt x="2188" y="561"/>
                  </a:lnTo>
                  <a:lnTo>
                    <a:pt x="2188" y="561"/>
                  </a:lnTo>
                  <a:lnTo>
                    <a:pt x="2212" y="561"/>
                  </a:lnTo>
                  <a:lnTo>
                    <a:pt x="2212" y="561"/>
                  </a:lnTo>
                  <a:lnTo>
                    <a:pt x="2224" y="561"/>
                  </a:lnTo>
                  <a:lnTo>
                    <a:pt x="2224" y="561"/>
                  </a:lnTo>
                  <a:lnTo>
                    <a:pt x="2247" y="561"/>
                  </a:lnTo>
                  <a:lnTo>
                    <a:pt x="2247" y="561"/>
                  </a:lnTo>
                  <a:lnTo>
                    <a:pt x="2297" y="561"/>
                  </a:lnTo>
                  <a:lnTo>
                    <a:pt x="2297" y="561"/>
                  </a:lnTo>
                  <a:lnTo>
                    <a:pt x="2309" y="561"/>
                  </a:lnTo>
                  <a:lnTo>
                    <a:pt x="2309" y="561"/>
                  </a:lnTo>
                  <a:lnTo>
                    <a:pt x="2320" y="561"/>
                  </a:lnTo>
                  <a:lnTo>
                    <a:pt x="2320" y="561"/>
                  </a:lnTo>
                  <a:lnTo>
                    <a:pt x="2325" y="561"/>
                  </a:lnTo>
                  <a:lnTo>
                    <a:pt x="2332" y="561"/>
                  </a:lnTo>
                  <a:lnTo>
                    <a:pt x="2332" y="561"/>
                  </a:lnTo>
                  <a:lnTo>
                    <a:pt x="2332" y="558"/>
                  </a:lnTo>
                  <a:lnTo>
                    <a:pt x="2332" y="554"/>
                  </a:lnTo>
                  <a:lnTo>
                    <a:pt x="2332" y="549"/>
                  </a:lnTo>
                  <a:lnTo>
                    <a:pt x="2332" y="549"/>
                  </a:lnTo>
                  <a:close/>
                </a:path>
              </a:pathLst>
            </a:custGeom>
            <a:solidFill>
              <a:schemeClr val="accent1">
                <a:alpha val="76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685800" y="3138663"/>
              <a:ext cx="3962400" cy="546100"/>
            </a:xfrm>
            <a:custGeom>
              <a:avLst/>
              <a:gdLst>
                <a:gd name="T0" fmla="*/ 2330 w 2366"/>
                <a:gd name="T1" fmla="*/ 106 h 344"/>
                <a:gd name="T2" fmla="*/ 2283 w 2366"/>
                <a:gd name="T3" fmla="*/ 58 h 344"/>
                <a:gd name="T4" fmla="*/ 2271 w 2366"/>
                <a:gd name="T5" fmla="*/ 11 h 344"/>
                <a:gd name="T6" fmla="*/ 2236 w 2366"/>
                <a:gd name="T7" fmla="*/ 23 h 344"/>
                <a:gd name="T8" fmla="*/ 2175 w 2366"/>
                <a:gd name="T9" fmla="*/ 58 h 344"/>
                <a:gd name="T10" fmla="*/ 2128 w 2366"/>
                <a:gd name="T11" fmla="*/ 188 h 344"/>
                <a:gd name="T12" fmla="*/ 2081 w 2366"/>
                <a:gd name="T13" fmla="*/ 165 h 344"/>
                <a:gd name="T14" fmla="*/ 2026 w 2366"/>
                <a:gd name="T15" fmla="*/ 188 h 344"/>
                <a:gd name="T16" fmla="*/ 1974 w 2366"/>
                <a:gd name="T17" fmla="*/ 188 h 344"/>
                <a:gd name="T18" fmla="*/ 1913 w 2366"/>
                <a:gd name="T19" fmla="*/ 200 h 344"/>
                <a:gd name="T20" fmla="*/ 1838 w 2366"/>
                <a:gd name="T21" fmla="*/ 153 h 344"/>
                <a:gd name="T22" fmla="*/ 1748 w 2366"/>
                <a:gd name="T23" fmla="*/ 129 h 344"/>
                <a:gd name="T24" fmla="*/ 1713 w 2366"/>
                <a:gd name="T25" fmla="*/ 141 h 344"/>
                <a:gd name="T26" fmla="*/ 1671 w 2366"/>
                <a:gd name="T27" fmla="*/ 82 h 344"/>
                <a:gd name="T28" fmla="*/ 1616 w 2366"/>
                <a:gd name="T29" fmla="*/ 106 h 344"/>
                <a:gd name="T30" fmla="*/ 1581 w 2366"/>
                <a:gd name="T31" fmla="*/ 108 h 344"/>
                <a:gd name="T32" fmla="*/ 1569 w 2366"/>
                <a:gd name="T33" fmla="*/ 165 h 344"/>
                <a:gd name="T34" fmla="*/ 1546 w 2366"/>
                <a:gd name="T35" fmla="*/ 160 h 344"/>
                <a:gd name="T36" fmla="*/ 1522 w 2366"/>
                <a:gd name="T37" fmla="*/ 117 h 344"/>
                <a:gd name="T38" fmla="*/ 1487 w 2366"/>
                <a:gd name="T39" fmla="*/ 63 h 344"/>
                <a:gd name="T40" fmla="*/ 1402 w 2366"/>
                <a:gd name="T41" fmla="*/ 47 h 344"/>
                <a:gd name="T42" fmla="*/ 1261 w 2366"/>
                <a:gd name="T43" fmla="*/ 188 h 344"/>
                <a:gd name="T44" fmla="*/ 1237 w 2366"/>
                <a:gd name="T45" fmla="*/ 249 h 344"/>
                <a:gd name="T46" fmla="*/ 1188 w 2366"/>
                <a:gd name="T47" fmla="*/ 249 h 344"/>
                <a:gd name="T48" fmla="*/ 1152 w 2366"/>
                <a:gd name="T49" fmla="*/ 235 h 344"/>
                <a:gd name="T50" fmla="*/ 1117 w 2366"/>
                <a:gd name="T51" fmla="*/ 261 h 344"/>
                <a:gd name="T52" fmla="*/ 1074 w 2366"/>
                <a:gd name="T53" fmla="*/ 285 h 344"/>
                <a:gd name="T54" fmla="*/ 961 w 2366"/>
                <a:gd name="T55" fmla="*/ 200 h 344"/>
                <a:gd name="T56" fmla="*/ 968 w 2366"/>
                <a:gd name="T57" fmla="*/ 285 h 344"/>
                <a:gd name="T58" fmla="*/ 902 w 2366"/>
                <a:gd name="T59" fmla="*/ 273 h 344"/>
                <a:gd name="T60" fmla="*/ 867 w 2366"/>
                <a:gd name="T61" fmla="*/ 261 h 344"/>
                <a:gd name="T62" fmla="*/ 832 w 2366"/>
                <a:gd name="T63" fmla="*/ 285 h 344"/>
                <a:gd name="T64" fmla="*/ 737 w 2366"/>
                <a:gd name="T65" fmla="*/ 235 h 344"/>
                <a:gd name="T66" fmla="*/ 653 w 2366"/>
                <a:gd name="T67" fmla="*/ 174 h 344"/>
                <a:gd name="T68" fmla="*/ 641 w 2366"/>
                <a:gd name="T69" fmla="*/ 261 h 344"/>
                <a:gd name="T70" fmla="*/ 558 w 2366"/>
                <a:gd name="T71" fmla="*/ 261 h 344"/>
                <a:gd name="T72" fmla="*/ 535 w 2366"/>
                <a:gd name="T73" fmla="*/ 261 h 344"/>
                <a:gd name="T74" fmla="*/ 481 w 2366"/>
                <a:gd name="T75" fmla="*/ 247 h 344"/>
                <a:gd name="T76" fmla="*/ 464 w 2366"/>
                <a:gd name="T77" fmla="*/ 242 h 344"/>
                <a:gd name="T78" fmla="*/ 426 w 2366"/>
                <a:gd name="T79" fmla="*/ 188 h 344"/>
                <a:gd name="T80" fmla="*/ 403 w 2366"/>
                <a:gd name="T81" fmla="*/ 129 h 344"/>
                <a:gd name="T82" fmla="*/ 379 w 2366"/>
                <a:gd name="T83" fmla="*/ 200 h 344"/>
                <a:gd name="T84" fmla="*/ 344 w 2366"/>
                <a:gd name="T85" fmla="*/ 261 h 344"/>
                <a:gd name="T86" fmla="*/ 297 w 2366"/>
                <a:gd name="T87" fmla="*/ 261 h 344"/>
                <a:gd name="T88" fmla="*/ 262 w 2366"/>
                <a:gd name="T89" fmla="*/ 266 h 344"/>
                <a:gd name="T90" fmla="*/ 196 w 2366"/>
                <a:gd name="T91" fmla="*/ 259 h 344"/>
                <a:gd name="T92" fmla="*/ 106 w 2366"/>
                <a:gd name="T93" fmla="*/ 249 h 344"/>
                <a:gd name="T94" fmla="*/ 64 w 2366"/>
                <a:gd name="T95" fmla="*/ 247 h 344"/>
                <a:gd name="T96" fmla="*/ 0 w 2366"/>
                <a:gd name="T97" fmla="*/ 320 h 344"/>
                <a:gd name="T98" fmla="*/ 177 w 2366"/>
                <a:gd name="T99" fmla="*/ 344 h 344"/>
                <a:gd name="T100" fmla="*/ 344 w 2366"/>
                <a:gd name="T101" fmla="*/ 344 h 344"/>
                <a:gd name="T102" fmla="*/ 558 w 2366"/>
                <a:gd name="T103" fmla="*/ 344 h 344"/>
                <a:gd name="T104" fmla="*/ 749 w 2366"/>
                <a:gd name="T105" fmla="*/ 344 h 344"/>
                <a:gd name="T106" fmla="*/ 902 w 2366"/>
                <a:gd name="T107" fmla="*/ 344 h 344"/>
                <a:gd name="T108" fmla="*/ 1093 w 2366"/>
                <a:gd name="T109" fmla="*/ 344 h 344"/>
                <a:gd name="T110" fmla="*/ 1272 w 2366"/>
                <a:gd name="T111" fmla="*/ 344 h 344"/>
                <a:gd name="T112" fmla="*/ 1437 w 2366"/>
                <a:gd name="T113" fmla="*/ 344 h 344"/>
                <a:gd name="T114" fmla="*/ 1616 w 2366"/>
                <a:gd name="T115" fmla="*/ 344 h 344"/>
                <a:gd name="T116" fmla="*/ 1807 w 2366"/>
                <a:gd name="T117" fmla="*/ 344 h 344"/>
                <a:gd name="T118" fmla="*/ 1998 w 2366"/>
                <a:gd name="T119" fmla="*/ 344 h 344"/>
                <a:gd name="T120" fmla="*/ 2163 w 2366"/>
                <a:gd name="T121" fmla="*/ 34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366" h="344">
                  <a:moveTo>
                    <a:pt x="2366" y="82"/>
                  </a:moveTo>
                  <a:lnTo>
                    <a:pt x="2366" y="82"/>
                  </a:lnTo>
                  <a:lnTo>
                    <a:pt x="2366" y="82"/>
                  </a:lnTo>
                  <a:lnTo>
                    <a:pt x="2361" y="82"/>
                  </a:lnTo>
                  <a:lnTo>
                    <a:pt x="2354" y="82"/>
                  </a:lnTo>
                  <a:lnTo>
                    <a:pt x="2354" y="82"/>
                  </a:lnTo>
                  <a:lnTo>
                    <a:pt x="2354" y="87"/>
                  </a:lnTo>
                  <a:lnTo>
                    <a:pt x="2354" y="94"/>
                  </a:lnTo>
                  <a:lnTo>
                    <a:pt x="2354" y="94"/>
                  </a:lnTo>
                  <a:lnTo>
                    <a:pt x="2349" y="94"/>
                  </a:lnTo>
                  <a:lnTo>
                    <a:pt x="2342" y="94"/>
                  </a:lnTo>
                  <a:lnTo>
                    <a:pt x="2342" y="94"/>
                  </a:lnTo>
                  <a:lnTo>
                    <a:pt x="2337" y="94"/>
                  </a:lnTo>
                  <a:lnTo>
                    <a:pt x="2330" y="94"/>
                  </a:lnTo>
                  <a:lnTo>
                    <a:pt x="2330" y="94"/>
                  </a:lnTo>
                  <a:lnTo>
                    <a:pt x="2330" y="99"/>
                  </a:lnTo>
                  <a:lnTo>
                    <a:pt x="2330" y="106"/>
                  </a:lnTo>
                  <a:lnTo>
                    <a:pt x="2330" y="106"/>
                  </a:lnTo>
                  <a:lnTo>
                    <a:pt x="2328" y="106"/>
                  </a:lnTo>
                  <a:lnTo>
                    <a:pt x="2326" y="106"/>
                  </a:lnTo>
                  <a:lnTo>
                    <a:pt x="2318" y="106"/>
                  </a:lnTo>
                  <a:lnTo>
                    <a:pt x="2318" y="106"/>
                  </a:lnTo>
                  <a:lnTo>
                    <a:pt x="2318" y="94"/>
                  </a:lnTo>
                  <a:lnTo>
                    <a:pt x="2318" y="94"/>
                  </a:lnTo>
                  <a:lnTo>
                    <a:pt x="2318" y="82"/>
                  </a:lnTo>
                  <a:lnTo>
                    <a:pt x="2318" y="82"/>
                  </a:lnTo>
                  <a:lnTo>
                    <a:pt x="2318" y="75"/>
                  </a:lnTo>
                  <a:lnTo>
                    <a:pt x="2318" y="70"/>
                  </a:lnTo>
                  <a:lnTo>
                    <a:pt x="2318" y="70"/>
                  </a:lnTo>
                  <a:lnTo>
                    <a:pt x="2316" y="70"/>
                  </a:lnTo>
                  <a:lnTo>
                    <a:pt x="2314" y="70"/>
                  </a:lnTo>
                  <a:lnTo>
                    <a:pt x="2307" y="70"/>
                  </a:lnTo>
                  <a:lnTo>
                    <a:pt x="2307" y="70"/>
                  </a:lnTo>
                  <a:lnTo>
                    <a:pt x="2283" y="70"/>
                  </a:lnTo>
                  <a:lnTo>
                    <a:pt x="2283" y="70"/>
                  </a:lnTo>
                  <a:lnTo>
                    <a:pt x="2283" y="58"/>
                  </a:lnTo>
                  <a:lnTo>
                    <a:pt x="2283" y="58"/>
                  </a:lnTo>
                  <a:lnTo>
                    <a:pt x="2283" y="47"/>
                  </a:lnTo>
                  <a:lnTo>
                    <a:pt x="2283" y="47"/>
                  </a:lnTo>
                  <a:lnTo>
                    <a:pt x="2283" y="35"/>
                  </a:lnTo>
                  <a:lnTo>
                    <a:pt x="2283" y="35"/>
                  </a:lnTo>
                  <a:lnTo>
                    <a:pt x="2283" y="28"/>
                  </a:lnTo>
                  <a:lnTo>
                    <a:pt x="2283" y="23"/>
                  </a:lnTo>
                  <a:lnTo>
                    <a:pt x="2283" y="23"/>
                  </a:lnTo>
                  <a:lnTo>
                    <a:pt x="2281" y="21"/>
                  </a:lnTo>
                  <a:lnTo>
                    <a:pt x="2276" y="23"/>
                  </a:lnTo>
                  <a:lnTo>
                    <a:pt x="2274" y="23"/>
                  </a:lnTo>
                  <a:lnTo>
                    <a:pt x="2271" y="23"/>
                  </a:lnTo>
                  <a:lnTo>
                    <a:pt x="2271" y="23"/>
                  </a:lnTo>
                  <a:lnTo>
                    <a:pt x="2271" y="21"/>
                  </a:lnTo>
                  <a:lnTo>
                    <a:pt x="2271" y="16"/>
                  </a:lnTo>
                  <a:lnTo>
                    <a:pt x="2271" y="14"/>
                  </a:lnTo>
                  <a:lnTo>
                    <a:pt x="2271" y="11"/>
                  </a:lnTo>
                  <a:lnTo>
                    <a:pt x="2271" y="11"/>
                  </a:lnTo>
                  <a:lnTo>
                    <a:pt x="2269" y="9"/>
                  </a:lnTo>
                  <a:lnTo>
                    <a:pt x="2264" y="9"/>
                  </a:lnTo>
                  <a:lnTo>
                    <a:pt x="2260" y="11"/>
                  </a:lnTo>
                  <a:lnTo>
                    <a:pt x="2260" y="11"/>
                  </a:lnTo>
                  <a:lnTo>
                    <a:pt x="2260" y="4"/>
                  </a:lnTo>
                  <a:lnTo>
                    <a:pt x="2260" y="2"/>
                  </a:lnTo>
                  <a:lnTo>
                    <a:pt x="2260" y="0"/>
                  </a:lnTo>
                  <a:lnTo>
                    <a:pt x="2260" y="0"/>
                  </a:lnTo>
                  <a:lnTo>
                    <a:pt x="2248" y="0"/>
                  </a:lnTo>
                  <a:lnTo>
                    <a:pt x="2248" y="0"/>
                  </a:lnTo>
                  <a:lnTo>
                    <a:pt x="2248" y="11"/>
                  </a:lnTo>
                  <a:lnTo>
                    <a:pt x="2248" y="11"/>
                  </a:lnTo>
                  <a:lnTo>
                    <a:pt x="2248" y="16"/>
                  </a:lnTo>
                  <a:lnTo>
                    <a:pt x="2248" y="23"/>
                  </a:lnTo>
                  <a:lnTo>
                    <a:pt x="2248" y="23"/>
                  </a:lnTo>
                  <a:lnTo>
                    <a:pt x="2241" y="23"/>
                  </a:lnTo>
                  <a:lnTo>
                    <a:pt x="2236" y="23"/>
                  </a:lnTo>
                  <a:lnTo>
                    <a:pt x="2236" y="23"/>
                  </a:lnTo>
                  <a:lnTo>
                    <a:pt x="2236" y="28"/>
                  </a:lnTo>
                  <a:lnTo>
                    <a:pt x="2236" y="35"/>
                  </a:lnTo>
                  <a:lnTo>
                    <a:pt x="2236" y="35"/>
                  </a:lnTo>
                  <a:lnTo>
                    <a:pt x="2229" y="35"/>
                  </a:lnTo>
                  <a:lnTo>
                    <a:pt x="2224" y="35"/>
                  </a:lnTo>
                  <a:lnTo>
                    <a:pt x="2224" y="35"/>
                  </a:lnTo>
                  <a:lnTo>
                    <a:pt x="2222" y="40"/>
                  </a:lnTo>
                  <a:lnTo>
                    <a:pt x="2224" y="47"/>
                  </a:lnTo>
                  <a:lnTo>
                    <a:pt x="2224" y="47"/>
                  </a:lnTo>
                  <a:lnTo>
                    <a:pt x="2224" y="58"/>
                  </a:lnTo>
                  <a:lnTo>
                    <a:pt x="2224" y="58"/>
                  </a:lnTo>
                  <a:lnTo>
                    <a:pt x="2212" y="58"/>
                  </a:lnTo>
                  <a:lnTo>
                    <a:pt x="2212" y="58"/>
                  </a:lnTo>
                  <a:lnTo>
                    <a:pt x="2201" y="58"/>
                  </a:lnTo>
                  <a:lnTo>
                    <a:pt x="2201" y="58"/>
                  </a:lnTo>
                  <a:lnTo>
                    <a:pt x="2187" y="58"/>
                  </a:lnTo>
                  <a:lnTo>
                    <a:pt x="2187" y="58"/>
                  </a:lnTo>
                  <a:lnTo>
                    <a:pt x="2175" y="58"/>
                  </a:lnTo>
                  <a:lnTo>
                    <a:pt x="2175" y="58"/>
                  </a:lnTo>
                  <a:lnTo>
                    <a:pt x="2170" y="58"/>
                  </a:lnTo>
                  <a:lnTo>
                    <a:pt x="2163" y="58"/>
                  </a:lnTo>
                  <a:lnTo>
                    <a:pt x="2163" y="58"/>
                  </a:lnTo>
                  <a:lnTo>
                    <a:pt x="2163" y="63"/>
                  </a:lnTo>
                  <a:lnTo>
                    <a:pt x="2163" y="70"/>
                  </a:lnTo>
                  <a:lnTo>
                    <a:pt x="2163" y="70"/>
                  </a:lnTo>
                  <a:lnTo>
                    <a:pt x="2161" y="70"/>
                  </a:lnTo>
                  <a:lnTo>
                    <a:pt x="2158" y="70"/>
                  </a:lnTo>
                  <a:lnTo>
                    <a:pt x="2151" y="70"/>
                  </a:lnTo>
                  <a:lnTo>
                    <a:pt x="2151" y="70"/>
                  </a:lnTo>
                  <a:lnTo>
                    <a:pt x="2128" y="70"/>
                  </a:lnTo>
                  <a:lnTo>
                    <a:pt x="2128" y="70"/>
                  </a:lnTo>
                  <a:lnTo>
                    <a:pt x="2128" y="94"/>
                  </a:lnTo>
                  <a:lnTo>
                    <a:pt x="2128" y="94"/>
                  </a:lnTo>
                  <a:lnTo>
                    <a:pt x="2128" y="141"/>
                  </a:lnTo>
                  <a:lnTo>
                    <a:pt x="2128" y="141"/>
                  </a:lnTo>
                  <a:lnTo>
                    <a:pt x="2128" y="188"/>
                  </a:lnTo>
                  <a:lnTo>
                    <a:pt x="2128" y="188"/>
                  </a:lnTo>
                  <a:lnTo>
                    <a:pt x="2123" y="188"/>
                  </a:lnTo>
                  <a:lnTo>
                    <a:pt x="2116" y="188"/>
                  </a:lnTo>
                  <a:lnTo>
                    <a:pt x="2116" y="188"/>
                  </a:lnTo>
                  <a:lnTo>
                    <a:pt x="2116" y="183"/>
                  </a:lnTo>
                  <a:lnTo>
                    <a:pt x="2116" y="176"/>
                  </a:lnTo>
                  <a:lnTo>
                    <a:pt x="2116" y="176"/>
                  </a:lnTo>
                  <a:lnTo>
                    <a:pt x="2116" y="172"/>
                  </a:lnTo>
                  <a:lnTo>
                    <a:pt x="2116" y="165"/>
                  </a:lnTo>
                  <a:lnTo>
                    <a:pt x="2116" y="165"/>
                  </a:lnTo>
                  <a:lnTo>
                    <a:pt x="2111" y="165"/>
                  </a:lnTo>
                  <a:lnTo>
                    <a:pt x="2104" y="165"/>
                  </a:lnTo>
                  <a:lnTo>
                    <a:pt x="2104" y="165"/>
                  </a:lnTo>
                  <a:lnTo>
                    <a:pt x="2099" y="165"/>
                  </a:lnTo>
                  <a:lnTo>
                    <a:pt x="2092" y="165"/>
                  </a:lnTo>
                  <a:lnTo>
                    <a:pt x="2092" y="165"/>
                  </a:lnTo>
                  <a:lnTo>
                    <a:pt x="2081" y="165"/>
                  </a:lnTo>
                  <a:lnTo>
                    <a:pt x="2081" y="165"/>
                  </a:lnTo>
                  <a:lnTo>
                    <a:pt x="2057" y="165"/>
                  </a:lnTo>
                  <a:lnTo>
                    <a:pt x="2057" y="165"/>
                  </a:lnTo>
                  <a:lnTo>
                    <a:pt x="2050" y="165"/>
                  </a:lnTo>
                  <a:lnTo>
                    <a:pt x="2048" y="165"/>
                  </a:lnTo>
                  <a:lnTo>
                    <a:pt x="2045" y="165"/>
                  </a:lnTo>
                  <a:lnTo>
                    <a:pt x="2045" y="165"/>
                  </a:lnTo>
                  <a:lnTo>
                    <a:pt x="2045" y="167"/>
                  </a:lnTo>
                  <a:lnTo>
                    <a:pt x="2045" y="172"/>
                  </a:lnTo>
                  <a:lnTo>
                    <a:pt x="2045" y="176"/>
                  </a:lnTo>
                  <a:lnTo>
                    <a:pt x="2045" y="176"/>
                  </a:lnTo>
                  <a:lnTo>
                    <a:pt x="2045" y="183"/>
                  </a:lnTo>
                  <a:lnTo>
                    <a:pt x="2045" y="186"/>
                  </a:lnTo>
                  <a:lnTo>
                    <a:pt x="2045" y="188"/>
                  </a:lnTo>
                  <a:lnTo>
                    <a:pt x="2045" y="188"/>
                  </a:lnTo>
                  <a:lnTo>
                    <a:pt x="2038" y="188"/>
                  </a:lnTo>
                  <a:lnTo>
                    <a:pt x="2033" y="188"/>
                  </a:lnTo>
                  <a:lnTo>
                    <a:pt x="2033" y="188"/>
                  </a:lnTo>
                  <a:lnTo>
                    <a:pt x="2026" y="188"/>
                  </a:lnTo>
                  <a:lnTo>
                    <a:pt x="2022" y="188"/>
                  </a:lnTo>
                  <a:lnTo>
                    <a:pt x="2022" y="188"/>
                  </a:lnTo>
                  <a:lnTo>
                    <a:pt x="2022" y="186"/>
                  </a:lnTo>
                  <a:lnTo>
                    <a:pt x="2022" y="183"/>
                  </a:lnTo>
                  <a:lnTo>
                    <a:pt x="2022" y="176"/>
                  </a:lnTo>
                  <a:lnTo>
                    <a:pt x="2022" y="176"/>
                  </a:lnTo>
                  <a:lnTo>
                    <a:pt x="1998" y="176"/>
                  </a:lnTo>
                  <a:lnTo>
                    <a:pt x="1998" y="176"/>
                  </a:lnTo>
                  <a:lnTo>
                    <a:pt x="1998" y="200"/>
                  </a:lnTo>
                  <a:lnTo>
                    <a:pt x="1998" y="200"/>
                  </a:lnTo>
                  <a:lnTo>
                    <a:pt x="1986" y="200"/>
                  </a:lnTo>
                  <a:lnTo>
                    <a:pt x="1986" y="200"/>
                  </a:lnTo>
                  <a:lnTo>
                    <a:pt x="1979" y="200"/>
                  </a:lnTo>
                  <a:lnTo>
                    <a:pt x="1974" y="200"/>
                  </a:lnTo>
                  <a:lnTo>
                    <a:pt x="1974" y="200"/>
                  </a:lnTo>
                  <a:lnTo>
                    <a:pt x="1972" y="198"/>
                  </a:lnTo>
                  <a:lnTo>
                    <a:pt x="1974" y="195"/>
                  </a:lnTo>
                  <a:lnTo>
                    <a:pt x="1974" y="188"/>
                  </a:lnTo>
                  <a:lnTo>
                    <a:pt x="1974" y="188"/>
                  </a:lnTo>
                  <a:lnTo>
                    <a:pt x="1951" y="188"/>
                  </a:lnTo>
                  <a:lnTo>
                    <a:pt x="1951" y="188"/>
                  </a:lnTo>
                  <a:lnTo>
                    <a:pt x="1951" y="200"/>
                  </a:lnTo>
                  <a:lnTo>
                    <a:pt x="1951" y="200"/>
                  </a:lnTo>
                  <a:lnTo>
                    <a:pt x="1951" y="207"/>
                  </a:lnTo>
                  <a:lnTo>
                    <a:pt x="1951" y="212"/>
                  </a:lnTo>
                  <a:lnTo>
                    <a:pt x="1951" y="212"/>
                  </a:lnTo>
                  <a:lnTo>
                    <a:pt x="1944" y="214"/>
                  </a:lnTo>
                  <a:lnTo>
                    <a:pt x="1937" y="212"/>
                  </a:lnTo>
                  <a:lnTo>
                    <a:pt x="1937" y="212"/>
                  </a:lnTo>
                  <a:lnTo>
                    <a:pt x="1937" y="200"/>
                  </a:lnTo>
                  <a:lnTo>
                    <a:pt x="1937" y="200"/>
                  </a:lnTo>
                  <a:lnTo>
                    <a:pt x="1932" y="200"/>
                  </a:lnTo>
                  <a:lnTo>
                    <a:pt x="1925" y="200"/>
                  </a:lnTo>
                  <a:lnTo>
                    <a:pt x="1925" y="200"/>
                  </a:lnTo>
                  <a:lnTo>
                    <a:pt x="1913" y="200"/>
                  </a:lnTo>
                  <a:lnTo>
                    <a:pt x="1913" y="200"/>
                  </a:lnTo>
                  <a:lnTo>
                    <a:pt x="1901" y="200"/>
                  </a:lnTo>
                  <a:lnTo>
                    <a:pt x="1901" y="200"/>
                  </a:lnTo>
                  <a:lnTo>
                    <a:pt x="1890" y="200"/>
                  </a:lnTo>
                  <a:lnTo>
                    <a:pt x="1890" y="200"/>
                  </a:lnTo>
                  <a:lnTo>
                    <a:pt x="1866" y="200"/>
                  </a:lnTo>
                  <a:lnTo>
                    <a:pt x="1866" y="200"/>
                  </a:lnTo>
                  <a:lnTo>
                    <a:pt x="1843" y="200"/>
                  </a:lnTo>
                  <a:lnTo>
                    <a:pt x="1843" y="200"/>
                  </a:lnTo>
                  <a:lnTo>
                    <a:pt x="1843" y="188"/>
                  </a:lnTo>
                  <a:lnTo>
                    <a:pt x="1843" y="188"/>
                  </a:lnTo>
                  <a:lnTo>
                    <a:pt x="1843" y="176"/>
                  </a:lnTo>
                  <a:lnTo>
                    <a:pt x="1843" y="176"/>
                  </a:lnTo>
                  <a:lnTo>
                    <a:pt x="1843" y="165"/>
                  </a:lnTo>
                  <a:lnTo>
                    <a:pt x="1843" y="165"/>
                  </a:lnTo>
                  <a:lnTo>
                    <a:pt x="1843" y="160"/>
                  </a:lnTo>
                  <a:lnTo>
                    <a:pt x="1843" y="153"/>
                  </a:lnTo>
                  <a:lnTo>
                    <a:pt x="1843" y="153"/>
                  </a:lnTo>
                  <a:lnTo>
                    <a:pt x="1838" y="153"/>
                  </a:lnTo>
                  <a:lnTo>
                    <a:pt x="1831" y="153"/>
                  </a:lnTo>
                  <a:lnTo>
                    <a:pt x="1831" y="153"/>
                  </a:lnTo>
                  <a:lnTo>
                    <a:pt x="1831" y="150"/>
                  </a:lnTo>
                  <a:lnTo>
                    <a:pt x="1831" y="148"/>
                  </a:lnTo>
                  <a:lnTo>
                    <a:pt x="1831" y="141"/>
                  </a:lnTo>
                  <a:lnTo>
                    <a:pt x="1831" y="141"/>
                  </a:lnTo>
                  <a:lnTo>
                    <a:pt x="1784" y="141"/>
                  </a:lnTo>
                  <a:lnTo>
                    <a:pt x="1784" y="141"/>
                  </a:lnTo>
                  <a:lnTo>
                    <a:pt x="1784" y="136"/>
                  </a:lnTo>
                  <a:lnTo>
                    <a:pt x="1784" y="132"/>
                  </a:lnTo>
                  <a:lnTo>
                    <a:pt x="1784" y="129"/>
                  </a:lnTo>
                  <a:lnTo>
                    <a:pt x="1784" y="129"/>
                  </a:lnTo>
                  <a:lnTo>
                    <a:pt x="1772" y="129"/>
                  </a:lnTo>
                  <a:lnTo>
                    <a:pt x="1772" y="129"/>
                  </a:lnTo>
                  <a:lnTo>
                    <a:pt x="1760" y="129"/>
                  </a:lnTo>
                  <a:lnTo>
                    <a:pt x="1760" y="129"/>
                  </a:lnTo>
                  <a:lnTo>
                    <a:pt x="1748" y="129"/>
                  </a:lnTo>
                  <a:lnTo>
                    <a:pt x="1748" y="129"/>
                  </a:lnTo>
                  <a:lnTo>
                    <a:pt x="1748" y="136"/>
                  </a:lnTo>
                  <a:lnTo>
                    <a:pt x="1748" y="139"/>
                  </a:lnTo>
                  <a:lnTo>
                    <a:pt x="1748" y="141"/>
                  </a:lnTo>
                  <a:lnTo>
                    <a:pt x="1748" y="141"/>
                  </a:lnTo>
                  <a:lnTo>
                    <a:pt x="1741" y="141"/>
                  </a:lnTo>
                  <a:lnTo>
                    <a:pt x="1737" y="141"/>
                  </a:lnTo>
                  <a:lnTo>
                    <a:pt x="1737" y="141"/>
                  </a:lnTo>
                  <a:lnTo>
                    <a:pt x="1734" y="148"/>
                  </a:lnTo>
                  <a:lnTo>
                    <a:pt x="1737" y="153"/>
                  </a:lnTo>
                  <a:lnTo>
                    <a:pt x="1737" y="153"/>
                  </a:lnTo>
                  <a:lnTo>
                    <a:pt x="1737" y="176"/>
                  </a:lnTo>
                  <a:lnTo>
                    <a:pt x="1737" y="176"/>
                  </a:lnTo>
                  <a:lnTo>
                    <a:pt x="1713" y="176"/>
                  </a:lnTo>
                  <a:lnTo>
                    <a:pt x="1713" y="176"/>
                  </a:lnTo>
                  <a:lnTo>
                    <a:pt x="1713" y="153"/>
                  </a:lnTo>
                  <a:lnTo>
                    <a:pt x="1713" y="153"/>
                  </a:lnTo>
                  <a:lnTo>
                    <a:pt x="1713" y="141"/>
                  </a:lnTo>
                  <a:lnTo>
                    <a:pt x="1713" y="141"/>
                  </a:lnTo>
                  <a:lnTo>
                    <a:pt x="1713" y="129"/>
                  </a:lnTo>
                  <a:lnTo>
                    <a:pt x="1713" y="129"/>
                  </a:lnTo>
                  <a:lnTo>
                    <a:pt x="1713" y="122"/>
                  </a:lnTo>
                  <a:lnTo>
                    <a:pt x="1713" y="117"/>
                  </a:lnTo>
                  <a:lnTo>
                    <a:pt x="1713" y="117"/>
                  </a:lnTo>
                  <a:lnTo>
                    <a:pt x="1713" y="110"/>
                  </a:lnTo>
                  <a:lnTo>
                    <a:pt x="1713" y="106"/>
                  </a:lnTo>
                  <a:lnTo>
                    <a:pt x="1713" y="106"/>
                  </a:lnTo>
                  <a:lnTo>
                    <a:pt x="1706" y="106"/>
                  </a:lnTo>
                  <a:lnTo>
                    <a:pt x="1699" y="106"/>
                  </a:lnTo>
                  <a:lnTo>
                    <a:pt x="1699" y="106"/>
                  </a:lnTo>
                  <a:lnTo>
                    <a:pt x="1687" y="106"/>
                  </a:lnTo>
                  <a:lnTo>
                    <a:pt x="1687" y="106"/>
                  </a:lnTo>
                  <a:lnTo>
                    <a:pt x="1687" y="82"/>
                  </a:lnTo>
                  <a:lnTo>
                    <a:pt x="1687" y="82"/>
                  </a:lnTo>
                  <a:lnTo>
                    <a:pt x="1675" y="82"/>
                  </a:lnTo>
                  <a:lnTo>
                    <a:pt x="1675" y="82"/>
                  </a:lnTo>
                  <a:lnTo>
                    <a:pt x="1671" y="82"/>
                  </a:lnTo>
                  <a:lnTo>
                    <a:pt x="1663" y="82"/>
                  </a:lnTo>
                  <a:lnTo>
                    <a:pt x="1663" y="82"/>
                  </a:lnTo>
                  <a:lnTo>
                    <a:pt x="1663" y="87"/>
                  </a:lnTo>
                  <a:lnTo>
                    <a:pt x="1666" y="91"/>
                  </a:lnTo>
                  <a:lnTo>
                    <a:pt x="1663" y="94"/>
                  </a:lnTo>
                  <a:lnTo>
                    <a:pt x="1663" y="94"/>
                  </a:lnTo>
                  <a:lnTo>
                    <a:pt x="1663" y="99"/>
                  </a:lnTo>
                  <a:lnTo>
                    <a:pt x="1663" y="106"/>
                  </a:lnTo>
                  <a:lnTo>
                    <a:pt x="1663" y="106"/>
                  </a:lnTo>
                  <a:lnTo>
                    <a:pt x="1659" y="106"/>
                  </a:lnTo>
                  <a:lnTo>
                    <a:pt x="1652" y="106"/>
                  </a:lnTo>
                  <a:lnTo>
                    <a:pt x="1652" y="106"/>
                  </a:lnTo>
                  <a:lnTo>
                    <a:pt x="1640" y="106"/>
                  </a:lnTo>
                  <a:lnTo>
                    <a:pt x="1640" y="106"/>
                  </a:lnTo>
                  <a:lnTo>
                    <a:pt x="1628" y="106"/>
                  </a:lnTo>
                  <a:lnTo>
                    <a:pt x="1628" y="106"/>
                  </a:lnTo>
                  <a:lnTo>
                    <a:pt x="1623" y="106"/>
                  </a:lnTo>
                  <a:lnTo>
                    <a:pt x="1616" y="106"/>
                  </a:lnTo>
                  <a:lnTo>
                    <a:pt x="1616" y="106"/>
                  </a:lnTo>
                  <a:lnTo>
                    <a:pt x="1616" y="101"/>
                  </a:lnTo>
                  <a:lnTo>
                    <a:pt x="1616" y="94"/>
                  </a:lnTo>
                  <a:lnTo>
                    <a:pt x="1616" y="94"/>
                  </a:lnTo>
                  <a:lnTo>
                    <a:pt x="1612" y="94"/>
                  </a:lnTo>
                  <a:lnTo>
                    <a:pt x="1605" y="94"/>
                  </a:lnTo>
                  <a:lnTo>
                    <a:pt x="1605" y="94"/>
                  </a:lnTo>
                  <a:lnTo>
                    <a:pt x="1600" y="94"/>
                  </a:lnTo>
                  <a:lnTo>
                    <a:pt x="1593" y="94"/>
                  </a:lnTo>
                  <a:lnTo>
                    <a:pt x="1593" y="94"/>
                  </a:lnTo>
                  <a:lnTo>
                    <a:pt x="1593" y="99"/>
                  </a:lnTo>
                  <a:lnTo>
                    <a:pt x="1593" y="106"/>
                  </a:lnTo>
                  <a:lnTo>
                    <a:pt x="1593" y="106"/>
                  </a:lnTo>
                  <a:lnTo>
                    <a:pt x="1586" y="106"/>
                  </a:lnTo>
                  <a:lnTo>
                    <a:pt x="1583" y="106"/>
                  </a:lnTo>
                  <a:lnTo>
                    <a:pt x="1581" y="106"/>
                  </a:lnTo>
                  <a:lnTo>
                    <a:pt x="1581" y="106"/>
                  </a:lnTo>
                  <a:lnTo>
                    <a:pt x="1581" y="108"/>
                  </a:lnTo>
                  <a:lnTo>
                    <a:pt x="1581" y="110"/>
                  </a:lnTo>
                  <a:lnTo>
                    <a:pt x="1581" y="117"/>
                  </a:lnTo>
                  <a:lnTo>
                    <a:pt x="1581" y="117"/>
                  </a:lnTo>
                  <a:lnTo>
                    <a:pt x="1581" y="124"/>
                  </a:lnTo>
                  <a:lnTo>
                    <a:pt x="1581" y="129"/>
                  </a:lnTo>
                  <a:lnTo>
                    <a:pt x="1581" y="129"/>
                  </a:lnTo>
                  <a:lnTo>
                    <a:pt x="1576" y="129"/>
                  </a:lnTo>
                  <a:lnTo>
                    <a:pt x="1569" y="129"/>
                  </a:lnTo>
                  <a:lnTo>
                    <a:pt x="1569" y="129"/>
                  </a:lnTo>
                  <a:lnTo>
                    <a:pt x="1569" y="134"/>
                  </a:lnTo>
                  <a:lnTo>
                    <a:pt x="1569" y="141"/>
                  </a:lnTo>
                  <a:lnTo>
                    <a:pt x="1569" y="141"/>
                  </a:lnTo>
                  <a:lnTo>
                    <a:pt x="1569" y="148"/>
                  </a:lnTo>
                  <a:lnTo>
                    <a:pt x="1569" y="153"/>
                  </a:lnTo>
                  <a:lnTo>
                    <a:pt x="1569" y="153"/>
                  </a:lnTo>
                  <a:lnTo>
                    <a:pt x="1569" y="160"/>
                  </a:lnTo>
                  <a:lnTo>
                    <a:pt x="1569" y="165"/>
                  </a:lnTo>
                  <a:lnTo>
                    <a:pt x="1569" y="165"/>
                  </a:lnTo>
                  <a:lnTo>
                    <a:pt x="1565" y="165"/>
                  </a:lnTo>
                  <a:lnTo>
                    <a:pt x="1557" y="165"/>
                  </a:lnTo>
                  <a:lnTo>
                    <a:pt x="1557" y="165"/>
                  </a:lnTo>
                  <a:lnTo>
                    <a:pt x="1557" y="172"/>
                  </a:lnTo>
                  <a:lnTo>
                    <a:pt x="1557" y="176"/>
                  </a:lnTo>
                  <a:lnTo>
                    <a:pt x="1557" y="176"/>
                  </a:lnTo>
                  <a:lnTo>
                    <a:pt x="1557" y="188"/>
                  </a:lnTo>
                  <a:lnTo>
                    <a:pt x="1557" y="188"/>
                  </a:lnTo>
                  <a:lnTo>
                    <a:pt x="1550" y="188"/>
                  </a:lnTo>
                  <a:lnTo>
                    <a:pt x="1548" y="190"/>
                  </a:lnTo>
                  <a:lnTo>
                    <a:pt x="1546" y="188"/>
                  </a:lnTo>
                  <a:lnTo>
                    <a:pt x="1546" y="188"/>
                  </a:lnTo>
                  <a:lnTo>
                    <a:pt x="1546" y="183"/>
                  </a:lnTo>
                  <a:lnTo>
                    <a:pt x="1546" y="176"/>
                  </a:lnTo>
                  <a:lnTo>
                    <a:pt x="1546" y="176"/>
                  </a:lnTo>
                  <a:lnTo>
                    <a:pt x="1546" y="165"/>
                  </a:lnTo>
                  <a:lnTo>
                    <a:pt x="1546" y="165"/>
                  </a:lnTo>
                  <a:lnTo>
                    <a:pt x="1546" y="160"/>
                  </a:lnTo>
                  <a:lnTo>
                    <a:pt x="1546" y="153"/>
                  </a:lnTo>
                  <a:lnTo>
                    <a:pt x="1546" y="153"/>
                  </a:lnTo>
                  <a:lnTo>
                    <a:pt x="1539" y="153"/>
                  </a:lnTo>
                  <a:lnTo>
                    <a:pt x="1534" y="153"/>
                  </a:lnTo>
                  <a:lnTo>
                    <a:pt x="1534" y="153"/>
                  </a:lnTo>
                  <a:lnTo>
                    <a:pt x="1534" y="148"/>
                  </a:lnTo>
                  <a:lnTo>
                    <a:pt x="1534" y="141"/>
                  </a:lnTo>
                  <a:lnTo>
                    <a:pt x="1534" y="141"/>
                  </a:lnTo>
                  <a:lnTo>
                    <a:pt x="1534" y="136"/>
                  </a:lnTo>
                  <a:lnTo>
                    <a:pt x="1534" y="129"/>
                  </a:lnTo>
                  <a:lnTo>
                    <a:pt x="1534" y="129"/>
                  </a:lnTo>
                  <a:lnTo>
                    <a:pt x="1532" y="129"/>
                  </a:lnTo>
                  <a:lnTo>
                    <a:pt x="1527" y="129"/>
                  </a:lnTo>
                  <a:lnTo>
                    <a:pt x="1522" y="129"/>
                  </a:lnTo>
                  <a:lnTo>
                    <a:pt x="1522" y="129"/>
                  </a:lnTo>
                  <a:lnTo>
                    <a:pt x="1520" y="127"/>
                  </a:lnTo>
                  <a:lnTo>
                    <a:pt x="1522" y="124"/>
                  </a:lnTo>
                  <a:lnTo>
                    <a:pt x="1522" y="117"/>
                  </a:lnTo>
                  <a:lnTo>
                    <a:pt x="1522" y="117"/>
                  </a:lnTo>
                  <a:lnTo>
                    <a:pt x="1522" y="94"/>
                  </a:lnTo>
                  <a:lnTo>
                    <a:pt x="1522" y="94"/>
                  </a:lnTo>
                  <a:lnTo>
                    <a:pt x="1510" y="94"/>
                  </a:lnTo>
                  <a:lnTo>
                    <a:pt x="1510" y="94"/>
                  </a:lnTo>
                  <a:lnTo>
                    <a:pt x="1503" y="94"/>
                  </a:lnTo>
                  <a:lnTo>
                    <a:pt x="1499" y="94"/>
                  </a:lnTo>
                  <a:lnTo>
                    <a:pt x="1499" y="94"/>
                  </a:lnTo>
                  <a:lnTo>
                    <a:pt x="1496" y="87"/>
                  </a:lnTo>
                  <a:lnTo>
                    <a:pt x="1499" y="82"/>
                  </a:lnTo>
                  <a:lnTo>
                    <a:pt x="1499" y="82"/>
                  </a:lnTo>
                  <a:lnTo>
                    <a:pt x="1499" y="70"/>
                  </a:lnTo>
                  <a:lnTo>
                    <a:pt x="1499" y="70"/>
                  </a:lnTo>
                  <a:lnTo>
                    <a:pt x="1491" y="70"/>
                  </a:lnTo>
                  <a:lnTo>
                    <a:pt x="1489" y="70"/>
                  </a:lnTo>
                  <a:lnTo>
                    <a:pt x="1487" y="70"/>
                  </a:lnTo>
                  <a:lnTo>
                    <a:pt x="1487" y="70"/>
                  </a:lnTo>
                  <a:lnTo>
                    <a:pt x="1487" y="63"/>
                  </a:lnTo>
                  <a:lnTo>
                    <a:pt x="1487" y="58"/>
                  </a:lnTo>
                  <a:lnTo>
                    <a:pt x="1487" y="58"/>
                  </a:lnTo>
                  <a:lnTo>
                    <a:pt x="1480" y="58"/>
                  </a:lnTo>
                  <a:lnTo>
                    <a:pt x="1475" y="58"/>
                  </a:lnTo>
                  <a:lnTo>
                    <a:pt x="1475" y="58"/>
                  </a:lnTo>
                  <a:lnTo>
                    <a:pt x="1449" y="58"/>
                  </a:lnTo>
                  <a:lnTo>
                    <a:pt x="1449" y="58"/>
                  </a:lnTo>
                  <a:lnTo>
                    <a:pt x="1437" y="58"/>
                  </a:lnTo>
                  <a:lnTo>
                    <a:pt x="1437" y="58"/>
                  </a:lnTo>
                  <a:lnTo>
                    <a:pt x="1425" y="58"/>
                  </a:lnTo>
                  <a:lnTo>
                    <a:pt x="1425" y="58"/>
                  </a:lnTo>
                  <a:lnTo>
                    <a:pt x="1414" y="58"/>
                  </a:lnTo>
                  <a:lnTo>
                    <a:pt x="1414" y="58"/>
                  </a:lnTo>
                  <a:lnTo>
                    <a:pt x="1414" y="51"/>
                  </a:lnTo>
                  <a:lnTo>
                    <a:pt x="1414" y="47"/>
                  </a:lnTo>
                  <a:lnTo>
                    <a:pt x="1414" y="47"/>
                  </a:lnTo>
                  <a:lnTo>
                    <a:pt x="1402" y="47"/>
                  </a:lnTo>
                  <a:lnTo>
                    <a:pt x="1402" y="47"/>
                  </a:lnTo>
                  <a:lnTo>
                    <a:pt x="1390" y="47"/>
                  </a:lnTo>
                  <a:lnTo>
                    <a:pt x="1390" y="47"/>
                  </a:lnTo>
                  <a:lnTo>
                    <a:pt x="1367" y="47"/>
                  </a:lnTo>
                  <a:lnTo>
                    <a:pt x="1367" y="47"/>
                  </a:lnTo>
                  <a:lnTo>
                    <a:pt x="1367" y="94"/>
                  </a:lnTo>
                  <a:lnTo>
                    <a:pt x="1367" y="94"/>
                  </a:lnTo>
                  <a:lnTo>
                    <a:pt x="1367" y="141"/>
                  </a:lnTo>
                  <a:lnTo>
                    <a:pt x="1367" y="141"/>
                  </a:lnTo>
                  <a:lnTo>
                    <a:pt x="1355" y="141"/>
                  </a:lnTo>
                  <a:lnTo>
                    <a:pt x="1355" y="141"/>
                  </a:lnTo>
                  <a:lnTo>
                    <a:pt x="1261" y="141"/>
                  </a:lnTo>
                  <a:lnTo>
                    <a:pt x="1261" y="141"/>
                  </a:lnTo>
                  <a:lnTo>
                    <a:pt x="1261" y="153"/>
                  </a:lnTo>
                  <a:lnTo>
                    <a:pt x="1261" y="153"/>
                  </a:lnTo>
                  <a:lnTo>
                    <a:pt x="1261" y="176"/>
                  </a:lnTo>
                  <a:lnTo>
                    <a:pt x="1261" y="176"/>
                  </a:lnTo>
                  <a:lnTo>
                    <a:pt x="1261" y="188"/>
                  </a:lnTo>
                  <a:lnTo>
                    <a:pt x="1261" y="188"/>
                  </a:lnTo>
                  <a:lnTo>
                    <a:pt x="1261" y="200"/>
                  </a:lnTo>
                  <a:lnTo>
                    <a:pt x="1261" y="200"/>
                  </a:lnTo>
                  <a:lnTo>
                    <a:pt x="1261" y="207"/>
                  </a:lnTo>
                  <a:lnTo>
                    <a:pt x="1261" y="212"/>
                  </a:lnTo>
                  <a:lnTo>
                    <a:pt x="1261" y="212"/>
                  </a:lnTo>
                  <a:lnTo>
                    <a:pt x="1253" y="212"/>
                  </a:lnTo>
                  <a:lnTo>
                    <a:pt x="1249" y="212"/>
                  </a:lnTo>
                  <a:lnTo>
                    <a:pt x="1249" y="212"/>
                  </a:lnTo>
                  <a:lnTo>
                    <a:pt x="1249" y="219"/>
                  </a:lnTo>
                  <a:lnTo>
                    <a:pt x="1249" y="223"/>
                  </a:lnTo>
                  <a:lnTo>
                    <a:pt x="1249" y="223"/>
                  </a:lnTo>
                  <a:lnTo>
                    <a:pt x="1242" y="223"/>
                  </a:lnTo>
                  <a:lnTo>
                    <a:pt x="1237" y="223"/>
                  </a:lnTo>
                  <a:lnTo>
                    <a:pt x="1237" y="223"/>
                  </a:lnTo>
                  <a:lnTo>
                    <a:pt x="1235" y="230"/>
                  </a:lnTo>
                  <a:lnTo>
                    <a:pt x="1237" y="235"/>
                  </a:lnTo>
                  <a:lnTo>
                    <a:pt x="1237" y="235"/>
                  </a:lnTo>
                  <a:lnTo>
                    <a:pt x="1237" y="249"/>
                  </a:lnTo>
                  <a:lnTo>
                    <a:pt x="1237" y="249"/>
                  </a:lnTo>
                  <a:lnTo>
                    <a:pt x="1230" y="249"/>
                  </a:lnTo>
                  <a:lnTo>
                    <a:pt x="1225" y="249"/>
                  </a:lnTo>
                  <a:lnTo>
                    <a:pt x="1225" y="249"/>
                  </a:lnTo>
                  <a:lnTo>
                    <a:pt x="1218" y="249"/>
                  </a:lnTo>
                  <a:lnTo>
                    <a:pt x="1211" y="249"/>
                  </a:lnTo>
                  <a:lnTo>
                    <a:pt x="1211" y="249"/>
                  </a:lnTo>
                  <a:lnTo>
                    <a:pt x="1213" y="242"/>
                  </a:lnTo>
                  <a:lnTo>
                    <a:pt x="1211" y="235"/>
                  </a:lnTo>
                  <a:lnTo>
                    <a:pt x="1211" y="235"/>
                  </a:lnTo>
                  <a:lnTo>
                    <a:pt x="1206" y="235"/>
                  </a:lnTo>
                  <a:lnTo>
                    <a:pt x="1199" y="235"/>
                  </a:lnTo>
                  <a:lnTo>
                    <a:pt x="1199" y="235"/>
                  </a:lnTo>
                  <a:lnTo>
                    <a:pt x="1188" y="235"/>
                  </a:lnTo>
                  <a:lnTo>
                    <a:pt x="1188" y="235"/>
                  </a:lnTo>
                  <a:lnTo>
                    <a:pt x="1188" y="242"/>
                  </a:lnTo>
                  <a:lnTo>
                    <a:pt x="1190" y="247"/>
                  </a:lnTo>
                  <a:lnTo>
                    <a:pt x="1188" y="249"/>
                  </a:lnTo>
                  <a:lnTo>
                    <a:pt x="1188" y="249"/>
                  </a:lnTo>
                  <a:lnTo>
                    <a:pt x="1185" y="249"/>
                  </a:lnTo>
                  <a:lnTo>
                    <a:pt x="1183" y="249"/>
                  </a:lnTo>
                  <a:lnTo>
                    <a:pt x="1178" y="247"/>
                  </a:lnTo>
                  <a:lnTo>
                    <a:pt x="1176" y="249"/>
                  </a:lnTo>
                  <a:lnTo>
                    <a:pt x="1176" y="249"/>
                  </a:lnTo>
                  <a:lnTo>
                    <a:pt x="1176" y="252"/>
                  </a:lnTo>
                  <a:lnTo>
                    <a:pt x="1176" y="254"/>
                  </a:lnTo>
                  <a:lnTo>
                    <a:pt x="1178" y="259"/>
                  </a:lnTo>
                  <a:lnTo>
                    <a:pt x="1176" y="261"/>
                  </a:lnTo>
                  <a:lnTo>
                    <a:pt x="1176" y="261"/>
                  </a:lnTo>
                  <a:lnTo>
                    <a:pt x="1173" y="261"/>
                  </a:lnTo>
                  <a:lnTo>
                    <a:pt x="1171" y="261"/>
                  </a:lnTo>
                  <a:lnTo>
                    <a:pt x="1164" y="261"/>
                  </a:lnTo>
                  <a:lnTo>
                    <a:pt x="1164" y="261"/>
                  </a:lnTo>
                  <a:lnTo>
                    <a:pt x="1164" y="235"/>
                  </a:lnTo>
                  <a:lnTo>
                    <a:pt x="1164" y="235"/>
                  </a:lnTo>
                  <a:lnTo>
                    <a:pt x="1152" y="235"/>
                  </a:lnTo>
                  <a:lnTo>
                    <a:pt x="1152" y="235"/>
                  </a:lnTo>
                  <a:lnTo>
                    <a:pt x="1140" y="235"/>
                  </a:lnTo>
                  <a:lnTo>
                    <a:pt x="1140" y="235"/>
                  </a:lnTo>
                  <a:lnTo>
                    <a:pt x="1129" y="235"/>
                  </a:lnTo>
                  <a:lnTo>
                    <a:pt x="1129" y="235"/>
                  </a:lnTo>
                  <a:lnTo>
                    <a:pt x="1129" y="242"/>
                  </a:lnTo>
                  <a:lnTo>
                    <a:pt x="1129" y="247"/>
                  </a:lnTo>
                  <a:lnTo>
                    <a:pt x="1129" y="249"/>
                  </a:lnTo>
                  <a:lnTo>
                    <a:pt x="1129" y="249"/>
                  </a:lnTo>
                  <a:lnTo>
                    <a:pt x="1126" y="249"/>
                  </a:lnTo>
                  <a:lnTo>
                    <a:pt x="1124" y="249"/>
                  </a:lnTo>
                  <a:lnTo>
                    <a:pt x="1119" y="247"/>
                  </a:lnTo>
                  <a:lnTo>
                    <a:pt x="1117" y="249"/>
                  </a:lnTo>
                  <a:lnTo>
                    <a:pt x="1117" y="249"/>
                  </a:lnTo>
                  <a:lnTo>
                    <a:pt x="1117" y="252"/>
                  </a:lnTo>
                  <a:lnTo>
                    <a:pt x="1117" y="254"/>
                  </a:lnTo>
                  <a:lnTo>
                    <a:pt x="1117" y="259"/>
                  </a:lnTo>
                  <a:lnTo>
                    <a:pt x="1117" y="261"/>
                  </a:lnTo>
                  <a:lnTo>
                    <a:pt x="1117" y="261"/>
                  </a:lnTo>
                  <a:lnTo>
                    <a:pt x="1114" y="261"/>
                  </a:lnTo>
                  <a:lnTo>
                    <a:pt x="1112" y="261"/>
                  </a:lnTo>
                  <a:lnTo>
                    <a:pt x="1105" y="261"/>
                  </a:lnTo>
                  <a:lnTo>
                    <a:pt x="1105" y="261"/>
                  </a:lnTo>
                  <a:lnTo>
                    <a:pt x="1100" y="261"/>
                  </a:lnTo>
                  <a:lnTo>
                    <a:pt x="1093" y="261"/>
                  </a:lnTo>
                  <a:lnTo>
                    <a:pt x="1093" y="261"/>
                  </a:lnTo>
                  <a:lnTo>
                    <a:pt x="1086" y="259"/>
                  </a:lnTo>
                  <a:lnTo>
                    <a:pt x="1081" y="261"/>
                  </a:lnTo>
                  <a:lnTo>
                    <a:pt x="1081" y="261"/>
                  </a:lnTo>
                  <a:lnTo>
                    <a:pt x="1081" y="273"/>
                  </a:lnTo>
                  <a:lnTo>
                    <a:pt x="1081" y="273"/>
                  </a:lnTo>
                  <a:lnTo>
                    <a:pt x="1081" y="278"/>
                  </a:lnTo>
                  <a:lnTo>
                    <a:pt x="1081" y="285"/>
                  </a:lnTo>
                  <a:lnTo>
                    <a:pt x="1081" y="285"/>
                  </a:lnTo>
                  <a:lnTo>
                    <a:pt x="1079" y="285"/>
                  </a:lnTo>
                  <a:lnTo>
                    <a:pt x="1074" y="285"/>
                  </a:lnTo>
                  <a:lnTo>
                    <a:pt x="1070" y="285"/>
                  </a:lnTo>
                  <a:lnTo>
                    <a:pt x="1070" y="285"/>
                  </a:lnTo>
                  <a:lnTo>
                    <a:pt x="1070" y="188"/>
                  </a:lnTo>
                  <a:lnTo>
                    <a:pt x="1070" y="188"/>
                  </a:lnTo>
                  <a:lnTo>
                    <a:pt x="1058" y="188"/>
                  </a:lnTo>
                  <a:lnTo>
                    <a:pt x="1058" y="188"/>
                  </a:lnTo>
                  <a:lnTo>
                    <a:pt x="1034" y="188"/>
                  </a:lnTo>
                  <a:lnTo>
                    <a:pt x="1034" y="188"/>
                  </a:lnTo>
                  <a:lnTo>
                    <a:pt x="1034" y="165"/>
                  </a:lnTo>
                  <a:lnTo>
                    <a:pt x="1034" y="165"/>
                  </a:lnTo>
                  <a:lnTo>
                    <a:pt x="1011" y="165"/>
                  </a:lnTo>
                  <a:lnTo>
                    <a:pt x="1011" y="165"/>
                  </a:lnTo>
                  <a:lnTo>
                    <a:pt x="1011" y="188"/>
                  </a:lnTo>
                  <a:lnTo>
                    <a:pt x="1011" y="188"/>
                  </a:lnTo>
                  <a:lnTo>
                    <a:pt x="961" y="188"/>
                  </a:lnTo>
                  <a:lnTo>
                    <a:pt x="961" y="188"/>
                  </a:lnTo>
                  <a:lnTo>
                    <a:pt x="961" y="195"/>
                  </a:lnTo>
                  <a:lnTo>
                    <a:pt x="961" y="200"/>
                  </a:lnTo>
                  <a:lnTo>
                    <a:pt x="961" y="200"/>
                  </a:lnTo>
                  <a:lnTo>
                    <a:pt x="968" y="200"/>
                  </a:lnTo>
                  <a:lnTo>
                    <a:pt x="975" y="200"/>
                  </a:lnTo>
                  <a:lnTo>
                    <a:pt x="975" y="200"/>
                  </a:lnTo>
                  <a:lnTo>
                    <a:pt x="975" y="207"/>
                  </a:lnTo>
                  <a:lnTo>
                    <a:pt x="975" y="212"/>
                  </a:lnTo>
                  <a:lnTo>
                    <a:pt x="975" y="212"/>
                  </a:lnTo>
                  <a:lnTo>
                    <a:pt x="975" y="223"/>
                  </a:lnTo>
                  <a:lnTo>
                    <a:pt x="975" y="223"/>
                  </a:lnTo>
                  <a:lnTo>
                    <a:pt x="975" y="235"/>
                  </a:lnTo>
                  <a:lnTo>
                    <a:pt x="975" y="235"/>
                  </a:lnTo>
                  <a:lnTo>
                    <a:pt x="975" y="249"/>
                  </a:lnTo>
                  <a:lnTo>
                    <a:pt x="975" y="249"/>
                  </a:lnTo>
                  <a:lnTo>
                    <a:pt x="975" y="261"/>
                  </a:lnTo>
                  <a:lnTo>
                    <a:pt x="975" y="261"/>
                  </a:lnTo>
                  <a:lnTo>
                    <a:pt x="975" y="285"/>
                  </a:lnTo>
                  <a:lnTo>
                    <a:pt x="975" y="285"/>
                  </a:lnTo>
                  <a:lnTo>
                    <a:pt x="968" y="285"/>
                  </a:lnTo>
                  <a:lnTo>
                    <a:pt x="961" y="285"/>
                  </a:lnTo>
                  <a:lnTo>
                    <a:pt x="961" y="285"/>
                  </a:lnTo>
                  <a:lnTo>
                    <a:pt x="957" y="285"/>
                  </a:lnTo>
                  <a:lnTo>
                    <a:pt x="950" y="285"/>
                  </a:lnTo>
                  <a:lnTo>
                    <a:pt x="950" y="285"/>
                  </a:lnTo>
                  <a:lnTo>
                    <a:pt x="950" y="278"/>
                  </a:lnTo>
                  <a:lnTo>
                    <a:pt x="950" y="273"/>
                  </a:lnTo>
                  <a:lnTo>
                    <a:pt x="950" y="273"/>
                  </a:lnTo>
                  <a:lnTo>
                    <a:pt x="945" y="271"/>
                  </a:lnTo>
                  <a:lnTo>
                    <a:pt x="938" y="273"/>
                  </a:lnTo>
                  <a:lnTo>
                    <a:pt x="938" y="273"/>
                  </a:lnTo>
                  <a:lnTo>
                    <a:pt x="926" y="273"/>
                  </a:lnTo>
                  <a:lnTo>
                    <a:pt x="926" y="273"/>
                  </a:lnTo>
                  <a:lnTo>
                    <a:pt x="914" y="273"/>
                  </a:lnTo>
                  <a:lnTo>
                    <a:pt x="914" y="273"/>
                  </a:lnTo>
                  <a:lnTo>
                    <a:pt x="909" y="271"/>
                  </a:lnTo>
                  <a:lnTo>
                    <a:pt x="902" y="273"/>
                  </a:lnTo>
                  <a:lnTo>
                    <a:pt x="902" y="273"/>
                  </a:lnTo>
                  <a:lnTo>
                    <a:pt x="902" y="278"/>
                  </a:lnTo>
                  <a:lnTo>
                    <a:pt x="902" y="285"/>
                  </a:lnTo>
                  <a:lnTo>
                    <a:pt x="902" y="285"/>
                  </a:lnTo>
                  <a:lnTo>
                    <a:pt x="898" y="285"/>
                  </a:lnTo>
                  <a:lnTo>
                    <a:pt x="891" y="285"/>
                  </a:lnTo>
                  <a:lnTo>
                    <a:pt x="891" y="285"/>
                  </a:lnTo>
                  <a:lnTo>
                    <a:pt x="886" y="285"/>
                  </a:lnTo>
                  <a:lnTo>
                    <a:pt x="879" y="285"/>
                  </a:lnTo>
                  <a:lnTo>
                    <a:pt x="879" y="285"/>
                  </a:lnTo>
                  <a:lnTo>
                    <a:pt x="879" y="278"/>
                  </a:lnTo>
                  <a:lnTo>
                    <a:pt x="879" y="273"/>
                  </a:lnTo>
                  <a:lnTo>
                    <a:pt x="879" y="273"/>
                  </a:lnTo>
                  <a:lnTo>
                    <a:pt x="879" y="266"/>
                  </a:lnTo>
                  <a:lnTo>
                    <a:pt x="879" y="261"/>
                  </a:lnTo>
                  <a:lnTo>
                    <a:pt x="879" y="261"/>
                  </a:lnTo>
                  <a:lnTo>
                    <a:pt x="874" y="261"/>
                  </a:lnTo>
                  <a:lnTo>
                    <a:pt x="867" y="261"/>
                  </a:lnTo>
                  <a:lnTo>
                    <a:pt x="867" y="261"/>
                  </a:lnTo>
                  <a:lnTo>
                    <a:pt x="860" y="261"/>
                  </a:lnTo>
                  <a:lnTo>
                    <a:pt x="858" y="259"/>
                  </a:lnTo>
                  <a:lnTo>
                    <a:pt x="855" y="261"/>
                  </a:lnTo>
                  <a:lnTo>
                    <a:pt x="855" y="261"/>
                  </a:lnTo>
                  <a:lnTo>
                    <a:pt x="855" y="263"/>
                  </a:lnTo>
                  <a:lnTo>
                    <a:pt x="855" y="266"/>
                  </a:lnTo>
                  <a:lnTo>
                    <a:pt x="855" y="273"/>
                  </a:lnTo>
                  <a:lnTo>
                    <a:pt x="855" y="273"/>
                  </a:lnTo>
                  <a:lnTo>
                    <a:pt x="855" y="275"/>
                  </a:lnTo>
                  <a:lnTo>
                    <a:pt x="855" y="278"/>
                  </a:lnTo>
                  <a:lnTo>
                    <a:pt x="855" y="282"/>
                  </a:lnTo>
                  <a:lnTo>
                    <a:pt x="855" y="285"/>
                  </a:lnTo>
                  <a:lnTo>
                    <a:pt x="855" y="285"/>
                  </a:lnTo>
                  <a:lnTo>
                    <a:pt x="851" y="285"/>
                  </a:lnTo>
                  <a:lnTo>
                    <a:pt x="844" y="285"/>
                  </a:lnTo>
                  <a:lnTo>
                    <a:pt x="844" y="285"/>
                  </a:lnTo>
                  <a:lnTo>
                    <a:pt x="832" y="285"/>
                  </a:lnTo>
                  <a:lnTo>
                    <a:pt x="832" y="285"/>
                  </a:lnTo>
                  <a:lnTo>
                    <a:pt x="825" y="285"/>
                  </a:lnTo>
                  <a:lnTo>
                    <a:pt x="820" y="285"/>
                  </a:lnTo>
                  <a:lnTo>
                    <a:pt x="820" y="285"/>
                  </a:lnTo>
                  <a:lnTo>
                    <a:pt x="820" y="282"/>
                  </a:lnTo>
                  <a:lnTo>
                    <a:pt x="820" y="278"/>
                  </a:lnTo>
                  <a:lnTo>
                    <a:pt x="820" y="273"/>
                  </a:lnTo>
                  <a:lnTo>
                    <a:pt x="820" y="273"/>
                  </a:lnTo>
                  <a:lnTo>
                    <a:pt x="796" y="273"/>
                  </a:lnTo>
                  <a:lnTo>
                    <a:pt x="796" y="273"/>
                  </a:lnTo>
                  <a:lnTo>
                    <a:pt x="785" y="273"/>
                  </a:lnTo>
                  <a:lnTo>
                    <a:pt x="785" y="273"/>
                  </a:lnTo>
                  <a:lnTo>
                    <a:pt x="761" y="273"/>
                  </a:lnTo>
                  <a:lnTo>
                    <a:pt x="761" y="273"/>
                  </a:lnTo>
                  <a:lnTo>
                    <a:pt x="737" y="273"/>
                  </a:lnTo>
                  <a:lnTo>
                    <a:pt x="737" y="273"/>
                  </a:lnTo>
                  <a:lnTo>
                    <a:pt x="737" y="261"/>
                  </a:lnTo>
                  <a:lnTo>
                    <a:pt x="737" y="261"/>
                  </a:lnTo>
                  <a:lnTo>
                    <a:pt x="737" y="235"/>
                  </a:lnTo>
                  <a:lnTo>
                    <a:pt x="737" y="235"/>
                  </a:lnTo>
                  <a:lnTo>
                    <a:pt x="737" y="188"/>
                  </a:lnTo>
                  <a:lnTo>
                    <a:pt x="737" y="188"/>
                  </a:lnTo>
                  <a:lnTo>
                    <a:pt x="688" y="188"/>
                  </a:lnTo>
                  <a:lnTo>
                    <a:pt x="688" y="188"/>
                  </a:lnTo>
                  <a:lnTo>
                    <a:pt x="688" y="176"/>
                  </a:lnTo>
                  <a:lnTo>
                    <a:pt x="688" y="176"/>
                  </a:lnTo>
                  <a:lnTo>
                    <a:pt x="690" y="172"/>
                  </a:lnTo>
                  <a:lnTo>
                    <a:pt x="688" y="165"/>
                  </a:lnTo>
                  <a:lnTo>
                    <a:pt x="688" y="165"/>
                  </a:lnTo>
                  <a:lnTo>
                    <a:pt x="686" y="165"/>
                  </a:lnTo>
                  <a:lnTo>
                    <a:pt x="683" y="165"/>
                  </a:lnTo>
                  <a:lnTo>
                    <a:pt x="676" y="165"/>
                  </a:lnTo>
                  <a:lnTo>
                    <a:pt x="676" y="165"/>
                  </a:lnTo>
                  <a:lnTo>
                    <a:pt x="653" y="165"/>
                  </a:lnTo>
                  <a:lnTo>
                    <a:pt x="653" y="165"/>
                  </a:lnTo>
                  <a:lnTo>
                    <a:pt x="653" y="172"/>
                  </a:lnTo>
                  <a:lnTo>
                    <a:pt x="653" y="174"/>
                  </a:lnTo>
                  <a:lnTo>
                    <a:pt x="653" y="176"/>
                  </a:lnTo>
                  <a:lnTo>
                    <a:pt x="653" y="176"/>
                  </a:lnTo>
                  <a:lnTo>
                    <a:pt x="648" y="176"/>
                  </a:lnTo>
                  <a:lnTo>
                    <a:pt x="641" y="176"/>
                  </a:lnTo>
                  <a:lnTo>
                    <a:pt x="641" y="176"/>
                  </a:lnTo>
                  <a:lnTo>
                    <a:pt x="641" y="183"/>
                  </a:lnTo>
                  <a:lnTo>
                    <a:pt x="641" y="188"/>
                  </a:lnTo>
                  <a:lnTo>
                    <a:pt x="641" y="188"/>
                  </a:lnTo>
                  <a:lnTo>
                    <a:pt x="641" y="200"/>
                  </a:lnTo>
                  <a:lnTo>
                    <a:pt x="641" y="200"/>
                  </a:lnTo>
                  <a:lnTo>
                    <a:pt x="641" y="212"/>
                  </a:lnTo>
                  <a:lnTo>
                    <a:pt x="641" y="212"/>
                  </a:lnTo>
                  <a:lnTo>
                    <a:pt x="641" y="223"/>
                  </a:lnTo>
                  <a:lnTo>
                    <a:pt x="641" y="223"/>
                  </a:lnTo>
                  <a:lnTo>
                    <a:pt x="641" y="235"/>
                  </a:lnTo>
                  <a:lnTo>
                    <a:pt x="641" y="235"/>
                  </a:lnTo>
                  <a:lnTo>
                    <a:pt x="641" y="261"/>
                  </a:lnTo>
                  <a:lnTo>
                    <a:pt x="641" y="261"/>
                  </a:lnTo>
                  <a:lnTo>
                    <a:pt x="594" y="261"/>
                  </a:lnTo>
                  <a:lnTo>
                    <a:pt x="594" y="261"/>
                  </a:lnTo>
                  <a:lnTo>
                    <a:pt x="587" y="261"/>
                  </a:lnTo>
                  <a:lnTo>
                    <a:pt x="582" y="261"/>
                  </a:lnTo>
                  <a:lnTo>
                    <a:pt x="582" y="261"/>
                  </a:lnTo>
                  <a:lnTo>
                    <a:pt x="582" y="261"/>
                  </a:lnTo>
                  <a:lnTo>
                    <a:pt x="582" y="266"/>
                  </a:lnTo>
                  <a:lnTo>
                    <a:pt x="582" y="273"/>
                  </a:lnTo>
                  <a:lnTo>
                    <a:pt x="582" y="273"/>
                  </a:lnTo>
                  <a:lnTo>
                    <a:pt x="570" y="273"/>
                  </a:lnTo>
                  <a:lnTo>
                    <a:pt x="570" y="273"/>
                  </a:lnTo>
                  <a:lnTo>
                    <a:pt x="570" y="261"/>
                  </a:lnTo>
                  <a:lnTo>
                    <a:pt x="570" y="261"/>
                  </a:lnTo>
                  <a:lnTo>
                    <a:pt x="568" y="259"/>
                  </a:lnTo>
                  <a:lnTo>
                    <a:pt x="563" y="261"/>
                  </a:lnTo>
                  <a:lnTo>
                    <a:pt x="561" y="261"/>
                  </a:lnTo>
                  <a:lnTo>
                    <a:pt x="558" y="261"/>
                  </a:lnTo>
                  <a:lnTo>
                    <a:pt x="558" y="261"/>
                  </a:lnTo>
                  <a:lnTo>
                    <a:pt x="558" y="259"/>
                  </a:lnTo>
                  <a:lnTo>
                    <a:pt x="558" y="254"/>
                  </a:lnTo>
                  <a:lnTo>
                    <a:pt x="558" y="252"/>
                  </a:lnTo>
                  <a:lnTo>
                    <a:pt x="558" y="249"/>
                  </a:lnTo>
                  <a:lnTo>
                    <a:pt x="558" y="249"/>
                  </a:lnTo>
                  <a:lnTo>
                    <a:pt x="556" y="247"/>
                  </a:lnTo>
                  <a:lnTo>
                    <a:pt x="551" y="247"/>
                  </a:lnTo>
                  <a:lnTo>
                    <a:pt x="547" y="249"/>
                  </a:lnTo>
                  <a:lnTo>
                    <a:pt x="547" y="249"/>
                  </a:lnTo>
                  <a:lnTo>
                    <a:pt x="547" y="261"/>
                  </a:lnTo>
                  <a:lnTo>
                    <a:pt x="547" y="261"/>
                  </a:lnTo>
                  <a:lnTo>
                    <a:pt x="547" y="266"/>
                  </a:lnTo>
                  <a:lnTo>
                    <a:pt x="547" y="273"/>
                  </a:lnTo>
                  <a:lnTo>
                    <a:pt x="547" y="273"/>
                  </a:lnTo>
                  <a:lnTo>
                    <a:pt x="535" y="273"/>
                  </a:lnTo>
                  <a:lnTo>
                    <a:pt x="535" y="273"/>
                  </a:lnTo>
                  <a:lnTo>
                    <a:pt x="535" y="266"/>
                  </a:lnTo>
                  <a:lnTo>
                    <a:pt x="535" y="261"/>
                  </a:lnTo>
                  <a:lnTo>
                    <a:pt x="535" y="261"/>
                  </a:lnTo>
                  <a:lnTo>
                    <a:pt x="535" y="249"/>
                  </a:lnTo>
                  <a:lnTo>
                    <a:pt x="535" y="249"/>
                  </a:lnTo>
                  <a:lnTo>
                    <a:pt x="523" y="249"/>
                  </a:lnTo>
                  <a:lnTo>
                    <a:pt x="523" y="249"/>
                  </a:lnTo>
                  <a:lnTo>
                    <a:pt x="511" y="249"/>
                  </a:lnTo>
                  <a:lnTo>
                    <a:pt x="511" y="249"/>
                  </a:lnTo>
                  <a:lnTo>
                    <a:pt x="500" y="249"/>
                  </a:lnTo>
                  <a:lnTo>
                    <a:pt x="500" y="249"/>
                  </a:lnTo>
                  <a:lnTo>
                    <a:pt x="500" y="261"/>
                  </a:lnTo>
                  <a:lnTo>
                    <a:pt x="500" y="261"/>
                  </a:lnTo>
                  <a:lnTo>
                    <a:pt x="488" y="261"/>
                  </a:lnTo>
                  <a:lnTo>
                    <a:pt x="488" y="261"/>
                  </a:lnTo>
                  <a:lnTo>
                    <a:pt x="488" y="254"/>
                  </a:lnTo>
                  <a:lnTo>
                    <a:pt x="488" y="249"/>
                  </a:lnTo>
                  <a:lnTo>
                    <a:pt x="488" y="249"/>
                  </a:lnTo>
                  <a:lnTo>
                    <a:pt x="485" y="247"/>
                  </a:lnTo>
                  <a:lnTo>
                    <a:pt x="481" y="247"/>
                  </a:lnTo>
                  <a:lnTo>
                    <a:pt x="474" y="249"/>
                  </a:lnTo>
                  <a:lnTo>
                    <a:pt x="474" y="249"/>
                  </a:lnTo>
                  <a:lnTo>
                    <a:pt x="474" y="223"/>
                  </a:lnTo>
                  <a:lnTo>
                    <a:pt x="474" y="223"/>
                  </a:lnTo>
                  <a:lnTo>
                    <a:pt x="474" y="212"/>
                  </a:lnTo>
                  <a:lnTo>
                    <a:pt x="474" y="212"/>
                  </a:lnTo>
                  <a:lnTo>
                    <a:pt x="476" y="207"/>
                  </a:lnTo>
                  <a:lnTo>
                    <a:pt x="474" y="200"/>
                  </a:lnTo>
                  <a:lnTo>
                    <a:pt x="474" y="200"/>
                  </a:lnTo>
                  <a:lnTo>
                    <a:pt x="462" y="200"/>
                  </a:lnTo>
                  <a:lnTo>
                    <a:pt x="462" y="200"/>
                  </a:lnTo>
                  <a:lnTo>
                    <a:pt x="462" y="212"/>
                  </a:lnTo>
                  <a:lnTo>
                    <a:pt x="462" y="212"/>
                  </a:lnTo>
                  <a:lnTo>
                    <a:pt x="462" y="223"/>
                  </a:lnTo>
                  <a:lnTo>
                    <a:pt x="462" y="223"/>
                  </a:lnTo>
                  <a:lnTo>
                    <a:pt x="462" y="235"/>
                  </a:lnTo>
                  <a:lnTo>
                    <a:pt x="462" y="235"/>
                  </a:lnTo>
                  <a:lnTo>
                    <a:pt x="464" y="242"/>
                  </a:lnTo>
                  <a:lnTo>
                    <a:pt x="462" y="249"/>
                  </a:lnTo>
                  <a:lnTo>
                    <a:pt x="462" y="249"/>
                  </a:lnTo>
                  <a:lnTo>
                    <a:pt x="462" y="249"/>
                  </a:lnTo>
                  <a:lnTo>
                    <a:pt x="457" y="249"/>
                  </a:lnTo>
                  <a:lnTo>
                    <a:pt x="450" y="249"/>
                  </a:lnTo>
                  <a:lnTo>
                    <a:pt x="450" y="249"/>
                  </a:lnTo>
                  <a:lnTo>
                    <a:pt x="450" y="252"/>
                  </a:lnTo>
                  <a:lnTo>
                    <a:pt x="450" y="254"/>
                  </a:lnTo>
                  <a:lnTo>
                    <a:pt x="450" y="261"/>
                  </a:lnTo>
                  <a:lnTo>
                    <a:pt x="450" y="261"/>
                  </a:lnTo>
                  <a:lnTo>
                    <a:pt x="426" y="261"/>
                  </a:lnTo>
                  <a:lnTo>
                    <a:pt x="426" y="261"/>
                  </a:lnTo>
                  <a:lnTo>
                    <a:pt x="426" y="212"/>
                  </a:lnTo>
                  <a:lnTo>
                    <a:pt x="426" y="212"/>
                  </a:lnTo>
                  <a:lnTo>
                    <a:pt x="426" y="200"/>
                  </a:lnTo>
                  <a:lnTo>
                    <a:pt x="426" y="200"/>
                  </a:lnTo>
                  <a:lnTo>
                    <a:pt x="426" y="195"/>
                  </a:lnTo>
                  <a:lnTo>
                    <a:pt x="426" y="188"/>
                  </a:lnTo>
                  <a:lnTo>
                    <a:pt x="426" y="188"/>
                  </a:lnTo>
                  <a:lnTo>
                    <a:pt x="424" y="188"/>
                  </a:lnTo>
                  <a:lnTo>
                    <a:pt x="422" y="188"/>
                  </a:lnTo>
                  <a:lnTo>
                    <a:pt x="415" y="188"/>
                  </a:lnTo>
                  <a:lnTo>
                    <a:pt x="415" y="188"/>
                  </a:lnTo>
                  <a:lnTo>
                    <a:pt x="415" y="165"/>
                  </a:lnTo>
                  <a:lnTo>
                    <a:pt x="415" y="165"/>
                  </a:lnTo>
                  <a:lnTo>
                    <a:pt x="415" y="153"/>
                  </a:lnTo>
                  <a:lnTo>
                    <a:pt x="415" y="153"/>
                  </a:lnTo>
                  <a:lnTo>
                    <a:pt x="415" y="141"/>
                  </a:lnTo>
                  <a:lnTo>
                    <a:pt x="415" y="141"/>
                  </a:lnTo>
                  <a:lnTo>
                    <a:pt x="415" y="134"/>
                  </a:lnTo>
                  <a:lnTo>
                    <a:pt x="415" y="129"/>
                  </a:lnTo>
                  <a:lnTo>
                    <a:pt x="415" y="129"/>
                  </a:lnTo>
                  <a:lnTo>
                    <a:pt x="412" y="129"/>
                  </a:lnTo>
                  <a:lnTo>
                    <a:pt x="410" y="129"/>
                  </a:lnTo>
                  <a:lnTo>
                    <a:pt x="403" y="129"/>
                  </a:lnTo>
                  <a:lnTo>
                    <a:pt x="403" y="129"/>
                  </a:lnTo>
                  <a:lnTo>
                    <a:pt x="403" y="141"/>
                  </a:lnTo>
                  <a:lnTo>
                    <a:pt x="403" y="141"/>
                  </a:lnTo>
                  <a:lnTo>
                    <a:pt x="403" y="165"/>
                  </a:lnTo>
                  <a:lnTo>
                    <a:pt x="403" y="165"/>
                  </a:lnTo>
                  <a:lnTo>
                    <a:pt x="398" y="165"/>
                  </a:lnTo>
                  <a:lnTo>
                    <a:pt x="393" y="165"/>
                  </a:lnTo>
                  <a:lnTo>
                    <a:pt x="391" y="165"/>
                  </a:lnTo>
                  <a:lnTo>
                    <a:pt x="391" y="165"/>
                  </a:lnTo>
                  <a:lnTo>
                    <a:pt x="391" y="172"/>
                  </a:lnTo>
                  <a:lnTo>
                    <a:pt x="391" y="176"/>
                  </a:lnTo>
                  <a:lnTo>
                    <a:pt x="391" y="176"/>
                  </a:lnTo>
                  <a:lnTo>
                    <a:pt x="391" y="188"/>
                  </a:lnTo>
                  <a:lnTo>
                    <a:pt x="391" y="188"/>
                  </a:lnTo>
                  <a:lnTo>
                    <a:pt x="391" y="200"/>
                  </a:lnTo>
                  <a:lnTo>
                    <a:pt x="391" y="200"/>
                  </a:lnTo>
                  <a:lnTo>
                    <a:pt x="386" y="200"/>
                  </a:lnTo>
                  <a:lnTo>
                    <a:pt x="382" y="200"/>
                  </a:lnTo>
                  <a:lnTo>
                    <a:pt x="379" y="200"/>
                  </a:lnTo>
                  <a:lnTo>
                    <a:pt x="379" y="200"/>
                  </a:lnTo>
                  <a:lnTo>
                    <a:pt x="379" y="207"/>
                  </a:lnTo>
                  <a:lnTo>
                    <a:pt x="379" y="212"/>
                  </a:lnTo>
                  <a:lnTo>
                    <a:pt x="379" y="212"/>
                  </a:lnTo>
                  <a:lnTo>
                    <a:pt x="379" y="223"/>
                  </a:lnTo>
                  <a:lnTo>
                    <a:pt x="379" y="223"/>
                  </a:lnTo>
                  <a:lnTo>
                    <a:pt x="379" y="235"/>
                  </a:lnTo>
                  <a:lnTo>
                    <a:pt x="379" y="235"/>
                  </a:lnTo>
                  <a:lnTo>
                    <a:pt x="379" y="261"/>
                  </a:lnTo>
                  <a:lnTo>
                    <a:pt x="379" y="261"/>
                  </a:lnTo>
                  <a:lnTo>
                    <a:pt x="375" y="261"/>
                  </a:lnTo>
                  <a:lnTo>
                    <a:pt x="368" y="261"/>
                  </a:lnTo>
                  <a:lnTo>
                    <a:pt x="368" y="261"/>
                  </a:lnTo>
                  <a:lnTo>
                    <a:pt x="363" y="261"/>
                  </a:lnTo>
                  <a:lnTo>
                    <a:pt x="356" y="261"/>
                  </a:lnTo>
                  <a:lnTo>
                    <a:pt x="356" y="261"/>
                  </a:lnTo>
                  <a:lnTo>
                    <a:pt x="349" y="259"/>
                  </a:lnTo>
                  <a:lnTo>
                    <a:pt x="344" y="261"/>
                  </a:lnTo>
                  <a:lnTo>
                    <a:pt x="344" y="261"/>
                  </a:lnTo>
                  <a:lnTo>
                    <a:pt x="344" y="266"/>
                  </a:lnTo>
                  <a:lnTo>
                    <a:pt x="344" y="271"/>
                  </a:lnTo>
                  <a:lnTo>
                    <a:pt x="344" y="273"/>
                  </a:lnTo>
                  <a:lnTo>
                    <a:pt x="344" y="273"/>
                  </a:lnTo>
                  <a:lnTo>
                    <a:pt x="337" y="273"/>
                  </a:lnTo>
                  <a:lnTo>
                    <a:pt x="332" y="273"/>
                  </a:lnTo>
                  <a:lnTo>
                    <a:pt x="332" y="273"/>
                  </a:lnTo>
                  <a:lnTo>
                    <a:pt x="320" y="273"/>
                  </a:lnTo>
                  <a:lnTo>
                    <a:pt x="320" y="273"/>
                  </a:lnTo>
                  <a:lnTo>
                    <a:pt x="313" y="273"/>
                  </a:lnTo>
                  <a:lnTo>
                    <a:pt x="309" y="273"/>
                  </a:lnTo>
                  <a:lnTo>
                    <a:pt x="309" y="273"/>
                  </a:lnTo>
                  <a:lnTo>
                    <a:pt x="309" y="266"/>
                  </a:lnTo>
                  <a:lnTo>
                    <a:pt x="309" y="261"/>
                  </a:lnTo>
                  <a:lnTo>
                    <a:pt x="309" y="261"/>
                  </a:lnTo>
                  <a:lnTo>
                    <a:pt x="302" y="261"/>
                  </a:lnTo>
                  <a:lnTo>
                    <a:pt x="297" y="261"/>
                  </a:lnTo>
                  <a:lnTo>
                    <a:pt x="297" y="261"/>
                  </a:lnTo>
                  <a:lnTo>
                    <a:pt x="297" y="254"/>
                  </a:lnTo>
                  <a:lnTo>
                    <a:pt x="297" y="249"/>
                  </a:lnTo>
                  <a:lnTo>
                    <a:pt x="297" y="249"/>
                  </a:lnTo>
                  <a:lnTo>
                    <a:pt x="290" y="247"/>
                  </a:lnTo>
                  <a:lnTo>
                    <a:pt x="285" y="249"/>
                  </a:lnTo>
                  <a:lnTo>
                    <a:pt x="285" y="249"/>
                  </a:lnTo>
                  <a:lnTo>
                    <a:pt x="273" y="249"/>
                  </a:lnTo>
                  <a:lnTo>
                    <a:pt x="273" y="249"/>
                  </a:lnTo>
                  <a:lnTo>
                    <a:pt x="266" y="247"/>
                  </a:lnTo>
                  <a:lnTo>
                    <a:pt x="264" y="247"/>
                  </a:lnTo>
                  <a:lnTo>
                    <a:pt x="262" y="249"/>
                  </a:lnTo>
                  <a:lnTo>
                    <a:pt x="262" y="249"/>
                  </a:lnTo>
                  <a:lnTo>
                    <a:pt x="259" y="252"/>
                  </a:lnTo>
                  <a:lnTo>
                    <a:pt x="262" y="254"/>
                  </a:lnTo>
                  <a:lnTo>
                    <a:pt x="262" y="261"/>
                  </a:lnTo>
                  <a:lnTo>
                    <a:pt x="262" y="261"/>
                  </a:lnTo>
                  <a:lnTo>
                    <a:pt x="262" y="266"/>
                  </a:lnTo>
                  <a:lnTo>
                    <a:pt x="262" y="271"/>
                  </a:lnTo>
                  <a:lnTo>
                    <a:pt x="262" y="273"/>
                  </a:lnTo>
                  <a:lnTo>
                    <a:pt x="262" y="273"/>
                  </a:lnTo>
                  <a:lnTo>
                    <a:pt x="259" y="273"/>
                  </a:lnTo>
                  <a:lnTo>
                    <a:pt x="254" y="273"/>
                  </a:lnTo>
                  <a:lnTo>
                    <a:pt x="250" y="273"/>
                  </a:lnTo>
                  <a:lnTo>
                    <a:pt x="250" y="273"/>
                  </a:lnTo>
                  <a:lnTo>
                    <a:pt x="224" y="273"/>
                  </a:lnTo>
                  <a:lnTo>
                    <a:pt x="224" y="273"/>
                  </a:lnTo>
                  <a:lnTo>
                    <a:pt x="212" y="273"/>
                  </a:lnTo>
                  <a:lnTo>
                    <a:pt x="212" y="273"/>
                  </a:lnTo>
                  <a:lnTo>
                    <a:pt x="207" y="273"/>
                  </a:lnTo>
                  <a:lnTo>
                    <a:pt x="200" y="273"/>
                  </a:lnTo>
                  <a:lnTo>
                    <a:pt x="200" y="273"/>
                  </a:lnTo>
                  <a:lnTo>
                    <a:pt x="200" y="266"/>
                  </a:lnTo>
                  <a:lnTo>
                    <a:pt x="200" y="261"/>
                  </a:lnTo>
                  <a:lnTo>
                    <a:pt x="200" y="261"/>
                  </a:lnTo>
                  <a:lnTo>
                    <a:pt x="196" y="259"/>
                  </a:lnTo>
                  <a:lnTo>
                    <a:pt x="188" y="261"/>
                  </a:lnTo>
                  <a:lnTo>
                    <a:pt x="188" y="261"/>
                  </a:lnTo>
                  <a:lnTo>
                    <a:pt x="177" y="261"/>
                  </a:lnTo>
                  <a:lnTo>
                    <a:pt x="177" y="261"/>
                  </a:lnTo>
                  <a:lnTo>
                    <a:pt x="153" y="261"/>
                  </a:lnTo>
                  <a:lnTo>
                    <a:pt x="153" y="261"/>
                  </a:lnTo>
                  <a:lnTo>
                    <a:pt x="153" y="254"/>
                  </a:lnTo>
                  <a:lnTo>
                    <a:pt x="153" y="252"/>
                  </a:lnTo>
                  <a:lnTo>
                    <a:pt x="153" y="249"/>
                  </a:lnTo>
                  <a:lnTo>
                    <a:pt x="153" y="249"/>
                  </a:lnTo>
                  <a:lnTo>
                    <a:pt x="141" y="249"/>
                  </a:lnTo>
                  <a:lnTo>
                    <a:pt x="141" y="249"/>
                  </a:lnTo>
                  <a:lnTo>
                    <a:pt x="130" y="249"/>
                  </a:lnTo>
                  <a:lnTo>
                    <a:pt x="130" y="249"/>
                  </a:lnTo>
                  <a:lnTo>
                    <a:pt x="118" y="249"/>
                  </a:lnTo>
                  <a:lnTo>
                    <a:pt x="118" y="249"/>
                  </a:lnTo>
                  <a:lnTo>
                    <a:pt x="106" y="249"/>
                  </a:lnTo>
                  <a:lnTo>
                    <a:pt x="106" y="249"/>
                  </a:lnTo>
                  <a:lnTo>
                    <a:pt x="99" y="247"/>
                  </a:lnTo>
                  <a:lnTo>
                    <a:pt x="94" y="249"/>
                  </a:lnTo>
                  <a:lnTo>
                    <a:pt x="94" y="249"/>
                  </a:lnTo>
                  <a:lnTo>
                    <a:pt x="94" y="249"/>
                  </a:lnTo>
                  <a:lnTo>
                    <a:pt x="94" y="254"/>
                  </a:lnTo>
                  <a:lnTo>
                    <a:pt x="94" y="261"/>
                  </a:lnTo>
                  <a:lnTo>
                    <a:pt x="94" y="261"/>
                  </a:lnTo>
                  <a:lnTo>
                    <a:pt x="82" y="261"/>
                  </a:lnTo>
                  <a:lnTo>
                    <a:pt x="82" y="261"/>
                  </a:lnTo>
                  <a:lnTo>
                    <a:pt x="75" y="261"/>
                  </a:lnTo>
                  <a:lnTo>
                    <a:pt x="71" y="261"/>
                  </a:lnTo>
                  <a:lnTo>
                    <a:pt x="71" y="261"/>
                  </a:lnTo>
                  <a:lnTo>
                    <a:pt x="71" y="254"/>
                  </a:lnTo>
                  <a:lnTo>
                    <a:pt x="71" y="252"/>
                  </a:lnTo>
                  <a:lnTo>
                    <a:pt x="71" y="249"/>
                  </a:lnTo>
                  <a:lnTo>
                    <a:pt x="71" y="249"/>
                  </a:lnTo>
                  <a:lnTo>
                    <a:pt x="68" y="247"/>
                  </a:lnTo>
                  <a:lnTo>
                    <a:pt x="64" y="247"/>
                  </a:lnTo>
                  <a:lnTo>
                    <a:pt x="59" y="249"/>
                  </a:lnTo>
                  <a:lnTo>
                    <a:pt x="59" y="249"/>
                  </a:lnTo>
                  <a:lnTo>
                    <a:pt x="59" y="247"/>
                  </a:lnTo>
                  <a:lnTo>
                    <a:pt x="59" y="242"/>
                  </a:lnTo>
                  <a:lnTo>
                    <a:pt x="59" y="235"/>
                  </a:lnTo>
                  <a:lnTo>
                    <a:pt x="59" y="235"/>
                  </a:lnTo>
                  <a:lnTo>
                    <a:pt x="57" y="235"/>
                  </a:lnTo>
                  <a:lnTo>
                    <a:pt x="52" y="235"/>
                  </a:lnTo>
                  <a:lnTo>
                    <a:pt x="47" y="235"/>
                  </a:lnTo>
                  <a:lnTo>
                    <a:pt x="47" y="235"/>
                  </a:lnTo>
                  <a:lnTo>
                    <a:pt x="47" y="249"/>
                  </a:lnTo>
                  <a:lnTo>
                    <a:pt x="47" y="249"/>
                  </a:lnTo>
                  <a:lnTo>
                    <a:pt x="47" y="273"/>
                  </a:lnTo>
                  <a:lnTo>
                    <a:pt x="47" y="273"/>
                  </a:lnTo>
                  <a:lnTo>
                    <a:pt x="0" y="273"/>
                  </a:lnTo>
                  <a:lnTo>
                    <a:pt x="0" y="273"/>
                  </a:lnTo>
                  <a:lnTo>
                    <a:pt x="0" y="320"/>
                  </a:lnTo>
                  <a:lnTo>
                    <a:pt x="0" y="320"/>
                  </a:lnTo>
                  <a:lnTo>
                    <a:pt x="0" y="344"/>
                  </a:lnTo>
                  <a:lnTo>
                    <a:pt x="0" y="344"/>
                  </a:lnTo>
                  <a:lnTo>
                    <a:pt x="12" y="344"/>
                  </a:lnTo>
                  <a:lnTo>
                    <a:pt x="12" y="344"/>
                  </a:lnTo>
                  <a:lnTo>
                    <a:pt x="35" y="344"/>
                  </a:lnTo>
                  <a:lnTo>
                    <a:pt x="35" y="344"/>
                  </a:lnTo>
                  <a:lnTo>
                    <a:pt x="82" y="344"/>
                  </a:lnTo>
                  <a:lnTo>
                    <a:pt x="82" y="344"/>
                  </a:lnTo>
                  <a:lnTo>
                    <a:pt x="106" y="344"/>
                  </a:lnTo>
                  <a:lnTo>
                    <a:pt x="106" y="344"/>
                  </a:lnTo>
                  <a:lnTo>
                    <a:pt x="118" y="344"/>
                  </a:lnTo>
                  <a:lnTo>
                    <a:pt x="118" y="344"/>
                  </a:lnTo>
                  <a:lnTo>
                    <a:pt x="141" y="344"/>
                  </a:lnTo>
                  <a:lnTo>
                    <a:pt x="141" y="344"/>
                  </a:lnTo>
                  <a:lnTo>
                    <a:pt x="165" y="344"/>
                  </a:lnTo>
                  <a:lnTo>
                    <a:pt x="165" y="344"/>
                  </a:lnTo>
                  <a:lnTo>
                    <a:pt x="177" y="344"/>
                  </a:lnTo>
                  <a:lnTo>
                    <a:pt x="177" y="344"/>
                  </a:lnTo>
                  <a:lnTo>
                    <a:pt x="200" y="344"/>
                  </a:lnTo>
                  <a:lnTo>
                    <a:pt x="200" y="344"/>
                  </a:lnTo>
                  <a:lnTo>
                    <a:pt x="212" y="344"/>
                  </a:lnTo>
                  <a:lnTo>
                    <a:pt x="212" y="344"/>
                  </a:lnTo>
                  <a:lnTo>
                    <a:pt x="238" y="344"/>
                  </a:lnTo>
                  <a:lnTo>
                    <a:pt x="238" y="344"/>
                  </a:lnTo>
                  <a:lnTo>
                    <a:pt x="250" y="344"/>
                  </a:lnTo>
                  <a:lnTo>
                    <a:pt x="250" y="344"/>
                  </a:lnTo>
                  <a:lnTo>
                    <a:pt x="273" y="344"/>
                  </a:lnTo>
                  <a:lnTo>
                    <a:pt x="273" y="344"/>
                  </a:lnTo>
                  <a:lnTo>
                    <a:pt x="285" y="344"/>
                  </a:lnTo>
                  <a:lnTo>
                    <a:pt x="285" y="344"/>
                  </a:lnTo>
                  <a:lnTo>
                    <a:pt x="309" y="344"/>
                  </a:lnTo>
                  <a:lnTo>
                    <a:pt x="309" y="344"/>
                  </a:lnTo>
                  <a:lnTo>
                    <a:pt x="320" y="344"/>
                  </a:lnTo>
                  <a:lnTo>
                    <a:pt x="320" y="344"/>
                  </a:lnTo>
                  <a:lnTo>
                    <a:pt x="344" y="344"/>
                  </a:lnTo>
                  <a:lnTo>
                    <a:pt x="344" y="344"/>
                  </a:lnTo>
                  <a:lnTo>
                    <a:pt x="356" y="344"/>
                  </a:lnTo>
                  <a:lnTo>
                    <a:pt x="356" y="344"/>
                  </a:lnTo>
                  <a:lnTo>
                    <a:pt x="379" y="344"/>
                  </a:lnTo>
                  <a:lnTo>
                    <a:pt x="379" y="344"/>
                  </a:lnTo>
                  <a:lnTo>
                    <a:pt x="391" y="344"/>
                  </a:lnTo>
                  <a:lnTo>
                    <a:pt x="391" y="344"/>
                  </a:lnTo>
                  <a:lnTo>
                    <a:pt x="438" y="344"/>
                  </a:lnTo>
                  <a:lnTo>
                    <a:pt x="438" y="344"/>
                  </a:lnTo>
                  <a:lnTo>
                    <a:pt x="488" y="344"/>
                  </a:lnTo>
                  <a:lnTo>
                    <a:pt x="488" y="344"/>
                  </a:lnTo>
                  <a:lnTo>
                    <a:pt x="511" y="344"/>
                  </a:lnTo>
                  <a:lnTo>
                    <a:pt x="511" y="344"/>
                  </a:lnTo>
                  <a:lnTo>
                    <a:pt x="523" y="344"/>
                  </a:lnTo>
                  <a:lnTo>
                    <a:pt x="523" y="344"/>
                  </a:lnTo>
                  <a:lnTo>
                    <a:pt x="547" y="344"/>
                  </a:lnTo>
                  <a:lnTo>
                    <a:pt x="547" y="344"/>
                  </a:lnTo>
                  <a:lnTo>
                    <a:pt x="558" y="344"/>
                  </a:lnTo>
                  <a:lnTo>
                    <a:pt x="558" y="344"/>
                  </a:lnTo>
                  <a:lnTo>
                    <a:pt x="582" y="344"/>
                  </a:lnTo>
                  <a:lnTo>
                    <a:pt x="582" y="344"/>
                  </a:lnTo>
                  <a:lnTo>
                    <a:pt x="594" y="344"/>
                  </a:lnTo>
                  <a:lnTo>
                    <a:pt x="594" y="344"/>
                  </a:lnTo>
                  <a:lnTo>
                    <a:pt x="617" y="344"/>
                  </a:lnTo>
                  <a:lnTo>
                    <a:pt x="617" y="344"/>
                  </a:lnTo>
                  <a:lnTo>
                    <a:pt x="629" y="344"/>
                  </a:lnTo>
                  <a:lnTo>
                    <a:pt x="629" y="344"/>
                  </a:lnTo>
                  <a:lnTo>
                    <a:pt x="653" y="344"/>
                  </a:lnTo>
                  <a:lnTo>
                    <a:pt x="653" y="344"/>
                  </a:lnTo>
                  <a:lnTo>
                    <a:pt x="664" y="344"/>
                  </a:lnTo>
                  <a:lnTo>
                    <a:pt x="664" y="344"/>
                  </a:lnTo>
                  <a:lnTo>
                    <a:pt x="712" y="344"/>
                  </a:lnTo>
                  <a:lnTo>
                    <a:pt x="712" y="344"/>
                  </a:lnTo>
                  <a:lnTo>
                    <a:pt x="723" y="344"/>
                  </a:lnTo>
                  <a:lnTo>
                    <a:pt x="723" y="344"/>
                  </a:lnTo>
                  <a:lnTo>
                    <a:pt x="749" y="344"/>
                  </a:lnTo>
                  <a:lnTo>
                    <a:pt x="749" y="344"/>
                  </a:lnTo>
                  <a:lnTo>
                    <a:pt x="761" y="344"/>
                  </a:lnTo>
                  <a:lnTo>
                    <a:pt x="761" y="344"/>
                  </a:lnTo>
                  <a:lnTo>
                    <a:pt x="785" y="344"/>
                  </a:lnTo>
                  <a:lnTo>
                    <a:pt x="785" y="344"/>
                  </a:lnTo>
                  <a:lnTo>
                    <a:pt x="796" y="344"/>
                  </a:lnTo>
                  <a:lnTo>
                    <a:pt x="796" y="344"/>
                  </a:lnTo>
                  <a:lnTo>
                    <a:pt x="820" y="344"/>
                  </a:lnTo>
                  <a:lnTo>
                    <a:pt x="820" y="344"/>
                  </a:lnTo>
                  <a:lnTo>
                    <a:pt x="832" y="344"/>
                  </a:lnTo>
                  <a:lnTo>
                    <a:pt x="832" y="344"/>
                  </a:lnTo>
                  <a:lnTo>
                    <a:pt x="855" y="344"/>
                  </a:lnTo>
                  <a:lnTo>
                    <a:pt x="855" y="344"/>
                  </a:lnTo>
                  <a:lnTo>
                    <a:pt x="867" y="344"/>
                  </a:lnTo>
                  <a:lnTo>
                    <a:pt x="867" y="344"/>
                  </a:lnTo>
                  <a:lnTo>
                    <a:pt x="891" y="344"/>
                  </a:lnTo>
                  <a:lnTo>
                    <a:pt x="891" y="344"/>
                  </a:lnTo>
                  <a:lnTo>
                    <a:pt x="902" y="344"/>
                  </a:lnTo>
                  <a:lnTo>
                    <a:pt x="902" y="344"/>
                  </a:lnTo>
                  <a:lnTo>
                    <a:pt x="926" y="344"/>
                  </a:lnTo>
                  <a:lnTo>
                    <a:pt x="926" y="344"/>
                  </a:lnTo>
                  <a:lnTo>
                    <a:pt x="938" y="344"/>
                  </a:lnTo>
                  <a:lnTo>
                    <a:pt x="938" y="344"/>
                  </a:lnTo>
                  <a:lnTo>
                    <a:pt x="987" y="344"/>
                  </a:lnTo>
                  <a:lnTo>
                    <a:pt x="987" y="344"/>
                  </a:lnTo>
                  <a:lnTo>
                    <a:pt x="999" y="344"/>
                  </a:lnTo>
                  <a:lnTo>
                    <a:pt x="999" y="344"/>
                  </a:lnTo>
                  <a:lnTo>
                    <a:pt x="1023" y="344"/>
                  </a:lnTo>
                  <a:lnTo>
                    <a:pt x="1023" y="344"/>
                  </a:lnTo>
                  <a:lnTo>
                    <a:pt x="1034" y="344"/>
                  </a:lnTo>
                  <a:lnTo>
                    <a:pt x="1034" y="344"/>
                  </a:lnTo>
                  <a:lnTo>
                    <a:pt x="1058" y="344"/>
                  </a:lnTo>
                  <a:lnTo>
                    <a:pt x="1058" y="344"/>
                  </a:lnTo>
                  <a:lnTo>
                    <a:pt x="1070" y="344"/>
                  </a:lnTo>
                  <a:lnTo>
                    <a:pt x="1070" y="344"/>
                  </a:lnTo>
                  <a:lnTo>
                    <a:pt x="1093" y="344"/>
                  </a:lnTo>
                  <a:lnTo>
                    <a:pt x="1093" y="344"/>
                  </a:lnTo>
                  <a:lnTo>
                    <a:pt x="1105" y="344"/>
                  </a:lnTo>
                  <a:lnTo>
                    <a:pt x="1105" y="344"/>
                  </a:lnTo>
                  <a:lnTo>
                    <a:pt x="1129" y="344"/>
                  </a:lnTo>
                  <a:lnTo>
                    <a:pt x="1129" y="344"/>
                  </a:lnTo>
                  <a:lnTo>
                    <a:pt x="1140" y="344"/>
                  </a:lnTo>
                  <a:lnTo>
                    <a:pt x="1140" y="344"/>
                  </a:lnTo>
                  <a:lnTo>
                    <a:pt x="1164" y="344"/>
                  </a:lnTo>
                  <a:lnTo>
                    <a:pt x="1164" y="344"/>
                  </a:lnTo>
                  <a:lnTo>
                    <a:pt x="1176" y="344"/>
                  </a:lnTo>
                  <a:lnTo>
                    <a:pt x="1176" y="344"/>
                  </a:lnTo>
                  <a:lnTo>
                    <a:pt x="1199" y="344"/>
                  </a:lnTo>
                  <a:lnTo>
                    <a:pt x="1199" y="344"/>
                  </a:lnTo>
                  <a:lnTo>
                    <a:pt x="1211" y="344"/>
                  </a:lnTo>
                  <a:lnTo>
                    <a:pt x="1211" y="344"/>
                  </a:lnTo>
                  <a:lnTo>
                    <a:pt x="1261" y="344"/>
                  </a:lnTo>
                  <a:lnTo>
                    <a:pt x="1261" y="344"/>
                  </a:lnTo>
                  <a:lnTo>
                    <a:pt x="1272" y="344"/>
                  </a:lnTo>
                  <a:lnTo>
                    <a:pt x="1272" y="344"/>
                  </a:lnTo>
                  <a:lnTo>
                    <a:pt x="1296" y="344"/>
                  </a:lnTo>
                  <a:lnTo>
                    <a:pt x="1296" y="344"/>
                  </a:lnTo>
                  <a:lnTo>
                    <a:pt x="1308" y="344"/>
                  </a:lnTo>
                  <a:lnTo>
                    <a:pt x="1308" y="344"/>
                  </a:lnTo>
                  <a:lnTo>
                    <a:pt x="1331" y="344"/>
                  </a:lnTo>
                  <a:lnTo>
                    <a:pt x="1331" y="344"/>
                  </a:lnTo>
                  <a:lnTo>
                    <a:pt x="1343" y="344"/>
                  </a:lnTo>
                  <a:lnTo>
                    <a:pt x="1343" y="344"/>
                  </a:lnTo>
                  <a:lnTo>
                    <a:pt x="1367" y="344"/>
                  </a:lnTo>
                  <a:lnTo>
                    <a:pt x="1367" y="344"/>
                  </a:lnTo>
                  <a:lnTo>
                    <a:pt x="1378" y="344"/>
                  </a:lnTo>
                  <a:lnTo>
                    <a:pt x="1378" y="344"/>
                  </a:lnTo>
                  <a:lnTo>
                    <a:pt x="1402" y="344"/>
                  </a:lnTo>
                  <a:lnTo>
                    <a:pt x="1402" y="344"/>
                  </a:lnTo>
                  <a:lnTo>
                    <a:pt x="1414" y="344"/>
                  </a:lnTo>
                  <a:lnTo>
                    <a:pt x="1414" y="344"/>
                  </a:lnTo>
                  <a:lnTo>
                    <a:pt x="1437" y="344"/>
                  </a:lnTo>
                  <a:lnTo>
                    <a:pt x="1437" y="344"/>
                  </a:lnTo>
                  <a:lnTo>
                    <a:pt x="1449" y="344"/>
                  </a:lnTo>
                  <a:lnTo>
                    <a:pt x="1449" y="344"/>
                  </a:lnTo>
                  <a:lnTo>
                    <a:pt x="1475" y="344"/>
                  </a:lnTo>
                  <a:lnTo>
                    <a:pt x="1475" y="344"/>
                  </a:lnTo>
                  <a:lnTo>
                    <a:pt x="1487" y="344"/>
                  </a:lnTo>
                  <a:lnTo>
                    <a:pt x="1487" y="344"/>
                  </a:lnTo>
                  <a:lnTo>
                    <a:pt x="1534" y="344"/>
                  </a:lnTo>
                  <a:lnTo>
                    <a:pt x="1534" y="344"/>
                  </a:lnTo>
                  <a:lnTo>
                    <a:pt x="1546" y="344"/>
                  </a:lnTo>
                  <a:lnTo>
                    <a:pt x="1546" y="344"/>
                  </a:lnTo>
                  <a:lnTo>
                    <a:pt x="1569" y="344"/>
                  </a:lnTo>
                  <a:lnTo>
                    <a:pt x="1569" y="344"/>
                  </a:lnTo>
                  <a:lnTo>
                    <a:pt x="1581" y="344"/>
                  </a:lnTo>
                  <a:lnTo>
                    <a:pt x="1581" y="344"/>
                  </a:lnTo>
                  <a:lnTo>
                    <a:pt x="1605" y="344"/>
                  </a:lnTo>
                  <a:lnTo>
                    <a:pt x="1605" y="344"/>
                  </a:lnTo>
                  <a:lnTo>
                    <a:pt x="1616" y="344"/>
                  </a:lnTo>
                  <a:lnTo>
                    <a:pt x="1616" y="344"/>
                  </a:lnTo>
                  <a:lnTo>
                    <a:pt x="1640" y="344"/>
                  </a:lnTo>
                  <a:lnTo>
                    <a:pt x="1640" y="344"/>
                  </a:lnTo>
                  <a:lnTo>
                    <a:pt x="1652" y="344"/>
                  </a:lnTo>
                  <a:lnTo>
                    <a:pt x="1652" y="344"/>
                  </a:lnTo>
                  <a:lnTo>
                    <a:pt x="1675" y="344"/>
                  </a:lnTo>
                  <a:lnTo>
                    <a:pt x="1675" y="344"/>
                  </a:lnTo>
                  <a:lnTo>
                    <a:pt x="1687" y="344"/>
                  </a:lnTo>
                  <a:lnTo>
                    <a:pt x="1687" y="344"/>
                  </a:lnTo>
                  <a:lnTo>
                    <a:pt x="1713" y="344"/>
                  </a:lnTo>
                  <a:lnTo>
                    <a:pt x="1713" y="344"/>
                  </a:lnTo>
                  <a:lnTo>
                    <a:pt x="1725" y="344"/>
                  </a:lnTo>
                  <a:lnTo>
                    <a:pt x="1725" y="344"/>
                  </a:lnTo>
                  <a:lnTo>
                    <a:pt x="1748" y="344"/>
                  </a:lnTo>
                  <a:lnTo>
                    <a:pt x="1748" y="344"/>
                  </a:lnTo>
                  <a:lnTo>
                    <a:pt x="1760" y="344"/>
                  </a:lnTo>
                  <a:lnTo>
                    <a:pt x="1760" y="344"/>
                  </a:lnTo>
                  <a:lnTo>
                    <a:pt x="1807" y="344"/>
                  </a:lnTo>
                  <a:lnTo>
                    <a:pt x="1807" y="344"/>
                  </a:lnTo>
                  <a:lnTo>
                    <a:pt x="1854" y="344"/>
                  </a:lnTo>
                  <a:lnTo>
                    <a:pt x="1854" y="344"/>
                  </a:lnTo>
                  <a:lnTo>
                    <a:pt x="1878" y="344"/>
                  </a:lnTo>
                  <a:lnTo>
                    <a:pt x="1878" y="344"/>
                  </a:lnTo>
                  <a:lnTo>
                    <a:pt x="1890" y="344"/>
                  </a:lnTo>
                  <a:lnTo>
                    <a:pt x="1890" y="344"/>
                  </a:lnTo>
                  <a:lnTo>
                    <a:pt x="1913" y="344"/>
                  </a:lnTo>
                  <a:lnTo>
                    <a:pt x="1913" y="344"/>
                  </a:lnTo>
                  <a:lnTo>
                    <a:pt x="1925" y="344"/>
                  </a:lnTo>
                  <a:lnTo>
                    <a:pt x="1925" y="344"/>
                  </a:lnTo>
                  <a:lnTo>
                    <a:pt x="1951" y="344"/>
                  </a:lnTo>
                  <a:lnTo>
                    <a:pt x="1951" y="344"/>
                  </a:lnTo>
                  <a:lnTo>
                    <a:pt x="1963" y="344"/>
                  </a:lnTo>
                  <a:lnTo>
                    <a:pt x="1963" y="344"/>
                  </a:lnTo>
                  <a:lnTo>
                    <a:pt x="1986" y="344"/>
                  </a:lnTo>
                  <a:lnTo>
                    <a:pt x="1986" y="344"/>
                  </a:lnTo>
                  <a:lnTo>
                    <a:pt x="1998" y="344"/>
                  </a:lnTo>
                  <a:lnTo>
                    <a:pt x="1998" y="344"/>
                  </a:lnTo>
                  <a:lnTo>
                    <a:pt x="2022" y="344"/>
                  </a:lnTo>
                  <a:lnTo>
                    <a:pt x="2022" y="344"/>
                  </a:lnTo>
                  <a:lnTo>
                    <a:pt x="2033" y="344"/>
                  </a:lnTo>
                  <a:lnTo>
                    <a:pt x="2033" y="344"/>
                  </a:lnTo>
                  <a:lnTo>
                    <a:pt x="2057" y="344"/>
                  </a:lnTo>
                  <a:lnTo>
                    <a:pt x="2057" y="344"/>
                  </a:lnTo>
                  <a:lnTo>
                    <a:pt x="2069" y="344"/>
                  </a:lnTo>
                  <a:lnTo>
                    <a:pt x="2069" y="344"/>
                  </a:lnTo>
                  <a:lnTo>
                    <a:pt x="2092" y="344"/>
                  </a:lnTo>
                  <a:lnTo>
                    <a:pt x="2092" y="344"/>
                  </a:lnTo>
                  <a:lnTo>
                    <a:pt x="2104" y="344"/>
                  </a:lnTo>
                  <a:lnTo>
                    <a:pt x="2104" y="344"/>
                  </a:lnTo>
                  <a:lnTo>
                    <a:pt x="2128" y="344"/>
                  </a:lnTo>
                  <a:lnTo>
                    <a:pt x="2128" y="344"/>
                  </a:lnTo>
                  <a:lnTo>
                    <a:pt x="2139" y="344"/>
                  </a:lnTo>
                  <a:lnTo>
                    <a:pt x="2139" y="344"/>
                  </a:lnTo>
                  <a:lnTo>
                    <a:pt x="2163" y="344"/>
                  </a:lnTo>
                  <a:lnTo>
                    <a:pt x="2163" y="344"/>
                  </a:lnTo>
                  <a:lnTo>
                    <a:pt x="2175" y="344"/>
                  </a:lnTo>
                  <a:lnTo>
                    <a:pt x="2175" y="344"/>
                  </a:lnTo>
                  <a:lnTo>
                    <a:pt x="2201" y="344"/>
                  </a:lnTo>
                  <a:lnTo>
                    <a:pt x="2201" y="344"/>
                  </a:lnTo>
                  <a:lnTo>
                    <a:pt x="2248" y="344"/>
                  </a:lnTo>
                  <a:lnTo>
                    <a:pt x="2248" y="344"/>
                  </a:lnTo>
                  <a:lnTo>
                    <a:pt x="2271" y="344"/>
                  </a:lnTo>
                  <a:lnTo>
                    <a:pt x="2271" y="344"/>
                  </a:lnTo>
                  <a:lnTo>
                    <a:pt x="2283" y="344"/>
                  </a:lnTo>
                  <a:lnTo>
                    <a:pt x="2283" y="344"/>
                  </a:lnTo>
                  <a:lnTo>
                    <a:pt x="2307" y="344"/>
                  </a:lnTo>
                  <a:lnTo>
                    <a:pt x="2307" y="344"/>
                  </a:lnTo>
                  <a:lnTo>
                    <a:pt x="2318" y="344"/>
                  </a:lnTo>
                  <a:lnTo>
                    <a:pt x="2318" y="344"/>
                  </a:lnTo>
                  <a:lnTo>
                    <a:pt x="2366" y="344"/>
                  </a:lnTo>
                  <a:lnTo>
                    <a:pt x="2366" y="344"/>
                  </a:lnTo>
                  <a:lnTo>
                    <a:pt x="2366" y="82"/>
                  </a:lnTo>
                  <a:close/>
                </a:path>
              </a:pathLst>
            </a:custGeom>
            <a:solidFill>
              <a:schemeClr val="accent1">
                <a:alpha val="76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cxnSp>
        <p:nvCxnSpPr>
          <p:cNvPr id="59" name="Straight Connector 58"/>
          <p:cNvCxnSpPr/>
          <p:nvPr/>
        </p:nvCxnSpPr>
        <p:spPr>
          <a:xfrm>
            <a:off x="2293356" y="2644335"/>
            <a:ext cx="0" cy="129624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Oval 123"/>
          <p:cNvSpPr/>
          <p:nvPr/>
        </p:nvSpPr>
        <p:spPr>
          <a:xfrm>
            <a:off x="1860786" y="1715078"/>
            <a:ext cx="904780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Content Placeholder 2"/>
          <p:cNvSpPr txBox="1">
            <a:spLocks/>
          </p:cNvSpPr>
          <p:nvPr/>
        </p:nvSpPr>
        <p:spPr>
          <a:xfrm>
            <a:off x="605438" y="3988896"/>
            <a:ext cx="3375835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latin typeface="Bebas Neue" panose="020B0606020202050201" pitchFamily="34" charset="0"/>
              </a:rPr>
              <a:t>A flight number – broj leta </a:t>
            </a:r>
            <a:endParaRPr lang="en-US" sz="1800" b="0" dirty="0">
              <a:latin typeface="Bebas Neue" panose="020B0606020202050201" pitchFamily="34" charset="0"/>
            </a:endParaRPr>
          </a:p>
        </p:txBody>
      </p:sp>
      <p:cxnSp>
        <p:nvCxnSpPr>
          <p:cNvPr id="95" name="Straight Connector 94"/>
          <p:cNvCxnSpPr/>
          <p:nvPr/>
        </p:nvCxnSpPr>
        <p:spPr>
          <a:xfrm>
            <a:off x="4175000" y="2349500"/>
            <a:ext cx="0" cy="2524275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/>
          <p:nvPr/>
        </p:nvSpPr>
        <p:spPr>
          <a:xfrm>
            <a:off x="3722610" y="1271270"/>
            <a:ext cx="904780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Content Placeholder 2"/>
          <p:cNvSpPr txBox="1">
            <a:spLocks/>
          </p:cNvSpPr>
          <p:nvPr/>
        </p:nvSpPr>
        <p:spPr>
          <a:xfrm>
            <a:off x="2175955" y="5046396"/>
            <a:ext cx="3998090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latin typeface="Bebas Neue" panose="020B0606020202050201" pitchFamily="34" charset="0"/>
              </a:rPr>
              <a:t>a window – prozor </a:t>
            </a:r>
            <a:endParaRPr lang="en-US" sz="1800" b="0" dirty="0">
              <a:latin typeface="Bebas Neue" panose="020B0606020202050201" pitchFamily="34" charset="0"/>
            </a:endParaRPr>
          </a:p>
        </p:txBody>
      </p:sp>
      <p:cxnSp>
        <p:nvCxnSpPr>
          <p:cNvPr id="97" name="Straight Connector 96"/>
          <p:cNvCxnSpPr/>
          <p:nvPr/>
        </p:nvCxnSpPr>
        <p:spPr>
          <a:xfrm>
            <a:off x="6090479" y="2734925"/>
            <a:ext cx="0" cy="138967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Oval 102"/>
          <p:cNvSpPr/>
          <p:nvPr/>
        </p:nvSpPr>
        <p:spPr>
          <a:xfrm>
            <a:off x="5633748" y="1682666"/>
            <a:ext cx="904780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Content Placeholder 2"/>
          <p:cNvSpPr txBox="1">
            <a:spLocks/>
          </p:cNvSpPr>
          <p:nvPr/>
        </p:nvSpPr>
        <p:spPr>
          <a:xfrm>
            <a:off x="4277111" y="4187636"/>
            <a:ext cx="3793868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endParaRPr lang="en-US" sz="1800" b="0" dirty="0">
              <a:latin typeface="Bebas Neue" panose="020B0606020202050201" pitchFamily="34" charset="0"/>
            </a:endParaRPr>
          </a:p>
        </p:txBody>
      </p:sp>
      <p:cxnSp>
        <p:nvCxnSpPr>
          <p:cNvPr id="100" name="Straight Connector 99"/>
          <p:cNvCxnSpPr/>
          <p:nvPr/>
        </p:nvCxnSpPr>
        <p:spPr>
          <a:xfrm>
            <a:off x="9889865" y="2387600"/>
            <a:ext cx="0" cy="151599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/>
          <p:cNvSpPr/>
          <p:nvPr/>
        </p:nvSpPr>
        <p:spPr>
          <a:xfrm>
            <a:off x="9449951" y="1454968"/>
            <a:ext cx="904780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Content Placeholder 2"/>
          <p:cNvSpPr txBox="1">
            <a:spLocks/>
          </p:cNvSpPr>
          <p:nvPr/>
        </p:nvSpPr>
        <p:spPr>
          <a:xfrm>
            <a:off x="8224303" y="4141382"/>
            <a:ext cx="3331123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latin typeface="Bebas Neue" panose="020B0606020202050201" pitchFamily="34" charset="0"/>
              </a:rPr>
              <a:t>Scissors – makaze </a:t>
            </a:r>
          </a:p>
        </p:txBody>
      </p:sp>
      <p:sp>
        <p:nvSpPr>
          <p:cNvPr id="123" name="Oval 122"/>
          <p:cNvSpPr/>
          <p:nvPr/>
        </p:nvSpPr>
        <p:spPr>
          <a:xfrm>
            <a:off x="7539343" y="1093633"/>
            <a:ext cx="904780" cy="904780"/>
          </a:xfrm>
          <a:prstGeom prst="ellipse">
            <a:avLst/>
          </a:prstGeom>
          <a:gradFill>
            <a:gsLst>
              <a:gs pos="0">
                <a:schemeClr val="accent1">
                  <a:alpha val="84000"/>
                </a:schemeClr>
              </a:gs>
              <a:gs pos="100000">
                <a:schemeClr val="accent2">
                  <a:alpha val="8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4" name="Straight Connector 143"/>
          <p:cNvCxnSpPr/>
          <p:nvPr/>
        </p:nvCxnSpPr>
        <p:spPr>
          <a:xfrm>
            <a:off x="7991733" y="2184400"/>
            <a:ext cx="0" cy="2714135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Content Placeholder 2"/>
          <p:cNvSpPr txBox="1">
            <a:spLocks/>
          </p:cNvSpPr>
          <p:nvPr/>
        </p:nvSpPr>
        <p:spPr>
          <a:xfrm>
            <a:off x="6921653" y="5396418"/>
            <a:ext cx="2298652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latin typeface="Bebas Neue" panose="020B0606020202050201" pitchFamily="34" charset="0"/>
              </a:rPr>
              <a:t>Backpack – ruksak </a:t>
            </a:r>
            <a:endParaRPr lang="en-US" sz="1800" b="0" dirty="0">
              <a:latin typeface="Bebas Neue" panose="020B0606020202050201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4091434" y="4158685"/>
            <a:ext cx="3998090" cy="3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1800" b="0" dirty="0" smtClean="0">
                <a:latin typeface="Bebas Neue" panose="020B0606020202050201" pitchFamily="34" charset="0"/>
              </a:rPr>
              <a:t>A check in desk – šalter za prijavljivanje </a:t>
            </a:r>
            <a:endParaRPr lang="en-US" sz="1800" b="0" dirty="0">
              <a:latin typeface="Bebas Neue" panose="020B0606020202050201" pitchFamily="34" charset="0"/>
            </a:endParaRP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346775" y="5765296"/>
            <a:ext cx="7473392" cy="867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sr-Latn-RS" sz="1800" b="0" dirty="0" smtClean="0">
                <a:latin typeface="Bebas Neue" panose="020B0606020202050201" pitchFamily="34" charset="0"/>
              </a:rPr>
              <a:t>On time – na vrijeme (at the planned time)</a:t>
            </a:r>
            <a:br>
              <a:rPr lang="sr-Latn-RS" sz="1800" b="0" dirty="0" smtClean="0">
                <a:latin typeface="Bebas Neue" panose="020B0606020202050201" pitchFamily="34" charset="0"/>
              </a:rPr>
            </a:br>
            <a:r>
              <a:rPr lang="sr-Latn-RS" sz="1800" b="0" dirty="0" smtClean="0">
                <a:latin typeface="Bebas Neue" panose="020B0606020202050201" pitchFamily="34" charset="0"/>
              </a:rPr>
              <a:t>Trip – putovanje (when you travel to a place and come back again)</a:t>
            </a:r>
          </a:p>
          <a:p>
            <a:pPr algn="l"/>
            <a:r>
              <a:rPr lang="sr-Latn-RS" sz="1800" b="0" dirty="0" smtClean="0">
                <a:latin typeface="Bebas Neue" panose="020B0606020202050201" pitchFamily="34" charset="0"/>
              </a:rPr>
              <a:t>Journey – putovanje (one direction only) </a:t>
            </a:r>
            <a:endParaRPr lang="en-US" sz="1800" b="0" dirty="0">
              <a:latin typeface="Bebas Neue" panose="020B0606020202050201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705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Travel e</a:t>
            </a:r>
            <a:r>
              <a:rPr lang="sr-Latn-RS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xpressions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sr-Latn-R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4" name="Oval 63"/>
          <p:cNvSpPr/>
          <p:nvPr/>
        </p:nvSpPr>
        <p:spPr>
          <a:xfrm>
            <a:off x="3479202" y="2008258"/>
            <a:ext cx="1730634" cy="1730634"/>
          </a:xfrm>
          <a:prstGeom prst="ellips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5008308" y="2008258"/>
            <a:ext cx="1730634" cy="1730634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6537417" y="2008258"/>
            <a:ext cx="1730634" cy="1730634"/>
          </a:xfrm>
          <a:prstGeom prst="ellipse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Content Placeholder 2"/>
          <p:cNvSpPr txBox="1">
            <a:spLocks/>
          </p:cNvSpPr>
          <p:nvPr/>
        </p:nvSpPr>
        <p:spPr>
          <a:xfrm>
            <a:off x="152591" y="1715127"/>
            <a:ext cx="3441299" cy="2316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2000" b="0" dirty="0" smtClean="0">
                <a:latin typeface="Bebas Neue" panose="020B0606020202050201" pitchFamily="34" charset="0"/>
              </a:rPr>
              <a:t>Have a nice weekend.</a:t>
            </a:r>
            <a:br>
              <a:rPr lang="sr-Latn-RS" sz="2000" b="0" dirty="0" smtClean="0">
                <a:latin typeface="Bebas Neue" panose="020B0606020202050201" pitchFamily="34" charset="0"/>
              </a:rPr>
            </a:br>
            <a:r>
              <a:rPr lang="sr-Latn-RS" sz="2000" b="0" dirty="0" smtClean="0">
                <a:latin typeface="Bebas Neue" panose="020B0606020202050201" pitchFamily="34" charset="0"/>
              </a:rPr>
              <a:t>Have a nice holiday.</a:t>
            </a:r>
            <a:br>
              <a:rPr lang="sr-Latn-RS" sz="2000" b="0" dirty="0" smtClean="0">
                <a:latin typeface="Bebas Neue" panose="020B0606020202050201" pitchFamily="34" charset="0"/>
              </a:rPr>
            </a:br>
            <a:r>
              <a:rPr lang="sr-Latn-RS" sz="2000" b="0" dirty="0" smtClean="0">
                <a:latin typeface="Bebas Neue" panose="020B0606020202050201" pitchFamily="34" charset="0"/>
              </a:rPr>
              <a:t>Have a good trip.</a:t>
            </a:r>
            <a:endParaRPr lang="en-US" sz="2000" b="0" dirty="0">
              <a:latin typeface="Bebas Neue" panose="020B0606020202050201" pitchFamily="34" charset="0"/>
            </a:endParaRPr>
          </a:p>
        </p:txBody>
      </p:sp>
      <p:sp>
        <p:nvSpPr>
          <p:cNvPr id="39" name="Content Placeholder 2"/>
          <p:cNvSpPr txBox="1">
            <a:spLocks/>
          </p:cNvSpPr>
          <p:nvPr/>
        </p:nvSpPr>
        <p:spPr>
          <a:xfrm>
            <a:off x="8891048" y="1715127"/>
            <a:ext cx="2918815" cy="2502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2000" b="0" dirty="0" smtClean="0">
                <a:latin typeface="Bebas Neue" panose="020B0606020202050201" pitchFamily="34" charset="0"/>
              </a:rPr>
              <a:t>See you in two weeks.</a:t>
            </a:r>
            <a:br>
              <a:rPr lang="sr-Latn-RS" sz="2000" b="0" dirty="0" smtClean="0">
                <a:latin typeface="Bebas Neue" panose="020B0606020202050201" pitchFamily="34" charset="0"/>
              </a:rPr>
            </a:br>
            <a:r>
              <a:rPr lang="sr-Latn-RS" sz="2000" b="0" dirty="0" smtClean="0">
                <a:latin typeface="Bebas Neue" panose="020B0606020202050201" pitchFamily="34" charset="0"/>
              </a:rPr>
              <a:t>See you next year.</a:t>
            </a:r>
            <a:br>
              <a:rPr lang="sr-Latn-RS" sz="2000" b="0" dirty="0" smtClean="0">
                <a:latin typeface="Bebas Neue" panose="020B0606020202050201" pitchFamily="34" charset="0"/>
              </a:rPr>
            </a:br>
            <a:r>
              <a:rPr lang="sr-Latn-RS" sz="2000" b="0" dirty="0" smtClean="0">
                <a:latin typeface="Bebas Neue" panose="020B0606020202050201" pitchFamily="34" charset="0"/>
              </a:rPr>
              <a:t>See you on the next course.</a:t>
            </a:r>
            <a:endParaRPr lang="en-US" sz="2000" b="0" dirty="0">
              <a:latin typeface="Bebas Neue" panose="020B0606020202050201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344519" y="4394577"/>
            <a:ext cx="2850931" cy="1804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sr-Latn-RS" sz="2000" b="0" dirty="0" smtClean="0">
                <a:latin typeface="Bebas Neue" panose="020B0606020202050201" pitchFamily="34" charset="0"/>
              </a:rPr>
              <a:t>Send me an e-mail.</a:t>
            </a:r>
          </a:p>
          <a:p>
            <a:r>
              <a:rPr lang="sr-Latn-RS" sz="2000" b="0" dirty="0" smtClean="0">
                <a:latin typeface="Bebas Neue" panose="020B0606020202050201" pitchFamily="34" charset="0"/>
              </a:rPr>
              <a:t>Send us a postcard.</a:t>
            </a:r>
          </a:p>
          <a:p>
            <a:endParaRPr lang="en-US" sz="2000" b="0" dirty="0">
              <a:latin typeface="Bebas Neue" panose="020B0606020202050201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992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25437" y="1216954"/>
            <a:ext cx="99014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+mj-lt"/>
              </a:rPr>
              <a:t>Uraditi</a:t>
            </a:r>
            <a:r>
              <a:rPr lang="en-US" sz="2800" dirty="0" smtClean="0">
                <a:latin typeface="+mj-lt"/>
              </a:rPr>
              <a:t> 1</a:t>
            </a:r>
            <a:r>
              <a:rPr lang="sr-Latn-RS" sz="2800" dirty="0" smtClean="0">
                <a:latin typeface="+mj-lt"/>
              </a:rPr>
              <a:t>2</a:t>
            </a:r>
            <a:r>
              <a:rPr lang="en-US" sz="2800" dirty="0" smtClean="0">
                <a:latin typeface="+mj-lt"/>
              </a:rPr>
              <a:t> Review, </a:t>
            </a:r>
            <a:r>
              <a:rPr lang="en-US" sz="2800" dirty="0" err="1" smtClean="0">
                <a:latin typeface="+mj-lt"/>
              </a:rPr>
              <a:t>strana</a:t>
            </a:r>
            <a:r>
              <a:rPr lang="en-US" sz="2800" dirty="0" smtClean="0">
                <a:latin typeface="+mj-lt"/>
              </a:rPr>
              <a:t> </a:t>
            </a:r>
            <a:r>
              <a:rPr lang="sr-Latn-RS" sz="2800" dirty="0" smtClean="0">
                <a:latin typeface="+mj-lt"/>
              </a:rPr>
              <a:t>100</a:t>
            </a:r>
            <a:endParaRPr lang="sr-Latn-R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1487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25437" y="875759"/>
            <a:ext cx="990145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800000"/>
                </a:solidFill>
                <a:latin typeface="Noto Sans"/>
              </a:rPr>
              <a:t>Complete the worksheet using the correct comparative or superlative.</a:t>
            </a:r>
          </a:p>
          <a:p>
            <a:r>
              <a:rPr lang="en-US" sz="2800" dirty="0">
                <a:solidFill>
                  <a:srgbClr val="800000"/>
                </a:solidFill>
                <a:latin typeface="Noto Sans"/>
              </a:rPr>
              <a:t>1) Canada is __________ than China but Russia is the ____________ country.</a:t>
            </a:r>
          </a:p>
          <a:p>
            <a:r>
              <a:rPr lang="en-US" sz="2800" dirty="0">
                <a:solidFill>
                  <a:srgbClr val="800000"/>
                </a:solidFill>
                <a:latin typeface="Noto Sans"/>
              </a:rPr>
              <a:t>a) big b) bigger c) biggest</a:t>
            </a:r>
          </a:p>
          <a:p>
            <a:r>
              <a:rPr lang="en-US" sz="2800" dirty="0">
                <a:solidFill>
                  <a:srgbClr val="800000"/>
                </a:solidFill>
                <a:latin typeface="Noto Sans"/>
              </a:rPr>
              <a:t>2) Monkeys are ____________ but ants are ____________.</a:t>
            </a:r>
          </a:p>
          <a:p>
            <a:r>
              <a:rPr lang="en-US" sz="2800" dirty="0">
                <a:solidFill>
                  <a:srgbClr val="800000"/>
                </a:solidFill>
                <a:latin typeface="Noto Sans"/>
              </a:rPr>
              <a:t>a) small b) smaller c) smallest</a:t>
            </a:r>
          </a:p>
          <a:p>
            <a:r>
              <a:rPr lang="en-US" sz="2800" dirty="0">
                <a:solidFill>
                  <a:srgbClr val="800000"/>
                </a:solidFill>
                <a:latin typeface="Noto Sans"/>
              </a:rPr>
              <a:t>3) Giraffes are the __________ land animal.</a:t>
            </a:r>
          </a:p>
          <a:p>
            <a:r>
              <a:rPr lang="en-US" sz="2800" dirty="0">
                <a:solidFill>
                  <a:srgbClr val="800000"/>
                </a:solidFill>
                <a:latin typeface="Noto Sans"/>
              </a:rPr>
              <a:t>a) tall b) taller c) tallest</a:t>
            </a:r>
          </a:p>
          <a:p>
            <a:r>
              <a:rPr lang="en-US" sz="2800" dirty="0">
                <a:solidFill>
                  <a:srgbClr val="800000"/>
                </a:solidFill>
                <a:latin typeface="Noto Sans"/>
              </a:rPr>
              <a:t>4) Boys usually have ___________ hair than girls.</a:t>
            </a:r>
          </a:p>
          <a:p>
            <a:r>
              <a:rPr lang="en-US" sz="2800" dirty="0">
                <a:solidFill>
                  <a:srgbClr val="800000"/>
                </a:solidFill>
                <a:latin typeface="Noto Sans"/>
              </a:rPr>
              <a:t>a) </a:t>
            </a:r>
            <a:r>
              <a:rPr lang="en-US" sz="2800" dirty="0" smtClean="0">
                <a:solidFill>
                  <a:srgbClr val="800000"/>
                </a:solidFill>
                <a:latin typeface="Noto Sans"/>
              </a:rPr>
              <a:t>short) </a:t>
            </a:r>
            <a:r>
              <a:rPr lang="en-US" sz="2800" dirty="0">
                <a:solidFill>
                  <a:srgbClr val="800000"/>
                </a:solidFill>
                <a:latin typeface="Noto Sans"/>
              </a:rPr>
              <a:t>shorter c) shortest</a:t>
            </a:r>
          </a:p>
          <a:p>
            <a:r>
              <a:rPr lang="en-US" sz="2800" dirty="0">
                <a:solidFill>
                  <a:srgbClr val="800000"/>
                </a:solidFill>
                <a:latin typeface="Noto Sans"/>
              </a:rPr>
              <a:t>5) Lamps are ___________ but the sun is ____________.</a:t>
            </a:r>
          </a:p>
          <a:p>
            <a:r>
              <a:rPr lang="en-US" sz="2800" dirty="0">
                <a:solidFill>
                  <a:srgbClr val="800000"/>
                </a:solidFill>
                <a:latin typeface="Noto Sans"/>
              </a:rPr>
              <a:t>a) bright b) brighter c) brightest </a:t>
            </a:r>
            <a:r>
              <a:rPr lang="en-US" sz="2800" dirty="0" smtClean="0">
                <a:solidFill>
                  <a:srgbClr val="222222"/>
                </a:solidFill>
                <a:latin typeface="Noto Sans"/>
              </a:rPr>
              <a:t>.</a:t>
            </a:r>
            <a:endParaRPr lang="en-US" sz="2800" b="0" i="0" dirty="0">
              <a:solidFill>
                <a:srgbClr val="222222"/>
              </a:solidFill>
              <a:effectLst/>
              <a:latin typeface="Noto Sans"/>
            </a:endParaRPr>
          </a:p>
        </p:txBody>
      </p:sp>
    </p:spTree>
    <p:extLst>
      <p:ext uri="{BB962C8B-B14F-4D97-AF65-F5344CB8AC3E}">
        <p14:creationId xmlns:p14="http://schemas.microsoft.com/office/powerpoint/2010/main" val="114182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41025" y="1410875"/>
            <a:ext cx="833423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Adjectives with one syllable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Usually if an adjective has only one syllable, we add '</a:t>
            </a:r>
            <a:r>
              <a:rPr lang="en-US" sz="2800" dirty="0" err="1"/>
              <a:t>er</a:t>
            </a:r>
            <a:r>
              <a:rPr lang="en-US" sz="2800" dirty="0"/>
              <a:t>' to make the comparative form. We add '</a:t>
            </a:r>
            <a:r>
              <a:rPr lang="en-US" sz="2800" dirty="0" err="1"/>
              <a:t>est</a:t>
            </a:r>
            <a:r>
              <a:rPr lang="en-US" sz="2800" dirty="0"/>
              <a:t>' to make the superlative </a:t>
            </a:r>
            <a:r>
              <a:rPr lang="en-US" sz="2800" dirty="0" err="1"/>
              <a:t>form.clean</a:t>
            </a:r>
            <a:r>
              <a:rPr lang="en-US" sz="2800" dirty="0"/>
              <a:t> → cleaner / cleanest</a:t>
            </a:r>
          </a:p>
          <a:p>
            <a:r>
              <a:rPr lang="en-US" sz="2800" dirty="0"/>
              <a:t>cold → colder / coldest</a:t>
            </a:r>
          </a:p>
          <a:p>
            <a:r>
              <a:rPr lang="en-US" sz="2800" dirty="0"/>
              <a:t>small → smaller / smallest</a:t>
            </a:r>
          </a:p>
          <a:p>
            <a:r>
              <a:rPr lang="en-US" sz="2800" dirty="0"/>
              <a:t>young → younger / youngest</a:t>
            </a:r>
          </a:p>
          <a:p>
            <a:r>
              <a:rPr lang="en-US" sz="2800" dirty="0"/>
              <a:t>tall → taller / tallest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84200" y="207285"/>
            <a:ext cx="10896600" cy="7270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kern="1200">
                <a:solidFill>
                  <a:schemeClr val="tx1"/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Comparatives and Superlatives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341" y="3396034"/>
            <a:ext cx="3853218" cy="2948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460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25436" y="875759"/>
            <a:ext cx="5329454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600" dirty="0" smtClean="0"/>
              <a:t>                             Comparative                                Superlative</a:t>
            </a:r>
          </a:p>
          <a:p>
            <a:r>
              <a:rPr lang="sr-Latn-RS" sz="1600" dirty="0" smtClean="0"/>
              <a:t>Popular</a:t>
            </a:r>
          </a:p>
          <a:p>
            <a:r>
              <a:rPr lang="sr-Latn-RS" sz="1600" dirty="0" smtClean="0"/>
              <a:t>Hot</a:t>
            </a:r>
          </a:p>
          <a:p>
            <a:r>
              <a:rPr lang="sr-Latn-RS" sz="1600" dirty="0" smtClean="0"/>
              <a:t>Difficult</a:t>
            </a:r>
          </a:p>
          <a:p>
            <a:r>
              <a:rPr lang="sr-Latn-RS" sz="1600" dirty="0" smtClean="0"/>
              <a:t>Young</a:t>
            </a:r>
          </a:p>
          <a:p>
            <a:r>
              <a:rPr lang="sr-Latn-RS" sz="1600" dirty="0" smtClean="0"/>
              <a:t>Slim</a:t>
            </a:r>
          </a:p>
          <a:p>
            <a:r>
              <a:rPr lang="sr-Latn-RS" sz="1600" dirty="0" smtClean="0"/>
              <a:t>Interesting</a:t>
            </a:r>
          </a:p>
          <a:p>
            <a:r>
              <a:rPr lang="sr-Latn-RS" sz="1600" dirty="0" smtClean="0"/>
              <a:t>Sad</a:t>
            </a:r>
          </a:p>
          <a:p>
            <a:r>
              <a:rPr lang="sr-Latn-RS" sz="1600" dirty="0" smtClean="0"/>
              <a:t>Bad</a:t>
            </a:r>
          </a:p>
          <a:p>
            <a:r>
              <a:rPr lang="sr-Latn-RS" sz="1600" dirty="0" smtClean="0"/>
              <a:t>Easy</a:t>
            </a:r>
          </a:p>
          <a:p>
            <a:r>
              <a:rPr lang="sr-Latn-RS" sz="1600" dirty="0" smtClean="0"/>
              <a:t>Strong</a:t>
            </a:r>
          </a:p>
          <a:p>
            <a:r>
              <a:rPr lang="sr-Latn-RS" sz="1600" dirty="0" smtClean="0"/>
              <a:t>Cold</a:t>
            </a:r>
          </a:p>
          <a:p>
            <a:r>
              <a:rPr lang="sr-Latn-RS" sz="1600" dirty="0" smtClean="0"/>
              <a:t>Pretty</a:t>
            </a:r>
          </a:p>
          <a:p>
            <a:r>
              <a:rPr lang="sr-Latn-RS" sz="1600" dirty="0" smtClean="0"/>
              <a:t>Intelligent</a:t>
            </a:r>
          </a:p>
          <a:p>
            <a:r>
              <a:rPr lang="sr-Latn-RS" sz="1600" dirty="0" smtClean="0"/>
              <a:t>Good</a:t>
            </a:r>
          </a:p>
          <a:p>
            <a:r>
              <a:rPr lang="sr-Latn-RS" sz="1600" dirty="0" smtClean="0"/>
              <a:t>Quiet</a:t>
            </a:r>
          </a:p>
          <a:p>
            <a:r>
              <a:rPr lang="sr-Latn-RS" sz="1600" dirty="0" smtClean="0"/>
              <a:t>Narrow</a:t>
            </a:r>
          </a:p>
          <a:p>
            <a:r>
              <a:rPr lang="sr-Latn-RS" sz="1600" dirty="0" smtClean="0"/>
              <a:t>Old</a:t>
            </a:r>
          </a:p>
          <a:p>
            <a:r>
              <a:rPr lang="sr-Latn-RS" sz="1600" dirty="0" smtClean="0"/>
              <a:t>Far</a:t>
            </a:r>
          </a:p>
          <a:p>
            <a:r>
              <a:rPr lang="sr-Latn-RS" sz="1600" dirty="0" smtClean="0"/>
              <a:t>Tall</a:t>
            </a:r>
          </a:p>
          <a:p>
            <a:r>
              <a:rPr lang="sr-Latn-RS" sz="1600" dirty="0" smtClean="0"/>
              <a:t>High</a:t>
            </a:r>
          </a:p>
          <a:p>
            <a:r>
              <a:rPr lang="sr-Latn-RS" sz="1600" dirty="0" smtClean="0"/>
              <a:t>Cheap</a:t>
            </a:r>
          </a:p>
          <a:p>
            <a:r>
              <a:rPr lang="sr-Latn-RS" sz="1600" dirty="0" smtClean="0"/>
              <a:t>Dangerous</a:t>
            </a:r>
            <a:endParaRPr lang="sr-Latn-RS" sz="1600" dirty="0"/>
          </a:p>
        </p:txBody>
      </p:sp>
      <p:sp>
        <p:nvSpPr>
          <p:cNvPr id="5" name="Rectangle 4"/>
          <p:cNvSpPr/>
          <p:nvPr/>
        </p:nvSpPr>
        <p:spPr>
          <a:xfrm>
            <a:off x="6041408" y="856357"/>
            <a:ext cx="564107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1600" dirty="0" smtClean="0"/>
              <a:t>                                 Comparative                                </a:t>
            </a:r>
            <a:r>
              <a:rPr lang="sr-Latn-RS" sz="1600" dirty="0"/>
              <a:t>Superlative</a:t>
            </a:r>
            <a:endParaRPr lang="sr-Latn-RS" sz="1600" dirty="0" smtClean="0"/>
          </a:p>
          <a:p>
            <a:r>
              <a:rPr lang="en-US" sz="1600" dirty="0" smtClean="0"/>
              <a:t>Expensive</a:t>
            </a:r>
            <a:endParaRPr lang="en-US" sz="1600" dirty="0"/>
          </a:p>
          <a:p>
            <a:r>
              <a:rPr lang="en-US" sz="1600" dirty="0" smtClean="0"/>
              <a:t>Beautiful</a:t>
            </a:r>
            <a:endParaRPr lang="en-US" sz="1600" dirty="0"/>
          </a:p>
          <a:p>
            <a:r>
              <a:rPr lang="en-US" sz="1600" dirty="0" smtClean="0"/>
              <a:t>Deep</a:t>
            </a:r>
            <a:endParaRPr lang="en-US" sz="1600" dirty="0"/>
          </a:p>
          <a:p>
            <a:r>
              <a:rPr lang="en-US" sz="1600" dirty="0"/>
              <a:t>Fat</a:t>
            </a:r>
          </a:p>
          <a:p>
            <a:r>
              <a:rPr lang="en-US" sz="1600" dirty="0"/>
              <a:t>Modern</a:t>
            </a:r>
          </a:p>
          <a:p>
            <a:r>
              <a:rPr lang="en-US" sz="1600" dirty="0"/>
              <a:t>Silly</a:t>
            </a:r>
          </a:p>
          <a:p>
            <a:r>
              <a:rPr lang="en-US" sz="1600" dirty="0" smtClean="0"/>
              <a:t>Noisy</a:t>
            </a:r>
            <a:endParaRPr lang="en-US" sz="1600" dirty="0"/>
          </a:p>
          <a:p>
            <a:r>
              <a:rPr lang="en-US" sz="1600" dirty="0" smtClean="0"/>
              <a:t>Amazing</a:t>
            </a:r>
            <a:endParaRPr lang="en-US" sz="1600" dirty="0"/>
          </a:p>
          <a:p>
            <a:r>
              <a:rPr lang="en-US" sz="1600" dirty="0"/>
              <a:t>Busy</a:t>
            </a:r>
          </a:p>
          <a:p>
            <a:r>
              <a:rPr lang="en-US" sz="1600" dirty="0"/>
              <a:t>Famous</a:t>
            </a:r>
          </a:p>
          <a:p>
            <a:r>
              <a:rPr lang="en-US" sz="1600" dirty="0"/>
              <a:t>Simple</a:t>
            </a:r>
          </a:p>
          <a:p>
            <a:r>
              <a:rPr lang="en-US" sz="1600" dirty="0"/>
              <a:t>Funny</a:t>
            </a:r>
          </a:p>
          <a:p>
            <a:r>
              <a:rPr lang="en-US" sz="1600" dirty="0"/>
              <a:t>Important</a:t>
            </a:r>
          </a:p>
          <a:p>
            <a:r>
              <a:rPr lang="en-US" sz="1600" dirty="0"/>
              <a:t>Short</a:t>
            </a:r>
          </a:p>
          <a:p>
            <a:r>
              <a:rPr lang="en-US" sz="1600" dirty="0"/>
              <a:t>Crazy</a:t>
            </a:r>
          </a:p>
          <a:p>
            <a:r>
              <a:rPr lang="en-US" sz="1600" dirty="0"/>
              <a:t>Nervous</a:t>
            </a:r>
          </a:p>
          <a:p>
            <a:r>
              <a:rPr lang="en-US" sz="1600" dirty="0"/>
              <a:t>Spicy</a:t>
            </a:r>
          </a:p>
          <a:p>
            <a:r>
              <a:rPr lang="en-US" sz="1600" dirty="0"/>
              <a:t>Handsome</a:t>
            </a:r>
          </a:p>
          <a:p>
            <a:r>
              <a:rPr lang="en-US" sz="1600" dirty="0"/>
              <a:t>Early</a:t>
            </a:r>
          </a:p>
          <a:p>
            <a:r>
              <a:rPr lang="en-US" sz="1600" dirty="0"/>
              <a:t>Nice</a:t>
            </a:r>
          </a:p>
          <a:p>
            <a:r>
              <a:rPr lang="en-US" sz="1600" dirty="0" smtClean="0"/>
              <a:t>Generous</a:t>
            </a:r>
            <a:endParaRPr lang="en-US" sz="1600" dirty="0"/>
          </a:p>
          <a:p>
            <a:r>
              <a:rPr lang="en-US" sz="1600" dirty="0" smtClean="0"/>
              <a:t>Ugly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9802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933464" y="2708186"/>
            <a:ext cx="8325073" cy="807178"/>
          </a:xfrm>
          <a:prstGeom prst="rect">
            <a:avLst/>
          </a:prstGeom>
        </p:spPr>
        <p:txBody>
          <a:bodyPr wrap="none" anchor="ctr"/>
          <a:lstStyle/>
          <a:p>
            <a:pPr algn="ctr">
              <a:defRPr/>
            </a:pPr>
            <a:r>
              <a:rPr lang="en-US" sz="5400" b="1" noProof="1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THANK YOU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4266865" y="4026250"/>
            <a:ext cx="3658270" cy="123564"/>
            <a:chOff x="2713456" y="2518210"/>
            <a:chExt cx="3658270" cy="914400"/>
          </a:xfrm>
        </p:grpSpPr>
        <p:sp>
          <p:nvSpPr>
            <p:cNvPr id="29" name="Rectangle 28"/>
            <p:cNvSpPr/>
            <p:nvPr/>
          </p:nvSpPr>
          <p:spPr>
            <a:xfrm>
              <a:off x="2713456" y="2518210"/>
              <a:ext cx="914400" cy="914400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628079" y="2518210"/>
              <a:ext cx="914400" cy="914400"/>
            </a:xfrm>
            <a:prstGeom prst="rect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542702" y="2518210"/>
              <a:ext cx="914400" cy="914400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457326" y="2518210"/>
              <a:ext cx="914400" cy="914400"/>
            </a:xfrm>
            <a:prstGeom prst="rect">
              <a:avLst/>
            </a:prstGeom>
            <a:solidFill>
              <a:schemeClr val="bg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965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84200" y="207285"/>
            <a:ext cx="10896600" cy="7270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kern="1200">
                <a:solidFill>
                  <a:schemeClr val="tx1"/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Comparatives and Superlatives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41025" y="1410875"/>
            <a:ext cx="833423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There are some spelling changes. If there is one vowel followed by one consonant at the end of the adjective, we often double the </a:t>
            </a:r>
            <a:r>
              <a:rPr lang="en-US" sz="2800" dirty="0" err="1"/>
              <a:t>consonant.wet</a:t>
            </a:r>
            <a:r>
              <a:rPr lang="en-US" sz="2800" dirty="0"/>
              <a:t> → wetter / wettest</a:t>
            </a:r>
          </a:p>
          <a:p>
            <a:r>
              <a:rPr lang="en-US" sz="2800" dirty="0"/>
              <a:t>big → bigger / biggest</a:t>
            </a:r>
          </a:p>
          <a:p>
            <a:r>
              <a:rPr lang="en-US" sz="2800" dirty="0"/>
              <a:t>hot → hotter / hottest</a:t>
            </a:r>
          </a:p>
          <a:p>
            <a:r>
              <a:rPr lang="en-US" sz="2800" dirty="0"/>
              <a:t>thin → thinner / </a:t>
            </a:r>
            <a:r>
              <a:rPr lang="en-US" sz="2800" dirty="0" smtClean="0"/>
              <a:t>thinnest</a:t>
            </a:r>
          </a:p>
          <a:p>
            <a:r>
              <a:rPr lang="en-US" sz="2800" dirty="0" smtClean="0"/>
              <a:t>If </a:t>
            </a:r>
            <a:r>
              <a:rPr lang="en-US" sz="2800" dirty="0"/>
              <a:t>the adjective ends in 'y', this often changes to '</a:t>
            </a:r>
            <a:r>
              <a:rPr lang="en-US" sz="2800" dirty="0" err="1"/>
              <a:t>i'.dry</a:t>
            </a:r>
            <a:r>
              <a:rPr lang="en-US" sz="2800" dirty="0"/>
              <a:t> → drier / driest</a:t>
            </a:r>
          </a:p>
          <a:p>
            <a:r>
              <a:rPr lang="en-US" sz="2800" dirty="0"/>
              <a:t>If the adjective ends in 'e', we don't add another 'e', just '</a:t>
            </a:r>
            <a:r>
              <a:rPr lang="en-US" sz="2800" dirty="0" err="1"/>
              <a:t>r'.nice</a:t>
            </a:r>
            <a:r>
              <a:rPr lang="en-US" sz="2800" dirty="0"/>
              <a:t> → nicer / nicest</a:t>
            </a:r>
          </a:p>
          <a:p>
            <a:r>
              <a:rPr lang="en-US" sz="2800" dirty="0"/>
              <a:t>large → larger / largest</a:t>
            </a:r>
          </a:p>
          <a:p>
            <a:endParaRPr lang="en-US" sz="2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6938" y="1140043"/>
            <a:ext cx="3848668" cy="2608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168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84200" y="207285"/>
            <a:ext cx="10896600" cy="7270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kern="1200">
                <a:solidFill>
                  <a:schemeClr val="tx1"/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Comparatives and Superlatives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41025" y="1410875"/>
            <a:ext cx="833423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There are a few adjectives that we have to use 'more' or 'most' with, even though they only have one syllable. We CAN'T add '</a:t>
            </a:r>
            <a:r>
              <a:rPr lang="en-US" sz="2800" dirty="0" err="1"/>
              <a:t>er</a:t>
            </a:r>
            <a:r>
              <a:rPr lang="en-US" sz="2800" dirty="0"/>
              <a:t>' or '</a:t>
            </a:r>
            <a:r>
              <a:rPr lang="en-US" sz="2800" dirty="0" err="1"/>
              <a:t>est</a:t>
            </a:r>
            <a:r>
              <a:rPr lang="en-US" sz="2800" dirty="0"/>
              <a:t>'.fun → more fun / most fun (NOT </a:t>
            </a:r>
            <a:r>
              <a:rPr lang="en-US" sz="2800" dirty="0" err="1"/>
              <a:t>funner</a:t>
            </a:r>
            <a:r>
              <a:rPr lang="en-US" sz="2800" dirty="0"/>
              <a:t> / </a:t>
            </a:r>
            <a:r>
              <a:rPr lang="en-US" sz="2800" dirty="0" err="1"/>
              <a:t>funnest</a:t>
            </a:r>
            <a:r>
              <a:rPr lang="en-US" sz="2800" dirty="0"/>
              <a:t>)</a:t>
            </a:r>
          </a:p>
          <a:p>
            <a:r>
              <a:rPr lang="en-US" sz="2800" dirty="0"/>
              <a:t>real → more real / most real (NOT realer / realest)</a:t>
            </a:r>
          </a:p>
          <a:p>
            <a:r>
              <a:rPr lang="en-US" sz="2800" dirty="0"/>
              <a:t>right → more right / most right (NOT righter / rightest)</a:t>
            </a:r>
          </a:p>
          <a:p>
            <a:r>
              <a:rPr lang="en-US" sz="2800" dirty="0"/>
              <a:t>wrong → more wrong / most wrong (NOT </a:t>
            </a:r>
            <a:r>
              <a:rPr lang="en-US" sz="2800" dirty="0" err="1"/>
              <a:t>wronger</a:t>
            </a:r>
            <a:r>
              <a:rPr lang="en-US" sz="2800" dirty="0"/>
              <a:t> / </a:t>
            </a:r>
            <a:r>
              <a:rPr lang="en-US" sz="2800" dirty="0" err="1"/>
              <a:t>wrongest</a:t>
            </a:r>
            <a:r>
              <a:rPr lang="en-US" sz="2800" dirty="0"/>
              <a:t>)</a:t>
            </a:r>
          </a:p>
          <a:p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863" y="2269203"/>
            <a:ext cx="3944013" cy="3345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922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84200" y="207285"/>
            <a:ext cx="10896600" cy="7270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kern="1200">
                <a:solidFill>
                  <a:schemeClr val="tx1"/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Comparatives and Superlatives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41025" y="1410875"/>
            <a:ext cx="8334235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Adjectives with two syllables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For adjectives with two syllables we generally use 'more' or </a:t>
            </a:r>
            <a:r>
              <a:rPr lang="en-US" sz="2800" dirty="0" smtClean="0"/>
              <a:t>'most‘ careful </a:t>
            </a:r>
            <a:r>
              <a:rPr lang="en-US" sz="2800" dirty="0"/>
              <a:t>→ more careful / most careful</a:t>
            </a:r>
          </a:p>
          <a:p>
            <a:r>
              <a:rPr lang="en-US" sz="2800" dirty="0"/>
              <a:t>bored → more bored / most bored</a:t>
            </a:r>
          </a:p>
          <a:p>
            <a:r>
              <a:rPr lang="en-US" sz="2800" dirty="0"/>
              <a:t>But some two syllable adjectives can take '</a:t>
            </a:r>
            <a:r>
              <a:rPr lang="en-US" sz="2800" dirty="0" err="1"/>
              <a:t>er</a:t>
            </a:r>
            <a:r>
              <a:rPr lang="en-US" sz="2800" dirty="0"/>
              <a:t>' or '</a:t>
            </a:r>
            <a:r>
              <a:rPr lang="en-US" sz="2800" dirty="0" err="1"/>
              <a:t>est</a:t>
            </a:r>
            <a:r>
              <a:rPr lang="en-US" sz="2800" dirty="0"/>
              <a:t>'. It's also fine to use 'more' (for the comparative) or 'most' (for the superlative).clever → cleverer / cleverest</a:t>
            </a:r>
          </a:p>
          <a:p>
            <a:r>
              <a:rPr lang="en-US" sz="2800" dirty="0"/>
              <a:t>simple → simpler / simplest</a:t>
            </a:r>
          </a:p>
          <a:p>
            <a:r>
              <a:rPr lang="en-US" sz="2800" dirty="0"/>
              <a:t>narrow → narrower / narrowest</a:t>
            </a:r>
          </a:p>
          <a:p>
            <a:r>
              <a:rPr lang="en-US" sz="2800" dirty="0"/>
              <a:t>quiet → quieter / </a:t>
            </a:r>
            <a:r>
              <a:rPr lang="en-US" sz="2800" dirty="0" smtClean="0"/>
              <a:t>quietest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5260" y="1135324"/>
            <a:ext cx="3659163" cy="3016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922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84200" y="207285"/>
            <a:ext cx="10896600" cy="7270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kern="1200">
                <a:solidFill>
                  <a:schemeClr val="tx1"/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Comparatives and Superlatives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41025" y="1410875"/>
            <a:ext cx="833423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2800" dirty="0"/>
              <a:t>Adjectives with two syllables that end in 'y' usually can add 'er' or 'est' (y generally changes to i). It's also fine to use 'more' or 'most'.dirty → dirtier / dirtiest</a:t>
            </a:r>
          </a:p>
          <a:p>
            <a:r>
              <a:rPr lang="sr-Latn-RS" sz="2800" dirty="0"/>
              <a:t>pretty → prettier / prettiest</a:t>
            </a:r>
          </a:p>
          <a:p>
            <a:r>
              <a:rPr lang="sr-Latn-RS" sz="2800" dirty="0"/>
              <a:t>happy → happier / happiest</a:t>
            </a:r>
          </a:p>
          <a:p>
            <a:r>
              <a:rPr lang="sr-Latn-RS" sz="2800" dirty="0"/>
              <a:t>ugly → uglier / ugliest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141" y="3341770"/>
            <a:ext cx="3894362" cy="2827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922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84200" y="207285"/>
            <a:ext cx="10896600" cy="7270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kern="1200">
                <a:solidFill>
                  <a:schemeClr val="tx1"/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Comparatives and Superlatives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41025" y="1410875"/>
            <a:ext cx="833423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Adjectives with more than two syllables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Adjectives with more than two syllables can only make their comparative by using 'more' and their superlative by using </a:t>
            </a:r>
            <a:r>
              <a:rPr lang="en-US" sz="2800" dirty="0" smtClean="0"/>
              <a:t>'most‘ beautiful </a:t>
            </a:r>
            <a:r>
              <a:rPr lang="en-US" sz="2800" dirty="0"/>
              <a:t>→ more beautiful / most beautiful</a:t>
            </a:r>
          </a:p>
          <a:p>
            <a:r>
              <a:rPr lang="en-US" sz="2800" dirty="0"/>
              <a:t>intelligent → more intelligent / most intelligent</a:t>
            </a:r>
          </a:p>
          <a:p>
            <a:r>
              <a:rPr lang="en-US" sz="2800" dirty="0"/>
              <a:t>interesting → more interesting / most interesting</a:t>
            </a:r>
          </a:p>
          <a:p>
            <a:r>
              <a:rPr lang="en-US" sz="2800" dirty="0"/>
              <a:t>expensive → more expensive / most expensive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0763" y="3140193"/>
            <a:ext cx="4190495" cy="2728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473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84200" y="207285"/>
            <a:ext cx="10896600" cy="7270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kern="1200">
                <a:solidFill>
                  <a:schemeClr val="tx1"/>
                </a:solidFill>
                <a:latin typeface="Bebas Neue" panose="020B0606020202050201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Comparatives and Superlatives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41025" y="1410875"/>
            <a:ext cx="833423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Irregular adjectives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There are also some irregular adjectives. We just need to learn these </a:t>
            </a:r>
            <a:r>
              <a:rPr lang="en-US" sz="2800" dirty="0" smtClean="0"/>
              <a:t>forms good </a:t>
            </a:r>
            <a:r>
              <a:rPr lang="en-US" sz="2800" dirty="0"/>
              <a:t>→ better → best</a:t>
            </a:r>
          </a:p>
          <a:p>
            <a:r>
              <a:rPr lang="en-US" sz="2800" dirty="0"/>
              <a:t>bad → worse → worst</a:t>
            </a:r>
          </a:p>
          <a:p>
            <a:r>
              <a:rPr lang="en-US" sz="2800" dirty="0"/>
              <a:t>far → further → furthest</a:t>
            </a:r>
          </a:p>
          <a:p>
            <a:r>
              <a:rPr lang="en-US" sz="2800" dirty="0"/>
              <a:t>little → less → least</a:t>
            </a:r>
          </a:p>
          <a:p>
            <a:r>
              <a:rPr lang="en-US" sz="2800" dirty="0"/>
              <a:t>much → more → most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3793" y="1410875"/>
            <a:ext cx="3218405" cy="4239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18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Perfect and Past Simple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FBFA-C652-4E4B-AC31-FEFC406FA02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4654068" y="1452386"/>
            <a:ext cx="6982299" cy="4448483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988350"/>
              </p:ext>
            </p:extLst>
          </p:nvPr>
        </p:nvGraphicFramePr>
        <p:xfrm>
          <a:off x="5409685" y="2745904"/>
          <a:ext cx="6233759" cy="20848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22544"/>
                <a:gridCol w="4311215"/>
              </a:tblGrid>
              <a:tr h="381599">
                <a:tc>
                  <a:txBody>
                    <a:bodyPr/>
                    <a:lstStyle/>
                    <a:p>
                      <a:pPr algn="r"/>
                      <a:r>
                        <a:rPr lang="en-US" sz="1800" b="0" dirty="0" smtClean="0">
                          <a:solidFill>
                            <a:schemeClr val="bg1"/>
                          </a:solidFill>
                          <a:latin typeface="+mj-lt"/>
                          <a:ea typeface="Roboto Light" panose="02000000000000000000" pitchFamily="2" charset="0"/>
                        </a:rPr>
                        <a:t>Present Perfect </a:t>
                      </a:r>
                      <a:endParaRPr lang="en-US" sz="1800" b="0" dirty="0">
                        <a:solidFill>
                          <a:schemeClr val="bg1"/>
                        </a:solidFill>
                        <a:latin typeface="+mj-lt"/>
                        <a:ea typeface="Roboto Light" panose="02000000000000000000" pitchFamily="2" charset="0"/>
                      </a:endParaRPr>
                    </a:p>
                  </a:txBody>
                  <a:tcPr marT="73152" marB="73152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aseline="0" dirty="0" smtClean="0">
                          <a:solidFill>
                            <a:schemeClr val="bg1"/>
                          </a:solidFill>
                          <a:latin typeface="+mj-lt"/>
                          <a:ea typeface="Roboto Light" panose="02000000000000000000" pitchFamily="2" charset="0"/>
                        </a:rPr>
                        <a:t>To talk about experiences in life until now, we don’t say when they happened.</a:t>
                      </a:r>
                      <a:endParaRPr lang="en-US" sz="1800" dirty="0">
                        <a:solidFill>
                          <a:schemeClr val="bg1"/>
                        </a:solidFill>
                        <a:latin typeface="+mj-lt"/>
                        <a:ea typeface="Roboto Light" panose="02000000000000000000" pitchFamily="2" charset="0"/>
                      </a:endParaRPr>
                    </a:p>
                  </a:txBody>
                  <a:tcPr marT="73152" marB="73152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3599">
                <a:tc>
                  <a:txBody>
                    <a:bodyPr/>
                    <a:lstStyle/>
                    <a:p>
                      <a:pPr algn="r"/>
                      <a:r>
                        <a:rPr lang="en-US" sz="1800" b="0" dirty="0" smtClean="0">
                          <a:solidFill>
                            <a:schemeClr val="bg1"/>
                          </a:solidFill>
                          <a:latin typeface="+mj-lt"/>
                          <a:ea typeface="Roboto Light" panose="02000000000000000000" pitchFamily="2" charset="0"/>
                        </a:rPr>
                        <a:t>Present Simple </a:t>
                      </a:r>
                      <a:endParaRPr lang="en-US" sz="1800" b="0" dirty="0">
                        <a:solidFill>
                          <a:schemeClr val="bg1"/>
                        </a:solidFill>
                        <a:latin typeface="+mj-lt"/>
                        <a:ea typeface="Roboto Light" panose="02000000000000000000" pitchFamily="2" charset="0"/>
                      </a:endParaRPr>
                    </a:p>
                  </a:txBody>
                  <a:tcPr marT="73152" marB="73152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latin typeface="+mj-lt"/>
                          <a:ea typeface="Roboto Light" panose="02000000000000000000" pitchFamily="2" charset="0"/>
                        </a:rPr>
                        <a:t>We</a:t>
                      </a:r>
                      <a:r>
                        <a:rPr lang="en-US" sz="1800" baseline="0" dirty="0" smtClean="0">
                          <a:solidFill>
                            <a:schemeClr val="bg1"/>
                          </a:solidFill>
                          <a:latin typeface="+mj-lt"/>
                          <a:ea typeface="Roboto Light" panose="02000000000000000000" pitchFamily="2" charset="0"/>
                        </a:rPr>
                        <a:t> use it if we say when something happened</a:t>
                      </a:r>
                      <a:endParaRPr lang="en-US" sz="1800" dirty="0">
                        <a:solidFill>
                          <a:schemeClr val="bg1"/>
                        </a:solidFill>
                        <a:latin typeface="+mj-lt"/>
                        <a:ea typeface="Roboto Light" panose="02000000000000000000" pitchFamily="2" charset="0"/>
                      </a:endParaRPr>
                    </a:p>
                  </a:txBody>
                  <a:tcPr marT="73152" marB="73152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3599">
                <a:tc>
                  <a:txBody>
                    <a:bodyPr/>
                    <a:lstStyle/>
                    <a:p>
                      <a:pPr algn="r"/>
                      <a:r>
                        <a:rPr lang="en-US" sz="1800" b="0" dirty="0" smtClean="0">
                          <a:solidFill>
                            <a:schemeClr val="bg1"/>
                          </a:solidFill>
                          <a:latin typeface="+mj-lt"/>
                          <a:ea typeface="Roboto Light" panose="02000000000000000000" pitchFamily="2" charset="0"/>
                        </a:rPr>
                        <a:t>Examples</a:t>
                      </a:r>
                      <a:r>
                        <a:rPr lang="en-US" sz="1800" b="0" baseline="0" dirty="0" smtClean="0">
                          <a:solidFill>
                            <a:schemeClr val="bg1"/>
                          </a:solidFill>
                          <a:latin typeface="+mj-lt"/>
                          <a:ea typeface="Roboto Light" panose="02000000000000000000" pitchFamily="2" charset="0"/>
                        </a:rPr>
                        <a:t> </a:t>
                      </a:r>
                      <a:endParaRPr lang="en-US" sz="1800" b="0" dirty="0">
                        <a:solidFill>
                          <a:schemeClr val="bg1"/>
                        </a:solidFill>
                        <a:latin typeface="+mj-lt"/>
                        <a:ea typeface="Roboto Light" panose="02000000000000000000" pitchFamily="2" charset="0"/>
                      </a:endParaRPr>
                    </a:p>
                  </a:txBody>
                  <a:tcPr marT="73152" marB="73152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kern="1200" baseline="0" dirty="0" smtClean="0">
                          <a:solidFill>
                            <a:schemeClr val="bg1"/>
                          </a:solidFill>
                          <a:latin typeface="+mj-lt"/>
                          <a:ea typeface="Roboto Light" panose="02000000000000000000" pitchFamily="2" charset="0"/>
                          <a:cs typeface="+mn-cs"/>
                        </a:rPr>
                        <a:t>I’ve been </a:t>
                      </a:r>
                      <a:r>
                        <a:rPr lang="en-US" sz="1800" kern="1200" baseline="0" dirty="0" smtClean="0">
                          <a:solidFill>
                            <a:schemeClr val="bg1"/>
                          </a:solidFill>
                          <a:latin typeface="+mj-lt"/>
                          <a:ea typeface="Roboto Light" panose="02000000000000000000" pitchFamily="2" charset="0"/>
                          <a:cs typeface="+mn-cs"/>
                        </a:rPr>
                        <a:t>to India. I </a:t>
                      </a:r>
                      <a:r>
                        <a:rPr lang="en-US" sz="1800" b="1" kern="1200" baseline="0" dirty="0" smtClean="0">
                          <a:solidFill>
                            <a:schemeClr val="bg1"/>
                          </a:solidFill>
                          <a:latin typeface="+mj-lt"/>
                          <a:ea typeface="Roboto Light" panose="02000000000000000000" pitchFamily="2" charset="0"/>
                          <a:cs typeface="+mn-cs"/>
                        </a:rPr>
                        <a:t>went</a:t>
                      </a:r>
                      <a:r>
                        <a:rPr lang="en-US" sz="1800" kern="1200" baseline="0" dirty="0" smtClean="0">
                          <a:solidFill>
                            <a:schemeClr val="bg1"/>
                          </a:solidFill>
                          <a:latin typeface="+mj-lt"/>
                          <a:ea typeface="Roboto Light" panose="02000000000000000000" pitchFamily="2" charset="0"/>
                          <a:cs typeface="+mn-cs"/>
                        </a:rPr>
                        <a:t> there two years ago.</a:t>
                      </a:r>
                      <a:endParaRPr lang="en-US" sz="1800" kern="1200" baseline="0" dirty="0">
                        <a:solidFill>
                          <a:schemeClr val="bg1"/>
                        </a:solidFill>
                        <a:latin typeface="+mj-lt"/>
                        <a:ea typeface="Roboto Light" panose="02000000000000000000" pitchFamily="2" charset="0"/>
                        <a:cs typeface="+mn-cs"/>
                      </a:endParaRPr>
                    </a:p>
                  </a:txBody>
                  <a:tcPr marT="73152" marB="73152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4" name="Oval 33"/>
          <p:cNvSpPr/>
          <p:nvPr/>
        </p:nvSpPr>
        <p:spPr bwMode="auto">
          <a:xfrm>
            <a:off x="4983765" y="1609854"/>
            <a:ext cx="871479" cy="870799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600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014461" y="1546958"/>
            <a:ext cx="4685384" cy="1058232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kern="0" noProof="1" smtClean="0">
                <a:solidFill>
                  <a:schemeClr val="bg1"/>
                </a:solidFill>
                <a:latin typeface="Bebas Neue" panose="020B0606020202050201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Present Perfect VS Past Simple</a:t>
            </a:r>
            <a:endParaRPr lang="en-US" sz="2800" kern="0" noProof="1">
              <a:solidFill>
                <a:schemeClr val="bg1"/>
              </a:solidFill>
              <a:latin typeface="Bebas Neue" panose="020B0606020202050201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6" r="3273"/>
          <a:stretch/>
        </p:blipFill>
        <p:spPr>
          <a:xfrm>
            <a:off x="0" y="2308826"/>
            <a:ext cx="4549659" cy="2735602"/>
          </a:xfrm>
          <a:prstGeom prst="rect">
            <a:avLst/>
          </a:prstGeom>
        </p:spPr>
      </p:pic>
      <p:sp>
        <p:nvSpPr>
          <p:cNvPr id="9" name="Flowchart: Process 8"/>
          <p:cNvSpPr/>
          <p:nvPr/>
        </p:nvSpPr>
        <p:spPr>
          <a:xfrm rot="2831016">
            <a:off x="3357823" y="2559192"/>
            <a:ext cx="1566482" cy="34079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9045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BAB1"/>
      </a:accent1>
      <a:accent2>
        <a:srgbClr val="85B7E2"/>
      </a:accent2>
      <a:accent3>
        <a:srgbClr val="D486A8"/>
      </a:accent3>
      <a:accent4>
        <a:srgbClr val="9795CD"/>
      </a:accent4>
      <a:accent5>
        <a:srgbClr val="44546A"/>
      </a:accent5>
      <a:accent6>
        <a:srgbClr val="3F3F3F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3674</TotalTime>
  <Words>714</Words>
  <Application>Microsoft Office PowerPoint</Application>
  <PresentationFormat>Custom</PresentationFormat>
  <Paragraphs>219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Present Perfect and Past Simple</vt:lpstr>
      <vt:lpstr>Present Perfect positive</vt:lpstr>
      <vt:lpstr>Present Perfect negative</vt:lpstr>
      <vt:lpstr>Present Perfect questions</vt:lpstr>
      <vt:lpstr>Have you ever…</vt:lpstr>
      <vt:lpstr>12C Have a good trip</vt:lpstr>
      <vt:lpstr>Vocabulary</vt:lpstr>
      <vt:lpstr>Vocabulary</vt:lpstr>
      <vt:lpstr>Travel expressions  </vt:lpstr>
      <vt:lpstr>Review</vt:lpstr>
      <vt:lpstr>Review</vt:lpstr>
      <vt:lpstr>Review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long island</dc:creator>
  <cp:lastModifiedBy>User</cp:lastModifiedBy>
  <cp:revision>795</cp:revision>
  <dcterms:created xsi:type="dcterms:W3CDTF">2014-10-27T11:58:08Z</dcterms:created>
  <dcterms:modified xsi:type="dcterms:W3CDTF">2020-04-21T16:02:57Z</dcterms:modified>
</cp:coreProperties>
</file>