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9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9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28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9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98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2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0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8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9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6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9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8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5525-8181-4879-A932-4C9A113B2E9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455A62-1AD6-43F1-A662-BD824F9E4D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5A Keeping koi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Vocabulary: animals</a:t>
            </a:r>
          </a:p>
          <a:p>
            <a:r>
              <a:rPr lang="en-US" dirty="0" smtClean="0"/>
              <a:t>Grammar: ways of comparing</a:t>
            </a:r>
          </a:p>
          <a:p>
            <a:r>
              <a:rPr lang="en-US" dirty="0" smtClean="0"/>
              <a:t>Review: saying you are surprised or not surprised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4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Vocabulary</a:t>
            </a:r>
            <a:br>
              <a:rPr lang="en-US" dirty="0" smtClean="0"/>
            </a:br>
            <a:r>
              <a:rPr lang="en-US" sz="2700" dirty="0" smtClean="0"/>
              <a:t>In module 5 we are going to deal with Nature </a:t>
            </a:r>
            <a:br>
              <a:rPr lang="en-US" sz="2700" dirty="0" smtClean="0"/>
            </a:br>
            <a:r>
              <a:rPr lang="en-US" sz="2700" dirty="0" smtClean="0"/>
              <a:t>Happy Earth Day ( April 22</a:t>
            </a:r>
            <a:r>
              <a:rPr lang="en-US" sz="2700" baseline="30000" dirty="0" smtClean="0"/>
              <a:t>nd</a:t>
            </a:r>
            <a:r>
              <a:rPr lang="en-US" sz="2700" dirty="0" smtClean="0"/>
              <a:t> )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5" y="2967828"/>
            <a:ext cx="4184650" cy="293069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09" y="2160984"/>
            <a:ext cx="4186591" cy="3881042"/>
          </a:xfrm>
        </p:spPr>
      </p:pic>
    </p:spTree>
    <p:extLst>
      <p:ext uri="{BB962C8B-B14F-4D97-AF65-F5344CB8AC3E}">
        <p14:creationId xmlns:p14="http://schemas.microsoft.com/office/powerpoint/2010/main" val="101739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are some new vocabulary connected to animal world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" y="2160983"/>
            <a:ext cx="4185624" cy="388104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 smtClean="0"/>
              <a:t>Let’ try to do exercise 1 b) together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dirty="0" smtClean="0"/>
              <a:t>This animal…. </a:t>
            </a:r>
          </a:p>
          <a:p>
            <a:r>
              <a:rPr lang="en-US" sz="1200" dirty="0" smtClean="0"/>
              <a:t>…is a fish that can bite- shark.</a:t>
            </a:r>
          </a:p>
          <a:p>
            <a:r>
              <a:rPr lang="en-US" sz="1200" dirty="0" smtClean="0"/>
              <a:t>…is a mammal that lives underwater-whale.</a:t>
            </a:r>
          </a:p>
          <a:p>
            <a:r>
              <a:rPr lang="en-US" sz="1200" dirty="0" smtClean="0"/>
              <a:t>…is a bird with colorful feathers-parrot.</a:t>
            </a:r>
          </a:p>
          <a:p>
            <a:r>
              <a:rPr lang="en-US" sz="1200" dirty="0" smtClean="0"/>
              <a:t>…is an insect with wings- bee, wasp, mosquito or butterfly.</a:t>
            </a:r>
          </a:p>
          <a:p>
            <a:r>
              <a:rPr lang="en-US" sz="1200" dirty="0" smtClean="0"/>
              <a:t>…is a reptile that can poison you-snake. </a:t>
            </a:r>
          </a:p>
          <a:p>
            <a:r>
              <a:rPr lang="en-US" sz="1200" dirty="0" smtClean="0"/>
              <a:t>…has stripes and a long tail-a tiger</a:t>
            </a:r>
          </a:p>
          <a:p>
            <a:r>
              <a:rPr lang="en-US" sz="1200" dirty="0" smtClean="0"/>
              <a:t>…has spots and sharp claws- leopard.</a:t>
            </a:r>
          </a:p>
          <a:p>
            <a:r>
              <a:rPr lang="en-US" sz="1200" dirty="0" smtClean="0"/>
              <a:t>…builds a nest to lay its legs in it-an eagle.</a:t>
            </a:r>
          </a:p>
          <a:p>
            <a:r>
              <a:rPr lang="en-US" sz="1200" dirty="0" smtClean="0"/>
              <a:t>…has a fur and lives underground-rabbit.</a:t>
            </a:r>
          </a:p>
          <a:p>
            <a:r>
              <a:rPr lang="en-US" sz="1200" dirty="0" smtClean="0"/>
              <a:t>…makes honey and can sting you-bee.</a:t>
            </a:r>
          </a:p>
          <a:p>
            <a:r>
              <a:rPr lang="en-US" sz="1200" dirty="0" smtClean="0"/>
              <a:t>…makes a web out of silk-a spider</a:t>
            </a:r>
          </a:p>
          <a:p>
            <a:r>
              <a:rPr lang="en-US" sz="1200" dirty="0" smtClean="0"/>
              <a:t>…is often kept as a pet- goldfish, parrot…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0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grammar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Keeping Koi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koi (n)- a common carp of a large ornamental variety, originally bred in Japan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Try to answer the questions in exercise 2, then read the text on page 39. and try to answer the questions</a:t>
            </a:r>
          </a:p>
          <a:p>
            <a:r>
              <a:rPr lang="en-US" dirty="0" smtClean="0"/>
              <a:t>1) Why are koi such unusual pets?</a:t>
            </a:r>
          </a:p>
          <a:p>
            <a:r>
              <a:rPr lang="en-US" dirty="0" smtClean="0"/>
              <a:t>2) Did the writer buy any koi? Why/why not?</a:t>
            </a:r>
          </a:p>
          <a:p>
            <a:r>
              <a:rPr lang="en-US" dirty="0" smtClean="0"/>
              <a:t>What does the article say about numbers 89, 10 000, 250 000, 15 000, 75 and 5?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Ways of comparing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Comparation is the </a:t>
            </a:r>
            <a:r>
              <a:rPr lang="en-US" dirty="0"/>
              <a:t>formation of the comparative and superlative forms of adjectives and adverbs</a:t>
            </a:r>
            <a:r>
              <a:rPr lang="en-US" dirty="0" smtClean="0"/>
              <a:t>. Here are some ways of expressing:</a:t>
            </a:r>
          </a:p>
          <a:p>
            <a:r>
              <a:rPr lang="en-US" dirty="0" smtClean="0"/>
              <a:t>Big difference</a:t>
            </a:r>
          </a:p>
          <a:p>
            <a:r>
              <a:rPr lang="en-US" dirty="0" smtClean="0"/>
              <a:t>Small difference </a:t>
            </a:r>
          </a:p>
          <a:p>
            <a:r>
              <a:rPr lang="en-US" dirty="0" smtClean="0"/>
              <a:t>No difference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3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025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759854"/>
            <a:ext cx="4185623" cy="5762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" y="609600"/>
            <a:ext cx="4412638" cy="54324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609600"/>
            <a:ext cx="4584096" cy="5432425"/>
          </a:xfrm>
        </p:spPr>
      </p:pic>
    </p:spTree>
    <p:extLst>
      <p:ext uri="{BB962C8B-B14F-4D97-AF65-F5344CB8AC3E}">
        <p14:creationId xmlns:p14="http://schemas.microsoft.com/office/powerpoint/2010/main" val="76136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981" y="875763"/>
            <a:ext cx="79849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and contrast are expressed by the use of </a:t>
            </a:r>
            <a:r>
              <a:rPr lang="en-US" b="1" dirty="0"/>
              <a:t>the…the…</a:t>
            </a:r>
            <a:r>
              <a:rPr lang="en-US" dirty="0"/>
              <a:t> with comparative adjectives in parallel clauses. This structure is used to show proportionate increase or decrease.</a:t>
            </a:r>
          </a:p>
          <a:p>
            <a:r>
              <a:rPr lang="en-US" dirty="0"/>
              <a:t>Structure:</a:t>
            </a:r>
            <a:r>
              <a:rPr lang="en-US" i="1" dirty="0"/>
              <a:t> the + comparative adjective + clause + the + comparative adjective + clause</a:t>
            </a:r>
            <a:endParaRPr lang="en-US" dirty="0"/>
          </a:p>
          <a:p>
            <a:r>
              <a:rPr lang="en-US" dirty="0"/>
              <a:t>The more adventurous it is, the more I like it. (NOT The more it is adventurous, the more I like it.)</a:t>
            </a:r>
          </a:p>
          <a:p>
            <a:r>
              <a:rPr lang="en-US" dirty="0"/>
              <a:t>The less I see him the more I like him.</a:t>
            </a:r>
          </a:p>
          <a:p>
            <a:r>
              <a:rPr lang="en-US" dirty="0"/>
              <a:t>The more he reads, the less he understands.</a:t>
            </a:r>
          </a:p>
          <a:p>
            <a:r>
              <a:rPr lang="en-US" dirty="0"/>
              <a:t>The older we grow, the wiser we become.</a:t>
            </a:r>
          </a:p>
          <a:p>
            <a:r>
              <a:rPr lang="en-US" dirty="0"/>
              <a:t>The higher you climb, the colder it gets.</a:t>
            </a:r>
          </a:p>
          <a:p>
            <a:r>
              <a:rPr lang="en-US" dirty="0"/>
              <a:t>The richer one grows, the greater one’s worries.</a:t>
            </a:r>
          </a:p>
          <a:p>
            <a:r>
              <a:rPr lang="en-US" dirty="0"/>
              <a:t>The less you spend, the more you save.</a:t>
            </a:r>
          </a:p>
          <a:p>
            <a:r>
              <a:rPr lang="en-US" dirty="0"/>
              <a:t>The sooner they go, the better it is.</a:t>
            </a:r>
          </a:p>
          <a:p>
            <a:r>
              <a:rPr lang="en-US" dirty="0"/>
              <a:t>A short form of this structure is used in the expressions ‘the more the merrier’ and ‘…the better’.</a:t>
            </a:r>
          </a:p>
          <a:p>
            <a:r>
              <a:rPr lang="en-US" dirty="0"/>
              <a:t>‘How do you like your coffee?’ ‘The stronger the better.’</a:t>
            </a:r>
          </a:p>
          <a:p>
            <a:r>
              <a:rPr lang="en-US" dirty="0"/>
              <a:t>‘When should I start?’ ‘The earlier the better.’</a:t>
            </a:r>
          </a:p>
        </p:txBody>
      </p:sp>
    </p:spTree>
    <p:extLst>
      <p:ext uri="{BB962C8B-B14F-4D97-AF65-F5344CB8AC3E}">
        <p14:creationId xmlns:p14="http://schemas.microsoft.com/office/powerpoint/2010/main" val="409602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132" y="1313645"/>
            <a:ext cx="8564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Now, using tips and help with grammar, please try to do exercises 5, 6, 7 and 8.</a:t>
            </a:r>
          </a:p>
          <a:p>
            <a:r>
              <a:rPr lang="en-US" dirty="0" smtClean="0"/>
              <a:t>pp.38/39 as well as workbook pp. 25/26.</a:t>
            </a:r>
          </a:p>
          <a:p>
            <a:r>
              <a:rPr lang="en-US" dirty="0" smtClean="0"/>
              <a:t>If you have any questions connected to online material please contact me on my mail!</a:t>
            </a:r>
          </a:p>
          <a:p>
            <a:endParaRPr lang="en-US" dirty="0"/>
          </a:p>
          <a:p>
            <a:r>
              <a:rPr lang="en-US" dirty="0" smtClean="0"/>
              <a:t>’’Stay positive, stay curious’’- Stay healthy, Stay home!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891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344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5A Keeping koi</vt:lpstr>
      <vt:lpstr>Vocabulary In module 5 we are going to deal with Nature  Happy Earth Day ( April 22nd )</vt:lpstr>
      <vt:lpstr>Here are some new vocabulary connected to animal world</vt:lpstr>
      <vt:lpstr>Reading and grammar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5A Keeping koi</dc:title>
  <dc:creator>PC</dc:creator>
  <cp:lastModifiedBy>PC</cp:lastModifiedBy>
  <cp:revision>10</cp:revision>
  <dcterms:created xsi:type="dcterms:W3CDTF">2020-04-22T10:01:24Z</dcterms:created>
  <dcterms:modified xsi:type="dcterms:W3CDTF">2020-04-22T11:59:09Z</dcterms:modified>
</cp:coreProperties>
</file>