
<file path=[Content_Types].xml><?xml version="1.0" encoding="utf-8"?>
<Types xmlns="http://schemas.openxmlformats.org/package/2006/content-types">
  <Default Extension="jpeg" ContentType="image/jpeg"/>
  <Default Extension="png" ContentType="image/png"/>
  <Default Extension="rels" ContentType="application/vnd.openxmlformats-package.relationships+xml"/>
  <Default Extension="wma" ContentType="audio/x-ms-wma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60" r:id="rId1"/>
  </p:sldMasterIdLst>
  <p:sldIdLst>
    <p:sldId id="256" r:id="rId2"/>
    <p:sldId id="257" r:id="rId3"/>
    <p:sldId id="258" r:id="rId4"/>
    <p:sldId id="259" r:id="rId5"/>
    <p:sldId id="260" r:id="rId6"/>
  </p:sldIdLst>
  <p:sldSz cx="12192000" cy="6858000"/>
  <p:notesSz cx="6858000" cy="9144000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4993" autoAdjust="0"/>
    <p:restoredTop sz="94660"/>
  </p:normalViewPr>
  <p:slideViewPr>
    <p:cSldViewPr snapToGrid="0">
      <p:cViewPr varScale="1">
        <p:scale>
          <a:sx n="42" d="100"/>
          <a:sy n="42" d="100"/>
        </p:scale>
        <p:origin x="72" y="726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viewProps" Target="viewProps.xml"/><Relationship Id="rId3" Type="http://schemas.openxmlformats.org/officeDocument/2006/relationships/slide" Target="slides/slide2.xml"/><Relationship Id="rId7" Type="http://schemas.openxmlformats.org/officeDocument/2006/relationships/presProps" Target="presProp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5" Type="http://schemas.openxmlformats.org/officeDocument/2006/relationships/slide" Target="slides/slide4.xml"/><Relationship Id="rId10" Type="http://schemas.openxmlformats.org/officeDocument/2006/relationships/tableStyles" Target="tableStyles.xml"/><Relationship Id="rId4" Type="http://schemas.openxmlformats.org/officeDocument/2006/relationships/slide" Target="slides/slide3.xml"/><Relationship Id="rId9" Type="http://schemas.openxmlformats.org/officeDocument/2006/relationships/theme" Target="theme/theme1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8A3E805-D6CC-4062-B103-A8A8DC07A941}" type="datetimeFigureOut">
              <a:rPr lang="en-US" smtClean="0"/>
              <a:t>4/28/2020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E08783E-B5A7-45F4-8AC6-F5D65794673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084869673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8A3E805-D6CC-4062-B103-A8A8DC07A941}" type="datetimeFigureOut">
              <a:rPr lang="en-US" smtClean="0"/>
              <a:t>4/28/2020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E08783E-B5A7-45F4-8AC6-F5D65794673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596786943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8A3E805-D6CC-4062-B103-A8A8DC07A941}" type="datetimeFigureOut">
              <a:rPr lang="en-US" smtClean="0"/>
              <a:t>4/28/2020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E08783E-B5A7-45F4-8AC6-F5D65794673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924808661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8A3E805-D6CC-4062-B103-A8A8DC07A941}" type="datetimeFigureOut">
              <a:rPr lang="en-US" smtClean="0"/>
              <a:t>4/28/2020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E08783E-B5A7-45F4-8AC6-F5D65794673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459683817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8A3E805-D6CC-4062-B103-A8A8DC07A941}" type="datetimeFigureOut">
              <a:rPr lang="en-US" smtClean="0"/>
              <a:t>4/28/2020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E08783E-B5A7-45F4-8AC6-F5D65794673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722097198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8A3E805-D6CC-4062-B103-A8A8DC07A941}" type="datetimeFigureOut">
              <a:rPr lang="en-US" smtClean="0"/>
              <a:t>4/28/2020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E08783E-B5A7-45F4-8AC6-F5D65794673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632871877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8A3E805-D6CC-4062-B103-A8A8DC07A941}" type="datetimeFigureOut">
              <a:rPr lang="en-US" smtClean="0"/>
              <a:t>4/28/2020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E08783E-B5A7-45F4-8AC6-F5D65794673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101529441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8A3E805-D6CC-4062-B103-A8A8DC07A941}" type="datetimeFigureOut">
              <a:rPr lang="en-US" smtClean="0"/>
              <a:t>4/28/2020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E08783E-B5A7-45F4-8AC6-F5D65794673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474664286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 anchor="t"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8A3E805-D6CC-4062-B103-A8A8DC07A941}" type="datetimeFigureOut">
              <a:rPr lang="en-US" smtClean="0"/>
              <a:t>4/28/2020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E08783E-B5A7-45F4-8AC6-F5D65794673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718471765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8A3E805-D6CC-4062-B103-A8A8DC07A941}" type="datetimeFigureOut">
              <a:rPr lang="en-US" smtClean="0"/>
              <a:t>4/28/2020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E08783E-B5A7-45F4-8AC6-F5D65794673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44962090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8A3E805-D6CC-4062-B103-A8A8DC07A941}" type="datetimeFigureOut">
              <a:rPr lang="en-US" smtClean="0"/>
              <a:t>4/28/2020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E08783E-B5A7-45F4-8AC6-F5D65794673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655253750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68A3E805-D6CC-4062-B103-A8A8DC07A941}" type="datetimeFigureOut">
              <a:rPr lang="en-US" smtClean="0"/>
              <a:t>4/28/2020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FE08783E-B5A7-45F4-8AC6-F5D65794673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883647503"/>
      </p:ext>
    </p:extLst>
  </p:cSld>
  <p:clrMap bg1="dk1" tx1="lt1" bg2="dk2" tx2="lt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  <p:sldLayoutId id="2147483668" r:id="rId8"/>
    <p:sldLayoutId id="2147483669" r:id="rId9"/>
    <p:sldLayoutId id="2147483670" r:id="rId10"/>
    <p:sldLayoutId id="2147483671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audio" Target="../media/media1.wma"/><Relationship Id="rId1" Type="http://schemas.microsoft.com/office/2007/relationships/media" Target="../media/media1.wma"/><Relationship Id="rId4" Type="http://schemas.openxmlformats.org/officeDocument/2006/relationships/image" Target="../media/image1.png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audio" Target="../media/media2.wma"/><Relationship Id="rId1" Type="http://schemas.microsoft.com/office/2007/relationships/media" Target="../media/media2.wma"/><Relationship Id="rId4" Type="http://schemas.openxmlformats.org/officeDocument/2006/relationships/image" Target="../media/image1.png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2661815-D4C9-4B71-B51D-6B321A7A6CD1}"/>
              </a:ext>
            </a:extLst>
          </p:cNvPr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r>
              <a:rPr lang="sr-Latn-ME" dirty="0"/>
              <a:t>5D Is this what you mean?</a:t>
            </a:r>
            <a:endParaRPr lang="en-US" dirty="0"/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73F78C46-B2C0-4907-9AAD-1486A39ABCFF}"/>
              </a:ext>
            </a:extLst>
          </p:cNvPr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pPr algn="l"/>
            <a:r>
              <a:rPr lang="sr-Latn-ME" dirty="0"/>
              <a:t>Vocabulary: Materials</a:t>
            </a:r>
          </a:p>
          <a:p>
            <a:pPr algn="l"/>
            <a:r>
              <a:rPr lang="sr-Latn-ME" dirty="0"/>
              <a:t>Real World: Explaining what you need</a:t>
            </a:r>
          </a:p>
          <a:p>
            <a:pPr algn="l"/>
            <a:r>
              <a:rPr lang="sr-Latn-ME" dirty="0"/>
              <a:t>Review: Verb patterns  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372004367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576DD44-4B12-4C95-B7D4-C76BE92391B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-18516600" y="365125"/>
            <a:ext cx="160020" cy="11156315"/>
          </a:xfrm>
        </p:spPr>
        <p:txBody>
          <a:bodyPr/>
          <a:lstStyle/>
          <a:p>
            <a:endParaRPr lang="en-US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93A26E67-65FF-44C2-B08B-24F1FCC0EEB6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838200" y="1165860"/>
            <a:ext cx="10515600" cy="5011103"/>
          </a:xfrm>
        </p:spPr>
        <p:txBody>
          <a:bodyPr/>
          <a:lstStyle/>
          <a:p>
            <a:r>
              <a:rPr lang="sr-Latn-ME" dirty="0"/>
              <a:t>Please, open your books, p42 and try to do exercise 1.</a:t>
            </a:r>
          </a:p>
          <a:p>
            <a:endParaRPr lang="sr-Latn-ME" dirty="0"/>
          </a:p>
          <a:p>
            <a:r>
              <a:rPr lang="sr-Latn-ME" dirty="0"/>
              <a:t>Now, please listen to Lars, who is from Sweden, but he lives in the UK now . Listen to four conversations. Tick the things in photos A-G that he buys. (p52)</a:t>
            </a:r>
          </a:p>
          <a:p>
            <a:pPr marL="0" indent="0">
              <a:buNone/>
            </a:pPr>
            <a:endParaRPr lang="sr-Latn-ME" dirty="0"/>
          </a:p>
          <a:p>
            <a:pPr marL="0" indent="0">
              <a:buNone/>
            </a:pPr>
            <a:endParaRPr lang="sr-Latn-ME" dirty="0"/>
          </a:p>
          <a:p>
            <a:pPr marL="0" indent="0">
              <a:buNone/>
            </a:pPr>
            <a:endParaRPr lang="sr-Latn-ME" dirty="0"/>
          </a:p>
          <a:p>
            <a:endParaRPr lang="en-US" dirty="0"/>
          </a:p>
        </p:txBody>
      </p:sp>
      <p:pic>
        <p:nvPicPr>
          <p:cNvPr id="4" name="09 R5.8">
            <a:hlinkClick r:id="" action="ppaction://media"/>
            <a:extLst>
              <a:ext uri="{FF2B5EF4-FFF2-40B4-BE49-F238E27FC236}">
                <a16:creationId xmlns:a16="http://schemas.microsoft.com/office/drawing/2014/main" id="{A8969D13-B756-4149-AD11-A82494DCA7E2}"/>
              </a:ext>
            </a:extLst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4"/>
          <a:stretch>
            <a:fillRect/>
          </a:stretch>
        </p:blipFill>
        <p:spPr>
          <a:xfrm>
            <a:off x="5791200" y="3878580"/>
            <a:ext cx="609600" cy="6096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53388033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38390" fill="hold"/>
                                        <p:tgtEl>
                                          <p:spTgt spid="4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audio>
              <p:cMediaNode vol="80000">
                <p:cTn id="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4"/>
                </p:tgtEl>
              </p:cMediaNode>
            </p:audio>
          </p:childTnLst>
        </p:cTn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1EBCB76-131D-4371-8652-77E414B2B72B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r-Latn-ME" dirty="0"/>
              <a:t>Real World: Explaining what you need</a:t>
            </a:r>
            <a:br>
              <a:rPr lang="sr-Latn-ME" dirty="0"/>
            </a:br>
            <a:endParaRPr lang="en-US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A7B4D7BB-A197-461F-A75C-A1DB3E22A33A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sr-Latn-ME" dirty="0"/>
              <a:t>Please, read the help with new vocabulary, p127, RW 5.1.</a:t>
            </a:r>
          </a:p>
          <a:p>
            <a:endParaRPr lang="sr-Latn-ME" dirty="0"/>
          </a:p>
          <a:p>
            <a:r>
              <a:rPr lang="sr-Latn-ME" dirty="0"/>
              <a:t>After that</a:t>
            </a:r>
            <a:r>
              <a:rPr lang="sr-Latn-ME"/>
              <a:t>, try to do exercise 3, p42, Student’s book.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237880788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EBF87F8-7F41-4A45-97C3-F054BBFBA66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-18699480" y="365125"/>
            <a:ext cx="342900" cy="12345035"/>
          </a:xfrm>
        </p:spPr>
        <p:txBody>
          <a:bodyPr/>
          <a:lstStyle/>
          <a:p>
            <a:endParaRPr lang="en-US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EF503AB3-CE6E-42AC-8388-8753284273F7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838200" y="571500"/>
            <a:ext cx="10515600" cy="5605463"/>
          </a:xfrm>
        </p:spPr>
        <p:txBody>
          <a:bodyPr/>
          <a:lstStyle/>
          <a:p>
            <a:r>
              <a:rPr lang="sr-Latn-ME" dirty="0"/>
              <a:t>Listen and practise the sentences in 3a)</a:t>
            </a:r>
          </a:p>
          <a:p>
            <a:endParaRPr lang="sr-Latn-ME" dirty="0"/>
          </a:p>
          <a:p>
            <a:endParaRPr lang="sr-Latn-ME" dirty="0"/>
          </a:p>
          <a:p>
            <a:endParaRPr lang="sr-Latn-ME" dirty="0"/>
          </a:p>
          <a:p>
            <a:endParaRPr lang="sr-Latn-ME" dirty="0"/>
          </a:p>
          <a:p>
            <a:r>
              <a:rPr lang="sr-Latn-ME" dirty="0"/>
              <a:t>Please, try to do exercise 5, p43, Student’s book.</a:t>
            </a:r>
          </a:p>
          <a:p>
            <a:endParaRPr lang="sr-Latn-ME" dirty="0"/>
          </a:p>
          <a:p>
            <a:pPr marL="0" indent="0">
              <a:buNone/>
            </a:pPr>
            <a:r>
              <a:rPr lang="sr-Latn-ME" dirty="0"/>
              <a:t>Also, do the exercise 1/2/3, p29, Workbook.</a:t>
            </a:r>
            <a:endParaRPr lang="en-US" dirty="0"/>
          </a:p>
        </p:txBody>
      </p:sp>
      <p:pic>
        <p:nvPicPr>
          <p:cNvPr id="4" name="10 R5.9">
            <a:hlinkClick r:id="" action="ppaction://media"/>
            <a:extLst>
              <a:ext uri="{FF2B5EF4-FFF2-40B4-BE49-F238E27FC236}">
                <a16:creationId xmlns:a16="http://schemas.microsoft.com/office/drawing/2014/main" id="{5E20F11A-5CF1-40B0-964A-61C458B58ADA}"/>
              </a:ext>
            </a:extLst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4"/>
          <a:stretch>
            <a:fillRect/>
          </a:stretch>
        </p:blipFill>
        <p:spPr>
          <a:xfrm>
            <a:off x="4922520" y="1386840"/>
            <a:ext cx="609600" cy="6096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923311723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02771" fill="hold"/>
                                        <p:tgtEl>
                                          <p:spTgt spid="4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audio>
              <p:cMediaNode vol="80000">
                <p:cTn id="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4"/>
                </p:tgtEl>
              </p:cMediaNode>
            </p:audio>
          </p:childTnLst>
        </p:cTn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76DC5668-F0AC-476D-B670-C6A4E7C9879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 flipH="1">
            <a:off x="-18516600" y="753745"/>
            <a:ext cx="8831580" cy="10264775"/>
          </a:xfrm>
        </p:spPr>
        <p:txBody>
          <a:bodyPr/>
          <a:lstStyle/>
          <a:p>
            <a:pPr algn="r"/>
            <a:endParaRPr lang="en-US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08E63BCD-D7E7-4255-B663-5A4068EC06AC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marL="0" indent="0" algn="r">
              <a:buNone/>
            </a:pPr>
            <a:r>
              <a:rPr lang="sr-Latn-ME" dirty="0"/>
              <a:t>Thank you for your attention!</a:t>
            </a:r>
          </a:p>
          <a:p>
            <a:pPr marL="0" indent="0" algn="r">
              <a:buNone/>
            </a:pPr>
            <a:endParaRPr lang="sr-Latn-ME" dirty="0"/>
          </a:p>
          <a:p>
            <a:pPr marL="0" indent="0" algn="r">
              <a:buNone/>
            </a:pPr>
            <a:r>
              <a:rPr lang="sr-Latn-ME" dirty="0"/>
              <a:t># hope to see you soon</a:t>
            </a:r>
          </a:p>
          <a:p>
            <a:pPr marL="0" indent="0" algn="r">
              <a:buNone/>
            </a:pPr>
            <a:endParaRPr lang="sr-Latn-ME" dirty="0"/>
          </a:p>
          <a:p>
            <a:pPr marL="0" indent="0" algn="r">
              <a:buNone/>
            </a:pPr>
            <a:r>
              <a:rPr lang="sr-Latn-ME" dirty="0"/>
              <a:t>Lecturer Ivana Milačić</a:t>
            </a:r>
          </a:p>
          <a:p>
            <a:pPr marL="0" indent="0" algn="r">
              <a:buNone/>
            </a:pPr>
            <a:r>
              <a:rPr lang="sr-Latn-ME" dirty="0"/>
              <a:t>ivana.milacic@udg.edu.me</a:t>
            </a:r>
            <a:endParaRPr lang="en-US" dirty="0"/>
          </a:p>
          <a:p>
            <a:pPr marL="0" indent="0" algn="r">
              <a:buNone/>
            </a:pP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52238708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 Them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 Them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 Them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F46216B-77A9-411A-B9D3-5023FCB70208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Office Theme</Template>
  <TotalTime>69</TotalTime>
  <Words>165</Words>
  <Application>Microsoft Office PowerPoint</Application>
  <PresentationFormat>Widescreen</PresentationFormat>
  <Paragraphs>27</Paragraphs>
  <Slides>5</Slides>
  <Notes>0</Notes>
  <HiddenSlides>0</HiddenSlides>
  <MMClips>2</MMClips>
  <ScaleCrop>false</ScaleCrop>
  <HeadingPairs>
    <vt:vector size="6" baseType="variant">
      <vt:variant>
        <vt:lpstr>Fonts Used</vt:lpstr>
      </vt:variant>
      <vt:variant>
        <vt:i4>3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5</vt:i4>
      </vt:variant>
    </vt:vector>
  </HeadingPairs>
  <TitlesOfParts>
    <vt:vector size="9" baseType="lpstr">
      <vt:lpstr>Arial</vt:lpstr>
      <vt:lpstr>Calibri</vt:lpstr>
      <vt:lpstr>Calibri Light</vt:lpstr>
      <vt:lpstr>Office Theme</vt:lpstr>
      <vt:lpstr>5D Is this what you mean?</vt:lpstr>
      <vt:lpstr>PowerPoint Presentation</vt:lpstr>
      <vt:lpstr>Real World: Explaining what you need </vt:lpstr>
      <vt:lpstr>PowerPoint Presentation</vt:lpstr>
      <vt:lpstr>PowerPoint Presentation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5D Is this what you mean?</dc:title>
  <dc:creator>Administrator</dc:creator>
  <cp:lastModifiedBy>Administrator</cp:lastModifiedBy>
  <cp:revision>9</cp:revision>
  <dcterms:created xsi:type="dcterms:W3CDTF">2020-04-28T15:28:07Z</dcterms:created>
  <dcterms:modified xsi:type="dcterms:W3CDTF">2020-04-28T17:21:43Z</dcterms:modified>
</cp:coreProperties>
</file>