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64" r:id="rId2"/>
    <p:sldId id="261" r:id="rId3"/>
    <p:sldId id="304" r:id="rId4"/>
    <p:sldId id="336" r:id="rId5"/>
    <p:sldId id="262" r:id="rId6"/>
    <p:sldId id="338" r:id="rId7"/>
    <p:sldId id="337" r:id="rId8"/>
    <p:sldId id="305" r:id="rId9"/>
    <p:sldId id="339" r:id="rId10"/>
    <p:sldId id="329" r:id="rId11"/>
    <p:sldId id="340" r:id="rId12"/>
    <p:sldId id="341" r:id="rId13"/>
    <p:sldId id="308" r:id="rId14"/>
    <p:sldId id="342" r:id="rId15"/>
    <p:sldId id="343" r:id="rId16"/>
    <p:sldId id="331" r:id="rId17"/>
    <p:sldId id="344" r:id="rId18"/>
    <p:sldId id="345" r:id="rId19"/>
    <p:sldId id="346" r:id="rId20"/>
    <p:sldId id="3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81"/>
    <a:srgbClr val="FF437D"/>
    <a:srgbClr val="F9D28B"/>
    <a:srgbClr val="F8C86E"/>
    <a:srgbClr val="9C6708"/>
    <a:srgbClr val="F4A71C"/>
    <a:srgbClr val="57CCC6"/>
    <a:srgbClr val="E2586C"/>
    <a:srgbClr val="66B4C8"/>
    <a:srgbClr val="E98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4570" autoAdjust="0"/>
  </p:normalViewPr>
  <p:slideViewPr>
    <p:cSldViewPr snapToGrid="0">
      <p:cViewPr>
        <p:scale>
          <a:sx n="69" d="100"/>
          <a:sy n="69" d="100"/>
        </p:scale>
        <p:origin x="-9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7DA96-57A7-4017-99EB-A62409E108C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4FB4-214B-4EA2-AE03-C7BAF97B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2D2E-EDE4-43BF-8E59-4753749E27E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12027-F336-42FB-886E-8F343D18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2027-F336-42FB-886E-8F343D18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263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8802005" y="1323126"/>
            <a:ext cx="2175810" cy="4593324"/>
            <a:chOff x="4404176" y="1781631"/>
            <a:chExt cx="2175810" cy="4593324"/>
          </a:xfrm>
        </p:grpSpPr>
        <p:grpSp>
          <p:nvGrpSpPr>
            <p:cNvPr id="11" name="Group 10"/>
            <p:cNvGrpSpPr/>
            <p:nvPr/>
          </p:nvGrpSpPr>
          <p:grpSpPr>
            <a:xfrm>
              <a:off x="5877387" y="1781631"/>
              <a:ext cx="352055" cy="28706"/>
              <a:chOff x="3605212" y="133352"/>
              <a:chExt cx="369888" cy="30160"/>
            </a:xfrm>
          </p:grpSpPr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3617912" y="133352"/>
                <a:ext cx="346075" cy="19050"/>
              </a:xfrm>
              <a:custGeom>
                <a:avLst/>
                <a:gdLst>
                  <a:gd name="T0" fmla="*/ 36 w 1309"/>
                  <a:gd name="T1" fmla="*/ 0 h 74"/>
                  <a:gd name="T2" fmla="*/ 1272 w 1309"/>
                  <a:gd name="T3" fmla="*/ 0 h 74"/>
                  <a:gd name="T4" fmla="*/ 1280 w 1309"/>
                  <a:gd name="T5" fmla="*/ 1 h 74"/>
                  <a:gd name="T6" fmla="*/ 1286 w 1309"/>
                  <a:gd name="T7" fmla="*/ 3 h 74"/>
                  <a:gd name="T8" fmla="*/ 1292 w 1309"/>
                  <a:gd name="T9" fmla="*/ 7 h 74"/>
                  <a:gd name="T10" fmla="*/ 1298 w 1309"/>
                  <a:gd name="T11" fmla="*/ 11 h 74"/>
                  <a:gd name="T12" fmla="*/ 1302 w 1309"/>
                  <a:gd name="T13" fmla="*/ 16 h 74"/>
                  <a:gd name="T14" fmla="*/ 1306 w 1309"/>
                  <a:gd name="T15" fmla="*/ 23 h 74"/>
                  <a:gd name="T16" fmla="*/ 1308 w 1309"/>
                  <a:gd name="T17" fmla="*/ 30 h 74"/>
                  <a:gd name="T18" fmla="*/ 1309 w 1309"/>
                  <a:gd name="T19" fmla="*/ 38 h 74"/>
                  <a:gd name="T20" fmla="*/ 1309 w 1309"/>
                  <a:gd name="T21" fmla="*/ 38 h 74"/>
                  <a:gd name="T22" fmla="*/ 1308 w 1309"/>
                  <a:gd name="T23" fmla="*/ 44 h 74"/>
                  <a:gd name="T24" fmla="*/ 1306 w 1309"/>
                  <a:gd name="T25" fmla="*/ 51 h 74"/>
                  <a:gd name="T26" fmla="*/ 1302 w 1309"/>
                  <a:gd name="T27" fmla="*/ 58 h 74"/>
                  <a:gd name="T28" fmla="*/ 1298 w 1309"/>
                  <a:gd name="T29" fmla="*/ 64 h 74"/>
                  <a:gd name="T30" fmla="*/ 1292 w 1309"/>
                  <a:gd name="T31" fmla="*/ 67 h 74"/>
                  <a:gd name="T32" fmla="*/ 1286 w 1309"/>
                  <a:gd name="T33" fmla="*/ 71 h 74"/>
                  <a:gd name="T34" fmla="*/ 1280 w 1309"/>
                  <a:gd name="T35" fmla="*/ 73 h 74"/>
                  <a:gd name="T36" fmla="*/ 1272 w 1309"/>
                  <a:gd name="T37" fmla="*/ 74 h 74"/>
                  <a:gd name="T38" fmla="*/ 36 w 1309"/>
                  <a:gd name="T39" fmla="*/ 74 h 74"/>
                  <a:gd name="T40" fmla="*/ 30 w 1309"/>
                  <a:gd name="T41" fmla="*/ 73 h 74"/>
                  <a:gd name="T42" fmla="*/ 23 w 1309"/>
                  <a:gd name="T43" fmla="*/ 71 h 74"/>
                  <a:gd name="T44" fmla="*/ 16 w 1309"/>
                  <a:gd name="T45" fmla="*/ 67 h 74"/>
                  <a:gd name="T46" fmla="*/ 10 w 1309"/>
                  <a:gd name="T47" fmla="*/ 64 h 74"/>
                  <a:gd name="T48" fmla="*/ 6 w 1309"/>
                  <a:gd name="T49" fmla="*/ 58 h 74"/>
                  <a:gd name="T50" fmla="*/ 2 w 1309"/>
                  <a:gd name="T51" fmla="*/ 51 h 74"/>
                  <a:gd name="T52" fmla="*/ 1 w 1309"/>
                  <a:gd name="T53" fmla="*/ 44 h 74"/>
                  <a:gd name="T54" fmla="*/ 0 w 1309"/>
                  <a:gd name="T55" fmla="*/ 38 h 74"/>
                  <a:gd name="T56" fmla="*/ 0 w 1309"/>
                  <a:gd name="T57" fmla="*/ 38 h 74"/>
                  <a:gd name="T58" fmla="*/ 1 w 1309"/>
                  <a:gd name="T59" fmla="*/ 30 h 74"/>
                  <a:gd name="T60" fmla="*/ 2 w 1309"/>
                  <a:gd name="T61" fmla="*/ 23 h 74"/>
                  <a:gd name="T62" fmla="*/ 6 w 1309"/>
                  <a:gd name="T63" fmla="*/ 16 h 74"/>
                  <a:gd name="T64" fmla="*/ 10 w 1309"/>
                  <a:gd name="T65" fmla="*/ 11 h 74"/>
                  <a:gd name="T66" fmla="*/ 16 w 1309"/>
                  <a:gd name="T67" fmla="*/ 7 h 74"/>
                  <a:gd name="T68" fmla="*/ 23 w 1309"/>
                  <a:gd name="T69" fmla="*/ 3 h 74"/>
                  <a:gd name="T70" fmla="*/ 30 w 1309"/>
                  <a:gd name="T71" fmla="*/ 1 h 74"/>
                  <a:gd name="T72" fmla="*/ 36 w 1309"/>
                  <a:gd name="T7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9" h="74">
                    <a:moveTo>
                      <a:pt x="36" y="0"/>
                    </a:moveTo>
                    <a:lnTo>
                      <a:pt x="1272" y="0"/>
                    </a:lnTo>
                    <a:lnTo>
                      <a:pt x="1280" y="1"/>
                    </a:lnTo>
                    <a:lnTo>
                      <a:pt x="1286" y="3"/>
                    </a:lnTo>
                    <a:lnTo>
                      <a:pt x="1292" y="7"/>
                    </a:lnTo>
                    <a:lnTo>
                      <a:pt x="1298" y="11"/>
                    </a:lnTo>
                    <a:lnTo>
                      <a:pt x="1302" y="16"/>
                    </a:lnTo>
                    <a:lnTo>
                      <a:pt x="1306" y="23"/>
                    </a:lnTo>
                    <a:lnTo>
                      <a:pt x="1308" y="30"/>
                    </a:lnTo>
                    <a:lnTo>
                      <a:pt x="1309" y="38"/>
                    </a:lnTo>
                    <a:lnTo>
                      <a:pt x="1309" y="38"/>
                    </a:lnTo>
                    <a:lnTo>
                      <a:pt x="1308" y="44"/>
                    </a:lnTo>
                    <a:lnTo>
                      <a:pt x="1306" y="51"/>
                    </a:lnTo>
                    <a:lnTo>
                      <a:pt x="1302" y="58"/>
                    </a:lnTo>
                    <a:lnTo>
                      <a:pt x="1298" y="64"/>
                    </a:lnTo>
                    <a:lnTo>
                      <a:pt x="1292" y="67"/>
                    </a:lnTo>
                    <a:lnTo>
                      <a:pt x="1286" y="71"/>
                    </a:lnTo>
                    <a:lnTo>
                      <a:pt x="1280" y="73"/>
                    </a:lnTo>
                    <a:lnTo>
                      <a:pt x="1272" y="74"/>
                    </a:lnTo>
                    <a:lnTo>
                      <a:pt x="36" y="74"/>
                    </a:lnTo>
                    <a:lnTo>
                      <a:pt x="30" y="73"/>
                    </a:lnTo>
                    <a:lnTo>
                      <a:pt x="23" y="71"/>
                    </a:lnTo>
                    <a:lnTo>
                      <a:pt x="16" y="67"/>
                    </a:lnTo>
                    <a:lnTo>
                      <a:pt x="10" y="64"/>
                    </a:lnTo>
                    <a:lnTo>
                      <a:pt x="6" y="58"/>
                    </a:lnTo>
                    <a:lnTo>
                      <a:pt x="2" y="51"/>
                    </a:lnTo>
                    <a:lnTo>
                      <a:pt x="1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13"/>
              <p:cNvSpPr>
                <a:spLocks noChangeArrowheads="1"/>
              </p:cNvSpPr>
              <p:nvPr/>
            </p:nvSpPr>
            <p:spPr bwMode="auto">
              <a:xfrm>
                <a:off x="3605212" y="142874"/>
                <a:ext cx="369888" cy="206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04176" y="2437389"/>
              <a:ext cx="28695" cy="965500"/>
              <a:chOff x="2057454" y="822328"/>
              <a:chExt cx="30149" cy="1014410"/>
            </a:xfrm>
          </p:grpSpPr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2057478" y="828677"/>
                <a:ext cx="19050" cy="200025"/>
              </a:xfrm>
              <a:custGeom>
                <a:avLst/>
                <a:gdLst>
                  <a:gd name="T0" fmla="*/ 0 w 74"/>
                  <a:gd name="T1" fmla="*/ 723 h 760"/>
                  <a:gd name="T2" fmla="*/ 0 w 74"/>
                  <a:gd name="T3" fmla="*/ 37 h 760"/>
                  <a:gd name="T4" fmla="*/ 1 w 74"/>
                  <a:gd name="T5" fmla="*/ 29 h 760"/>
                  <a:gd name="T6" fmla="*/ 3 w 74"/>
                  <a:gd name="T7" fmla="*/ 22 h 760"/>
                  <a:gd name="T8" fmla="*/ 7 w 74"/>
                  <a:gd name="T9" fmla="*/ 16 h 760"/>
                  <a:gd name="T10" fmla="*/ 11 w 74"/>
                  <a:gd name="T11" fmla="*/ 11 h 760"/>
                  <a:gd name="T12" fmla="*/ 16 w 74"/>
                  <a:gd name="T13" fmla="*/ 6 h 760"/>
                  <a:gd name="T14" fmla="*/ 23 w 74"/>
                  <a:gd name="T15" fmla="*/ 3 h 760"/>
                  <a:gd name="T16" fmla="*/ 30 w 74"/>
                  <a:gd name="T17" fmla="*/ 1 h 760"/>
                  <a:gd name="T18" fmla="*/ 38 w 74"/>
                  <a:gd name="T19" fmla="*/ 0 h 760"/>
                  <a:gd name="T20" fmla="*/ 38 w 74"/>
                  <a:gd name="T21" fmla="*/ 0 h 760"/>
                  <a:gd name="T22" fmla="*/ 44 w 74"/>
                  <a:gd name="T23" fmla="*/ 1 h 760"/>
                  <a:gd name="T24" fmla="*/ 51 w 74"/>
                  <a:gd name="T25" fmla="*/ 3 h 760"/>
                  <a:gd name="T26" fmla="*/ 58 w 74"/>
                  <a:gd name="T27" fmla="*/ 6 h 760"/>
                  <a:gd name="T28" fmla="*/ 63 w 74"/>
                  <a:gd name="T29" fmla="*/ 11 h 760"/>
                  <a:gd name="T30" fmla="*/ 67 w 74"/>
                  <a:gd name="T31" fmla="*/ 16 h 760"/>
                  <a:gd name="T32" fmla="*/ 71 w 74"/>
                  <a:gd name="T33" fmla="*/ 22 h 760"/>
                  <a:gd name="T34" fmla="*/ 73 w 74"/>
                  <a:gd name="T35" fmla="*/ 29 h 760"/>
                  <a:gd name="T36" fmla="*/ 74 w 74"/>
                  <a:gd name="T37" fmla="*/ 37 h 760"/>
                  <a:gd name="T38" fmla="*/ 74 w 74"/>
                  <a:gd name="T39" fmla="*/ 723 h 760"/>
                  <a:gd name="T40" fmla="*/ 73 w 74"/>
                  <a:gd name="T41" fmla="*/ 730 h 760"/>
                  <a:gd name="T42" fmla="*/ 71 w 74"/>
                  <a:gd name="T43" fmla="*/ 738 h 760"/>
                  <a:gd name="T44" fmla="*/ 67 w 74"/>
                  <a:gd name="T45" fmla="*/ 744 h 760"/>
                  <a:gd name="T46" fmla="*/ 63 w 74"/>
                  <a:gd name="T47" fmla="*/ 750 h 760"/>
                  <a:gd name="T48" fmla="*/ 58 w 74"/>
                  <a:gd name="T49" fmla="*/ 754 h 760"/>
                  <a:gd name="T50" fmla="*/ 51 w 74"/>
                  <a:gd name="T51" fmla="*/ 758 h 760"/>
                  <a:gd name="T52" fmla="*/ 44 w 74"/>
                  <a:gd name="T53" fmla="*/ 760 h 760"/>
                  <a:gd name="T54" fmla="*/ 38 w 74"/>
                  <a:gd name="T55" fmla="*/ 760 h 760"/>
                  <a:gd name="T56" fmla="*/ 38 w 74"/>
                  <a:gd name="T57" fmla="*/ 760 h 760"/>
                  <a:gd name="T58" fmla="*/ 30 w 74"/>
                  <a:gd name="T59" fmla="*/ 760 h 760"/>
                  <a:gd name="T60" fmla="*/ 23 w 74"/>
                  <a:gd name="T61" fmla="*/ 758 h 760"/>
                  <a:gd name="T62" fmla="*/ 16 w 74"/>
                  <a:gd name="T63" fmla="*/ 754 h 760"/>
                  <a:gd name="T64" fmla="*/ 11 w 74"/>
                  <a:gd name="T65" fmla="*/ 750 h 760"/>
                  <a:gd name="T66" fmla="*/ 7 w 74"/>
                  <a:gd name="T67" fmla="*/ 744 h 760"/>
                  <a:gd name="T68" fmla="*/ 3 w 74"/>
                  <a:gd name="T69" fmla="*/ 738 h 760"/>
                  <a:gd name="T70" fmla="*/ 1 w 74"/>
                  <a:gd name="T71" fmla="*/ 730 h 760"/>
                  <a:gd name="T72" fmla="*/ 0 w 74"/>
                  <a:gd name="T73" fmla="*/ 723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60">
                    <a:moveTo>
                      <a:pt x="0" y="723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723"/>
                    </a:lnTo>
                    <a:lnTo>
                      <a:pt x="73" y="730"/>
                    </a:lnTo>
                    <a:lnTo>
                      <a:pt x="71" y="738"/>
                    </a:lnTo>
                    <a:lnTo>
                      <a:pt x="67" y="744"/>
                    </a:lnTo>
                    <a:lnTo>
                      <a:pt x="63" y="750"/>
                    </a:lnTo>
                    <a:lnTo>
                      <a:pt x="58" y="754"/>
                    </a:lnTo>
                    <a:lnTo>
                      <a:pt x="51" y="758"/>
                    </a:lnTo>
                    <a:lnTo>
                      <a:pt x="44" y="760"/>
                    </a:lnTo>
                    <a:lnTo>
                      <a:pt x="38" y="760"/>
                    </a:lnTo>
                    <a:lnTo>
                      <a:pt x="38" y="760"/>
                    </a:lnTo>
                    <a:lnTo>
                      <a:pt x="30" y="760"/>
                    </a:lnTo>
                    <a:lnTo>
                      <a:pt x="23" y="758"/>
                    </a:lnTo>
                    <a:lnTo>
                      <a:pt x="16" y="754"/>
                    </a:lnTo>
                    <a:lnTo>
                      <a:pt x="11" y="750"/>
                    </a:lnTo>
                    <a:lnTo>
                      <a:pt x="7" y="744"/>
                    </a:lnTo>
                    <a:lnTo>
                      <a:pt x="3" y="738"/>
                    </a:lnTo>
                    <a:lnTo>
                      <a:pt x="1" y="730"/>
                    </a:lnTo>
                    <a:lnTo>
                      <a:pt x="0" y="723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2057454" y="1281117"/>
                <a:ext cx="19050" cy="155575"/>
              </a:xfrm>
              <a:custGeom>
                <a:avLst/>
                <a:gdLst>
                  <a:gd name="T0" fmla="*/ 0 w 74"/>
                  <a:gd name="T1" fmla="*/ 550 h 588"/>
                  <a:gd name="T2" fmla="*/ 0 w 74"/>
                  <a:gd name="T3" fmla="*/ 37 h 588"/>
                  <a:gd name="T4" fmla="*/ 1 w 74"/>
                  <a:gd name="T5" fmla="*/ 29 h 588"/>
                  <a:gd name="T6" fmla="*/ 3 w 74"/>
                  <a:gd name="T7" fmla="*/ 22 h 588"/>
                  <a:gd name="T8" fmla="*/ 7 w 74"/>
                  <a:gd name="T9" fmla="*/ 17 h 588"/>
                  <a:gd name="T10" fmla="*/ 11 w 74"/>
                  <a:gd name="T11" fmla="*/ 11 h 588"/>
                  <a:gd name="T12" fmla="*/ 16 w 74"/>
                  <a:gd name="T13" fmla="*/ 6 h 588"/>
                  <a:gd name="T14" fmla="*/ 23 w 74"/>
                  <a:gd name="T15" fmla="*/ 3 h 588"/>
                  <a:gd name="T16" fmla="*/ 30 w 74"/>
                  <a:gd name="T17" fmla="*/ 1 h 588"/>
                  <a:gd name="T18" fmla="*/ 38 w 74"/>
                  <a:gd name="T19" fmla="*/ 0 h 588"/>
                  <a:gd name="T20" fmla="*/ 38 w 74"/>
                  <a:gd name="T21" fmla="*/ 0 h 588"/>
                  <a:gd name="T22" fmla="*/ 44 w 74"/>
                  <a:gd name="T23" fmla="*/ 1 h 588"/>
                  <a:gd name="T24" fmla="*/ 51 w 74"/>
                  <a:gd name="T25" fmla="*/ 3 h 588"/>
                  <a:gd name="T26" fmla="*/ 58 w 74"/>
                  <a:gd name="T27" fmla="*/ 6 h 588"/>
                  <a:gd name="T28" fmla="*/ 63 w 74"/>
                  <a:gd name="T29" fmla="*/ 11 h 588"/>
                  <a:gd name="T30" fmla="*/ 67 w 74"/>
                  <a:gd name="T31" fmla="*/ 17 h 588"/>
                  <a:gd name="T32" fmla="*/ 71 w 74"/>
                  <a:gd name="T33" fmla="*/ 22 h 588"/>
                  <a:gd name="T34" fmla="*/ 73 w 74"/>
                  <a:gd name="T35" fmla="*/ 29 h 588"/>
                  <a:gd name="T36" fmla="*/ 74 w 74"/>
                  <a:gd name="T37" fmla="*/ 37 h 588"/>
                  <a:gd name="T38" fmla="*/ 74 w 74"/>
                  <a:gd name="T39" fmla="*/ 550 h 588"/>
                  <a:gd name="T40" fmla="*/ 73 w 74"/>
                  <a:gd name="T41" fmla="*/ 558 h 588"/>
                  <a:gd name="T42" fmla="*/ 71 w 74"/>
                  <a:gd name="T43" fmla="*/ 565 h 588"/>
                  <a:gd name="T44" fmla="*/ 67 w 74"/>
                  <a:gd name="T45" fmla="*/ 571 h 588"/>
                  <a:gd name="T46" fmla="*/ 63 w 74"/>
                  <a:gd name="T47" fmla="*/ 576 h 588"/>
                  <a:gd name="T48" fmla="*/ 58 w 74"/>
                  <a:gd name="T49" fmla="*/ 581 h 588"/>
                  <a:gd name="T50" fmla="*/ 51 w 74"/>
                  <a:gd name="T51" fmla="*/ 584 h 588"/>
                  <a:gd name="T52" fmla="*/ 44 w 74"/>
                  <a:gd name="T53" fmla="*/ 587 h 588"/>
                  <a:gd name="T54" fmla="*/ 38 w 74"/>
                  <a:gd name="T55" fmla="*/ 588 h 588"/>
                  <a:gd name="T56" fmla="*/ 38 w 74"/>
                  <a:gd name="T57" fmla="*/ 588 h 588"/>
                  <a:gd name="T58" fmla="*/ 30 w 74"/>
                  <a:gd name="T59" fmla="*/ 587 h 588"/>
                  <a:gd name="T60" fmla="*/ 23 w 74"/>
                  <a:gd name="T61" fmla="*/ 584 h 588"/>
                  <a:gd name="T62" fmla="*/ 16 w 74"/>
                  <a:gd name="T63" fmla="*/ 581 h 588"/>
                  <a:gd name="T64" fmla="*/ 11 w 74"/>
                  <a:gd name="T65" fmla="*/ 576 h 588"/>
                  <a:gd name="T66" fmla="*/ 7 w 74"/>
                  <a:gd name="T67" fmla="*/ 571 h 588"/>
                  <a:gd name="T68" fmla="*/ 3 w 74"/>
                  <a:gd name="T69" fmla="*/ 565 h 588"/>
                  <a:gd name="T70" fmla="*/ 1 w 74"/>
                  <a:gd name="T71" fmla="*/ 558 h 588"/>
                  <a:gd name="T72" fmla="*/ 0 w 74"/>
                  <a:gd name="T73" fmla="*/ 55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8">
                    <a:moveTo>
                      <a:pt x="0" y="550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7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550"/>
                    </a:lnTo>
                    <a:lnTo>
                      <a:pt x="73" y="558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6"/>
                    </a:lnTo>
                    <a:lnTo>
                      <a:pt x="58" y="581"/>
                    </a:lnTo>
                    <a:lnTo>
                      <a:pt x="51" y="584"/>
                    </a:lnTo>
                    <a:lnTo>
                      <a:pt x="44" y="587"/>
                    </a:lnTo>
                    <a:lnTo>
                      <a:pt x="38" y="588"/>
                    </a:lnTo>
                    <a:lnTo>
                      <a:pt x="38" y="588"/>
                    </a:lnTo>
                    <a:lnTo>
                      <a:pt x="30" y="587"/>
                    </a:lnTo>
                    <a:lnTo>
                      <a:pt x="23" y="584"/>
                    </a:lnTo>
                    <a:lnTo>
                      <a:pt x="16" y="581"/>
                    </a:lnTo>
                    <a:lnTo>
                      <a:pt x="11" y="576"/>
                    </a:lnTo>
                    <a:lnTo>
                      <a:pt x="7" y="571"/>
                    </a:lnTo>
                    <a:lnTo>
                      <a:pt x="3" y="565"/>
                    </a:lnTo>
                    <a:lnTo>
                      <a:pt x="1" y="558"/>
                    </a:lnTo>
                    <a:lnTo>
                      <a:pt x="0" y="550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2057473" y="1676404"/>
                <a:ext cx="19050" cy="155575"/>
              </a:xfrm>
              <a:custGeom>
                <a:avLst/>
                <a:gdLst>
                  <a:gd name="T0" fmla="*/ 0 w 74"/>
                  <a:gd name="T1" fmla="*/ 551 h 587"/>
                  <a:gd name="T2" fmla="*/ 0 w 74"/>
                  <a:gd name="T3" fmla="*/ 38 h 587"/>
                  <a:gd name="T4" fmla="*/ 1 w 74"/>
                  <a:gd name="T5" fmla="*/ 30 h 587"/>
                  <a:gd name="T6" fmla="*/ 3 w 74"/>
                  <a:gd name="T7" fmla="*/ 23 h 587"/>
                  <a:gd name="T8" fmla="*/ 7 w 74"/>
                  <a:gd name="T9" fmla="*/ 16 h 587"/>
                  <a:gd name="T10" fmla="*/ 11 w 74"/>
                  <a:gd name="T11" fmla="*/ 11 h 587"/>
                  <a:gd name="T12" fmla="*/ 16 w 74"/>
                  <a:gd name="T13" fmla="*/ 7 h 587"/>
                  <a:gd name="T14" fmla="*/ 23 w 74"/>
                  <a:gd name="T15" fmla="*/ 3 h 587"/>
                  <a:gd name="T16" fmla="*/ 30 w 74"/>
                  <a:gd name="T17" fmla="*/ 1 h 587"/>
                  <a:gd name="T18" fmla="*/ 38 w 74"/>
                  <a:gd name="T19" fmla="*/ 0 h 587"/>
                  <a:gd name="T20" fmla="*/ 38 w 74"/>
                  <a:gd name="T21" fmla="*/ 0 h 587"/>
                  <a:gd name="T22" fmla="*/ 44 w 74"/>
                  <a:gd name="T23" fmla="*/ 1 h 587"/>
                  <a:gd name="T24" fmla="*/ 51 w 74"/>
                  <a:gd name="T25" fmla="*/ 3 h 587"/>
                  <a:gd name="T26" fmla="*/ 58 w 74"/>
                  <a:gd name="T27" fmla="*/ 7 h 587"/>
                  <a:gd name="T28" fmla="*/ 63 w 74"/>
                  <a:gd name="T29" fmla="*/ 11 h 587"/>
                  <a:gd name="T30" fmla="*/ 67 w 74"/>
                  <a:gd name="T31" fmla="*/ 16 h 587"/>
                  <a:gd name="T32" fmla="*/ 71 w 74"/>
                  <a:gd name="T33" fmla="*/ 23 h 587"/>
                  <a:gd name="T34" fmla="*/ 73 w 74"/>
                  <a:gd name="T35" fmla="*/ 30 h 587"/>
                  <a:gd name="T36" fmla="*/ 74 w 74"/>
                  <a:gd name="T37" fmla="*/ 38 h 587"/>
                  <a:gd name="T38" fmla="*/ 74 w 74"/>
                  <a:gd name="T39" fmla="*/ 551 h 587"/>
                  <a:gd name="T40" fmla="*/ 73 w 74"/>
                  <a:gd name="T41" fmla="*/ 557 h 587"/>
                  <a:gd name="T42" fmla="*/ 71 w 74"/>
                  <a:gd name="T43" fmla="*/ 564 h 587"/>
                  <a:gd name="T44" fmla="*/ 67 w 74"/>
                  <a:gd name="T45" fmla="*/ 571 h 587"/>
                  <a:gd name="T46" fmla="*/ 63 w 74"/>
                  <a:gd name="T47" fmla="*/ 577 h 587"/>
                  <a:gd name="T48" fmla="*/ 58 w 74"/>
                  <a:gd name="T49" fmla="*/ 581 h 587"/>
                  <a:gd name="T50" fmla="*/ 51 w 74"/>
                  <a:gd name="T51" fmla="*/ 585 h 587"/>
                  <a:gd name="T52" fmla="*/ 44 w 74"/>
                  <a:gd name="T53" fmla="*/ 586 h 587"/>
                  <a:gd name="T54" fmla="*/ 38 w 74"/>
                  <a:gd name="T55" fmla="*/ 587 h 587"/>
                  <a:gd name="T56" fmla="*/ 38 w 74"/>
                  <a:gd name="T57" fmla="*/ 587 h 587"/>
                  <a:gd name="T58" fmla="*/ 30 w 74"/>
                  <a:gd name="T59" fmla="*/ 586 h 587"/>
                  <a:gd name="T60" fmla="*/ 23 w 74"/>
                  <a:gd name="T61" fmla="*/ 585 h 587"/>
                  <a:gd name="T62" fmla="*/ 16 w 74"/>
                  <a:gd name="T63" fmla="*/ 581 h 587"/>
                  <a:gd name="T64" fmla="*/ 11 w 74"/>
                  <a:gd name="T65" fmla="*/ 577 h 587"/>
                  <a:gd name="T66" fmla="*/ 7 w 74"/>
                  <a:gd name="T67" fmla="*/ 571 h 587"/>
                  <a:gd name="T68" fmla="*/ 3 w 74"/>
                  <a:gd name="T69" fmla="*/ 564 h 587"/>
                  <a:gd name="T70" fmla="*/ 1 w 74"/>
                  <a:gd name="T71" fmla="*/ 557 h 587"/>
                  <a:gd name="T72" fmla="*/ 0 w 74"/>
                  <a:gd name="T73" fmla="*/ 55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7">
                    <a:moveTo>
                      <a:pt x="0" y="551"/>
                    </a:move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3"/>
                    </a:lnTo>
                    <a:lnTo>
                      <a:pt x="73" y="30"/>
                    </a:lnTo>
                    <a:lnTo>
                      <a:pt x="74" y="38"/>
                    </a:lnTo>
                    <a:lnTo>
                      <a:pt x="74" y="551"/>
                    </a:lnTo>
                    <a:lnTo>
                      <a:pt x="73" y="557"/>
                    </a:lnTo>
                    <a:lnTo>
                      <a:pt x="71" y="564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58" y="581"/>
                    </a:lnTo>
                    <a:lnTo>
                      <a:pt x="51" y="585"/>
                    </a:lnTo>
                    <a:lnTo>
                      <a:pt x="44" y="586"/>
                    </a:lnTo>
                    <a:lnTo>
                      <a:pt x="38" y="587"/>
                    </a:lnTo>
                    <a:lnTo>
                      <a:pt x="38" y="587"/>
                    </a:lnTo>
                    <a:lnTo>
                      <a:pt x="30" y="586"/>
                    </a:lnTo>
                    <a:lnTo>
                      <a:pt x="23" y="585"/>
                    </a:lnTo>
                    <a:lnTo>
                      <a:pt x="16" y="581"/>
                    </a:lnTo>
                    <a:lnTo>
                      <a:pt x="11" y="577"/>
                    </a:lnTo>
                    <a:lnTo>
                      <a:pt x="7" y="571"/>
                    </a:lnTo>
                    <a:lnTo>
                      <a:pt x="3" y="564"/>
                    </a:lnTo>
                    <a:lnTo>
                      <a:pt x="1" y="557"/>
                    </a:lnTo>
                    <a:lnTo>
                      <a:pt x="0" y="551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9"/>
              <p:cNvSpPr>
                <a:spLocks noChangeArrowheads="1"/>
              </p:cNvSpPr>
              <p:nvPr/>
            </p:nvSpPr>
            <p:spPr bwMode="auto">
              <a:xfrm>
                <a:off x="2066965" y="822328"/>
                <a:ext cx="20638" cy="214313"/>
              </a:xfrm>
              <a:prstGeom prst="rect">
                <a:avLst/>
              </a:prstGeom>
              <a:gradFill flip="none" rotWithShape="1">
                <a:gsLst>
                  <a:gs pos="6140">
                    <a:schemeClr val="tx1">
                      <a:lumMod val="50000"/>
                      <a:lumOff val="50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2066960" y="1276353"/>
                <a:ext cx="20638" cy="165101"/>
              </a:xfrm>
              <a:prstGeom prst="rect">
                <a:avLst/>
              </a:prstGeom>
              <a:gradFill flip="none" rotWithShape="1">
                <a:gsLst>
                  <a:gs pos="6140">
                    <a:schemeClr val="tx1">
                      <a:lumMod val="50000"/>
                      <a:lumOff val="50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2066925" y="1670049"/>
                <a:ext cx="20638" cy="166689"/>
              </a:xfrm>
              <a:prstGeom prst="rect">
                <a:avLst/>
              </a:prstGeom>
              <a:gradFill flip="none" rotWithShape="1">
                <a:gsLst>
                  <a:gs pos="6140">
                    <a:schemeClr val="tx1">
                      <a:lumMod val="50000"/>
                      <a:lumOff val="50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29886" y="1805805"/>
              <a:ext cx="2150100" cy="4569150"/>
            </a:xfrm>
            <a:custGeom>
              <a:avLst/>
              <a:gdLst>
                <a:gd name="T0" fmla="*/ 7316 w 8536"/>
                <a:gd name="T1" fmla="*/ 1 h 18144"/>
                <a:gd name="T2" fmla="*/ 7508 w 8536"/>
                <a:gd name="T3" fmla="*/ 26 h 18144"/>
                <a:gd name="T4" fmla="*/ 7691 w 8536"/>
                <a:gd name="T5" fmla="*/ 77 h 18144"/>
                <a:gd name="T6" fmla="*/ 7862 w 8536"/>
                <a:gd name="T7" fmla="*/ 155 h 18144"/>
                <a:gd name="T8" fmla="*/ 8018 w 8536"/>
                <a:gd name="T9" fmla="*/ 255 h 18144"/>
                <a:gd name="T10" fmla="*/ 8158 w 8536"/>
                <a:gd name="T11" fmla="*/ 377 h 18144"/>
                <a:gd name="T12" fmla="*/ 8279 w 8536"/>
                <a:gd name="T13" fmla="*/ 517 h 18144"/>
                <a:gd name="T14" fmla="*/ 8380 w 8536"/>
                <a:gd name="T15" fmla="*/ 674 h 18144"/>
                <a:gd name="T16" fmla="*/ 8457 w 8536"/>
                <a:gd name="T17" fmla="*/ 845 h 18144"/>
                <a:gd name="T18" fmla="*/ 8510 w 8536"/>
                <a:gd name="T19" fmla="*/ 1027 h 18144"/>
                <a:gd name="T20" fmla="*/ 8535 w 8536"/>
                <a:gd name="T21" fmla="*/ 1218 h 18144"/>
                <a:gd name="T22" fmla="*/ 8535 w 8536"/>
                <a:gd name="T23" fmla="*/ 16924 h 18144"/>
                <a:gd name="T24" fmla="*/ 8510 w 8536"/>
                <a:gd name="T25" fmla="*/ 17117 h 18144"/>
                <a:gd name="T26" fmla="*/ 8457 w 8536"/>
                <a:gd name="T27" fmla="*/ 17299 h 18144"/>
                <a:gd name="T28" fmla="*/ 8380 w 8536"/>
                <a:gd name="T29" fmla="*/ 17470 h 18144"/>
                <a:gd name="T30" fmla="*/ 8279 w 8536"/>
                <a:gd name="T31" fmla="*/ 17626 h 18144"/>
                <a:gd name="T32" fmla="*/ 8158 w 8536"/>
                <a:gd name="T33" fmla="*/ 17767 h 18144"/>
                <a:gd name="T34" fmla="*/ 8018 w 8536"/>
                <a:gd name="T35" fmla="*/ 17888 h 18144"/>
                <a:gd name="T36" fmla="*/ 7862 w 8536"/>
                <a:gd name="T37" fmla="*/ 17988 h 18144"/>
                <a:gd name="T38" fmla="*/ 7691 w 8536"/>
                <a:gd name="T39" fmla="*/ 18065 h 18144"/>
                <a:gd name="T40" fmla="*/ 7508 w 8536"/>
                <a:gd name="T41" fmla="*/ 18118 h 18144"/>
                <a:gd name="T42" fmla="*/ 7316 w 8536"/>
                <a:gd name="T43" fmla="*/ 18143 h 18144"/>
                <a:gd name="T44" fmla="*/ 1220 w 8536"/>
                <a:gd name="T45" fmla="*/ 18143 h 18144"/>
                <a:gd name="T46" fmla="*/ 1027 w 8536"/>
                <a:gd name="T47" fmla="*/ 18118 h 18144"/>
                <a:gd name="T48" fmla="*/ 845 w 8536"/>
                <a:gd name="T49" fmla="*/ 18065 h 18144"/>
                <a:gd name="T50" fmla="*/ 674 w 8536"/>
                <a:gd name="T51" fmla="*/ 17988 h 18144"/>
                <a:gd name="T52" fmla="*/ 518 w 8536"/>
                <a:gd name="T53" fmla="*/ 17888 h 18144"/>
                <a:gd name="T54" fmla="*/ 377 w 8536"/>
                <a:gd name="T55" fmla="*/ 17767 h 18144"/>
                <a:gd name="T56" fmla="*/ 256 w 8536"/>
                <a:gd name="T57" fmla="*/ 17626 h 18144"/>
                <a:gd name="T58" fmla="*/ 156 w 8536"/>
                <a:gd name="T59" fmla="*/ 17470 h 18144"/>
                <a:gd name="T60" fmla="*/ 78 w 8536"/>
                <a:gd name="T61" fmla="*/ 17299 h 18144"/>
                <a:gd name="T62" fmla="*/ 26 w 8536"/>
                <a:gd name="T63" fmla="*/ 17117 h 18144"/>
                <a:gd name="T64" fmla="*/ 2 w 8536"/>
                <a:gd name="T65" fmla="*/ 16924 h 18144"/>
                <a:gd name="T66" fmla="*/ 2 w 8536"/>
                <a:gd name="T67" fmla="*/ 1218 h 18144"/>
                <a:gd name="T68" fmla="*/ 26 w 8536"/>
                <a:gd name="T69" fmla="*/ 1027 h 18144"/>
                <a:gd name="T70" fmla="*/ 78 w 8536"/>
                <a:gd name="T71" fmla="*/ 845 h 18144"/>
                <a:gd name="T72" fmla="*/ 156 w 8536"/>
                <a:gd name="T73" fmla="*/ 674 h 18144"/>
                <a:gd name="T74" fmla="*/ 256 w 8536"/>
                <a:gd name="T75" fmla="*/ 517 h 18144"/>
                <a:gd name="T76" fmla="*/ 377 w 8536"/>
                <a:gd name="T77" fmla="*/ 377 h 18144"/>
                <a:gd name="T78" fmla="*/ 518 w 8536"/>
                <a:gd name="T79" fmla="*/ 255 h 18144"/>
                <a:gd name="T80" fmla="*/ 674 w 8536"/>
                <a:gd name="T81" fmla="*/ 155 h 18144"/>
                <a:gd name="T82" fmla="*/ 845 w 8536"/>
                <a:gd name="T83" fmla="*/ 77 h 18144"/>
                <a:gd name="T84" fmla="*/ 1027 w 8536"/>
                <a:gd name="T85" fmla="*/ 26 h 18144"/>
                <a:gd name="T86" fmla="*/ 1220 w 8536"/>
                <a:gd name="T87" fmla="*/ 1 h 1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36" h="18144">
                  <a:moveTo>
                    <a:pt x="1286" y="0"/>
                  </a:moveTo>
                  <a:lnTo>
                    <a:pt x="7249" y="0"/>
                  </a:lnTo>
                  <a:lnTo>
                    <a:pt x="7316" y="1"/>
                  </a:lnTo>
                  <a:lnTo>
                    <a:pt x="7381" y="5"/>
                  </a:lnTo>
                  <a:lnTo>
                    <a:pt x="7446" y="15"/>
                  </a:lnTo>
                  <a:lnTo>
                    <a:pt x="7508" y="26"/>
                  </a:lnTo>
                  <a:lnTo>
                    <a:pt x="7570" y="40"/>
                  </a:lnTo>
                  <a:lnTo>
                    <a:pt x="7632" y="58"/>
                  </a:lnTo>
                  <a:lnTo>
                    <a:pt x="7691" y="77"/>
                  </a:lnTo>
                  <a:lnTo>
                    <a:pt x="7749" y="101"/>
                  </a:lnTo>
                  <a:lnTo>
                    <a:pt x="7806" y="126"/>
                  </a:lnTo>
                  <a:lnTo>
                    <a:pt x="7862" y="155"/>
                  </a:lnTo>
                  <a:lnTo>
                    <a:pt x="7916" y="186"/>
                  </a:lnTo>
                  <a:lnTo>
                    <a:pt x="7968" y="220"/>
                  </a:lnTo>
                  <a:lnTo>
                    <a:pt x="8018" y="255"/>
                  </a:lnTo>
                  <a:lnTo>
                    <a:pt x="8067" y="294"/>
                  </a:lnTo>
                  <a:lnTo>
                    <a:pt x="8114" y="334"/>
                  </a:lnTo>
                  <a:lnTo>
                    <a:pt x="8158" y="377"/>
                  </a:lnTo>
                  <a:lnTo>
                    <a:pt x="8201" y="422"/>
                  </a:lnTo>
                  <a:lnTo>
                    <a:pt x="8242" y="468"/>
                  </a:lnTo>
                  <a:lnTo>
                    <a:pt x="8279" y="517"/>
                  </a:lnTo>
                  <a:lnTo>
                    <a:pt x="8316" y="567"/>
                  </a:lnTo>
                  <a:lnTo>
                    <a:pt x="8349" y="620"/>
                  </a:lnTo>
                  <a:lnTo>
                    <a:pt x="8380" y="674"/>
                  </a:lnTo>
                  <a:lnTo>
                    <a:pt x="8408" y="728"/>
                  </a:lnTo>
                  <a:lnTo>
                    <a:pt x="8434" y="785"/>
                  </a:lnTo>
                  <a:lnTo>
                    <a:pt x="8457" y="845"/>
                  </a:lnTo>
                  <a:lnTo>
                    <a:pt x="8478" y="904"/>
                  </a:lnTo>
                  <a:lnTo>
                    <a:pt x="8495" y="964"/>
                  </a:lnTo>
                  <a:lnTo>
                    <a:pt x="8510" y="1027"/>
                  </a:lnTo>
                  <a:lnTo>
                    <a:pt x="8521" y="1090"/>
                  </a:lnTo>
                  <a:lnTo>
                    <a:pt x="8529" y="1153"/>
                  </a:lnTo>
                  <a:lnTo>
                    <a:pt x="8535" y="1218"/>
                  </a:lnTo>
                  <a:lnTo>
                    <a:pt x="8536" y="1285"/>
                  </a:lnTo>
                  <a:lnTo>
                    <a:pt x="8536" y="16858"/>
                  </a:lnTo>
                  <a:lnTo>
                    <a:pt x="8535" y="16924"/>
                  </a:lnTo>
                  <a:lnTo>
                    <a:pt x="8529" y="16989"/>
                  </a:lnTo>
                  <a:lnTo>
                    <a:pt x="8521" y="17054"/>
                  </a:lnTo>
                  <a:lnTo>
                    <a:pt x="8510" y="17117"/>
                  </a:lnTo>
                  <a:lnTo>
                    <a:pt x="8495" y="17178"/>
                  </a:lnTo>
                  <a:lnTo>
                    <a:pt x="8478" y="17240"/>
                  </a:lnTo>
                  <a:lnTo>
                    <a:pt x="8457" y="17299"/>
                  </a:lnTo>
                  <a:lnTo>
                    <a:pt x="8434" y="17357"/>
                  </a:lnTo>
                  <a:lnTo>
                    <a:pt x="8408" y="17414"/>
                  </a:lnTo>
                  <a:lnTo>
                    <a:pt x="8380" y="17470"/>
                  </a:lnTo>
                  <a:lnTo>
                    <a:pt x="8349" y="17524"/>
                  </a:lnTo>
                  <a:lnTo>
                    <a:pt x="8316" y="17576"/>
                  </a:lnTo>
                  <a:lnTo>
                    <a:pt x="8279" y="17626"/>
                  </a:lnTo>
                  <a:lnTo>
                    <a:pt x="8242" y="17675"/>
                  </a:lnTo>
                  <a:lnTo>
                    <a:pt x="8201" y="17722"/>
                  </a:lnTo>
                  <a:lnTo>
                    <a:pt x="8158" y="17767"/>
                  </a:lnTo>
                  <a:lnTo>
                    <a:pt x="8114" y="17809"/>
                  </a:lnTo>
                  <a:lnTo>
                    <a:pt x="8067" y="17850"/>
                  </a:lnTo>
                  <a:lnTo>
                    <a:pt x="8018" y="17888"/>
                  </a:lnTo>
                  <a:lnTo>
                    <a:pt x="7968" y="17924"/>
                  </a:lnTo>
                  <a:lnTo>
                    <a:pt x="7916" y="17957"/>
                  </a:lnTo>
                  <a:lnTo>
                    <a:pt x="7862" y="17988"/>
                  </a:lnTo>
                  <a:lnTo>
                    <a:pt x="7806" y="18016"/>
                  </a:lnTo>
                  <a:lnTo>
                    <a:pt x="7749" y="18043"/>
                  </a:lnTo>
                  <a:lnTo>
                    <a:pt x="7691" y="18065"/>
                  </a:lnTo>
                  <a:lnTo>
                    <a:pt x="7632" y="18086"/>
                  </a:lnTo>
                  <a:lnTo>
                    <a:pt x="7570" y="18103"/>
                  </a:lnTo>
                  <a:lnTo>
                    <a:pt x="7508" y="18118"/>
                  </a:lnTo>
                  <a:lnTo>
                    <a:pt x="7446" y="18129"/>
                  </a:lnTo>
                  <a:lnTo>
                    <a:pt x="7381" y="18137"/>
                  </a:lnTo>
                  <a:lnTo>
                    <a:pt x="7316" y="18143"/>
                  </a:lnTo>
                  <a:lnTo>
                    <a:pt x="7249" y="18144"/>
                  </a:lnTo>
                  <a:lnTo>
                    <a:pt x="1286" y="18144"/>
                  </a:lnTo>
                  <a:lnTo>
                    <a:pt x="1220" y="18143"/>
                  </a:lnTo>
                  <a:lnTo>
                    <a:pt x="1155" y="18137"/>
                  </a:lnTo>
                  <a:lnTo>
                    <a:pt x="1091" y="18129"/>
                  </a:lnTo>
                  <a:lnTo>
                    <a:pt x="1027" y="18118"/>
                  </a:lnTo>
                  <a:lnTo>
                    <a:pt x="966" y="18103"/>
                  </a:lnTo>
                  <a:lnTo>
                    <a:pt x="904" y="18086"/>
                  </a:lnTo>
                  <a:lnTo>
                    <a:pt x="845" y="18065"/>
                  </a:lnTo>
                  <a:lnTo>
                    <a:pt x="787" y="18043"/>
                  </a:lnTo>
                  <a:lnTo>
                    <a:pt x="730" y="18016"/>
                  </a:lnTo>
                  <a:lnTo>
                    <a:pt x="674" y="17988"/>
                  </a:lnTo>
                  <a:lnTo>
                    <a:pt x="620" y="17957"/>
                  </a:lnTo>
                  <a:lnTo>
                    <a:pt x="569" y="17924"/>
                  </a:lnTo>
                  <a:lnTo>
                    <a:pt x="518" y="17888"/>
                  </a:lnTo>
                  <a:lnTo>
                    <a:pt x="470" y="17850"/>
                  </a:lnTo>
                  <a:lnTo>
                    <a:pt x="423" y="17809"/>
                  </a:lnTo>
                  <a:lnTo>
                    <a:pt x="377" y="17767"/>
                  </a:lnTo>
                  <a:lnTo>
                    <a:pt x="335" y="17722"/>
                  </a:lnTo>
                  <a:lnTo>
                    <a:pt x="295" y="17675"/>
                  </a:lnTo>
                  <a:lnTo>
                    <a:pt x="256" y="17626"/>
                  </a:lnTo>
                  <a:lnTo>
                    <a:pt x="221" y="17576"/>
                  </a:lnTo>
                  <a:lnTo>
                    <a:pt x="187" y="17524"/>
                  </a:lnTo>
                  <a:lnTo>
                    <a:pt x="156" y="17470"/>
                  </a:lnTo>
                  <a:lnTo>
                    <a:pt x="128" y="17414"/>
                  </a:lnTo>
                  <a:lnTo>
                    <a:pt x="101" y="17357"/>
                  </a:lnTo>
                  <a:lnTo>
                    <a:pt x="78" y="17299"/>
                  </a:lnTo>
                  <a:lnTo>
                    <a:pt x="58" y="17240"/>
                  </a:lnTo>
                  <a:lnTo>
                    <a:pt x="41" y="17178"/>
                  </a:lnTo>
                  <a:lnTo>
                    <a:pt x="26" y="17117"/>
                  </a:lnTo>
                  <a:lnTo>
                    <a:pt x="15" y="17054"/>
                  </a:lnTo>
                  <a:lnTo>
                    <a:pt x="7" y="16989"/>
                  </a:lnTo>
                  <a:lnTo>
                    <a:pt x="2" y="16924"/>
                  </a:lnTo>
                  <a:lnTo>
                    <a:pt x="0" y="16858"/>
                  </a:lnTo>
                  <a:lnTo>
                    <a:pt x="0" y="1285"/>
                  </a:lnTo>
                  <a:lnTo>
                    <a:pt x="2" y="1218"/>
                  </a:lnTo>
                  <a:lnTo>
                    <a:pt x="7" y="1153"/>
                  </a:lnTo>
                  <a:lnTo>
                    <a:pt x="15" y="1090"/>
                  </a:lnTo>
                  <a:lnTo>
                    <a:pt x="26" y="1027"/>
                  </a:lnTo>
                  <a:lnTo>
                    <a:pt x="41" y="964"/>
                  </a:lnTo>
                  <a:lnTo>
                    <a:pt x="58" y="904"/>
                  </a:lnTo>
                  <a:lnTo>
                    <a:pt x="78" y="845"/>
                  </a:lnTo>
                  <a:lnTo>
                    <a:pt x="101" y="785"/>
                  </a:lnTo>
                  <a:lnTo>
                    <a:pt x="128" y="728"/>
                  </a:lnTo>
                  <a:lnTo>
                    <a:pt x="156" y="674"/>
                  </a:lnTo>
                  <a:lnTo>
                    <a:pt x="187" y="620"/>
                  </a:lnTo>
                  <a:lnTo>
                    <a:pt x="221" y="567"/>
                  </a:lnTo>
                  <a:lnTo>
                    <a:pt x="256" y="517"/>
                  </a:lnTo>
                  <a:lnTo>
                    <a:pt x="295" y="468"/>
                  </a:lnTo>
                  <a:lnTo>
                    <a:pt x="335" y="422"/>
                  </a:lnTo>
                  <a:lnTo>
                    <a:pt x="377" y="377"/>
                  </a:lnTo>
                  <a:lnTo>
                    <a:pt x="423" y="334"/>
                  </a:lnTo>
                  <a:lnTo>
                    <a:pt x="470" y="294"/>
                  </a:lnTo>
                  <a:lnTo>
                    <a:pt x="518" y="255"/>
                  </a:lnTo>
                  <a:lnTo>
                    <a:pt x="569" y="220"/>
                  </a:lnTo>
                  <a:lnTo>
                    <a:pt x="620" y="186"/>
                  </a:lnTo>
                  <a:lnTo>
                    <a:pt x="674" y="155"/>
                  </a:lnTo>
                  <a:lnTo>
                    <a:pt x="730" y="126"/>
                  </a:lnTo>
                  <a:lnTo>
                    <a:pt x="787" y="101"/>
                  </a:lnTo>
                  <a:lnTo>
                    <a:pt x="845" y="77"/>
                  </a:lnTo>
                  <a:lnTo>
                    <a:pt x="904" y="58"/>
                  </a:lnTo>
                  <a:lnTo>
                    <a:pt x="966" y="40"/>
                  </a:lnTo>
                  <a:lnTo>
                    <a:pt x="1027" y="26"/>
                  </a:lnTo>
                  <a:lnTo>
                    <a:pt x="1091" y="15"/>
                  </a:lnTo>
                  <a:lnTo>
                    <a:pt x="1155" y="5"/>
                  </a:lnTo>
                  <a:lnTo>
                    <a:pt x="1220" y="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51040" y="1826959"/>
              <a:ext cx="2107793" cy="4526843"/>
            </a:xfrm>
            <a:custGeom>
              <a:avLst/>
              <a:gdLst>
                <a:gd name="T0" fmla="*/ 7245 w 8370"/>
                <a:gd name="T1" fmla="*/ 2 h 17971"/>
                <a:gd name="T2" fmla="*/ 7422 w 8370"/>
                <a:gd name="T3" fmla="*/ 24 h 17971"/>
                <a:gd name="T4" fmla="*/ 7591 w 8370"/>
                <a:gd name="T5" fmla="*/ 72 h 17971"/>
                <a:gd name="T6" fmla="*/ 7748 w 8370"/>
                <a:gd name="T7" fmla="*/ 143 h 17971"/>
                <a:gd name="T8" fmla="*/ 7892 w 8370"/>
                <a:gd name="T9" fmla="*/ 236 h 17971"/>
                <a:gd name="T10" fmla="*/ 8022 w 8370"/>
                <a:gd name="T11" fmla="*/ 348 h 17971"/>
                <a:gd name="T12" fmla="*/ 8134 w 8370"/>
                <a:gd name="T13" fmla="*/ 477 h 17971"/>
                <a:gd name="T14" fmla="*/ 8226 w 8370"/>
                <a:gd name="T15" fmla="*/ 622 h 17971"/>
                <a:gd name="T16" fmla="*/ 8298 w 8370"/>
                <a:gd name="T17" fmla="*/ 779 h 17971"/>
                <a:gd name="T18" fmla="*/ 8346 w 8370"/>
                <a:gd name="T19" fmla="*/ 947 h 17971"/>
                <a:gd name="T20" fmla="*/ 8369 w 8370"/>
                <a:gd name="T21" fmla="*/ 1124 h 17971"/>
                <a:gd name="T22" fmla="*/ 8369 w 8370"/>
                <a:gd name="T23" fmla="*/ 16847 h 17971"/>
                <a:gd name="T24" fmla="*/ 8346 w 8370"/>
                <a:gd name="T25" fmla="*/ 17024 h 17971"/>
                <a:gd name="T26" fmla="*/ 8298 w 8370"/>
                <a:gd name="T27" fmla="*/ 17193 h 17971"/>
                <a:gd name="T28" fmla="*/ 8226 w 8370"/>
                <a:gd name="T29" fmla="*/ 17350 h 17971"/>
                <a:gd name="T30" fmla="*/ 8134 w 8370"/>
                <a:gd name="T31" fmla="*/ 17494 h 17971"/>
                <a:gd name="T32" fmla="*/ 8022 w 8370"/>
                <a:gd name="T33" fmla="*/ 17624 h 17971"/>
                <a:gd name="T34" fmla="*/ 7892 w 8370"/>
                <a:gd name="T35" fmla="*/ 17735 h 17971"/>
                <a:gd name="T36" fmla="*/ 7748 w 8370"/>
                <a:gd name="T37" fmla="*/ 17828 h 17971"/>
                <a:gd name="T38" fmla="*/ 7591 w 8370"/>
                <a:gd name="T39" fmla="*/ 17900 h 17971"/>
                <a:gd name="T40" fmla="*/ 7422 w 8370"/>
                <a:gd name="T41" fmla="*/ 17947 h 17971"/>
                <a:gd name="T42" fmla="*/ 7245 w 8370"/>
                <a:gd name="T43" fmla="*/ 17970 h 17971"/>
                <a:gd name="T44" fmla="*/ 1125 w 8370"/>
                <a:gd name="T45" fmla="*/ 17970 h 17971"/>
                <a:gd name="T46" fmla="*/ 948 w 8370"/>
                <a:gd name="T47" fmla="*/ 17947 h 17971"/>
                <a:gd name="T48" fmla="*/ 779 w 8370"/>
                <a:gd name="T49" fmla="*/ 17900 h 17971"/>
                <a:gd name="T50" fmla="*/ 622 w 8370"/>
                <a:gd name="T51" fmla="*/ 17828 h 17971"/>
                <a:gd name="T52" fmla="*/ 478 w 8370"/>
                <a:gd name="T53" fmla="*/ 17735 h 17971"/>
                <a:gd name="T54" fmla="*/ 349 w 8370"/>
                <a:gd name="T55" fmla="*/ 17624 h 17971"/>
                <a:gd name="T56" fmla="*/ 236 w 8370"/>
                <a:gd name="T57" fmla="*/ 17494 h 17971"/>
                <a:gd name="T58" fmla="*/ 144 w 8370"/>
                <a:gd name="T59" fmla="*/ 17350 h 17971"/>
                <a:gd name="T60" fmla="*/ 73 w 8370"/>
                <a:gd name="T61" fmla="*/ 17193 h 17971"/>
                <a:gd name="T62" fmla="*/ 24 w 8370"/>
                <a:gd name="T63" fmla="*/ 17024 h 17971"/>
                <a:gd name="T64" fmla="*/ 2 w 8370"/>
                <a:gd name="T65" fmla="*/ 16847 h 17971"/>
                <a:gd name="T66" fmla="*/ 2 w 8370"/>
                <a:gd name="T67" fmla="*/ 1124 h 17971"/>
                <a:gd name="T68" fmla="*/ 24 w 8370"/>
                <a:gd name="T69" fmla="*/ 947 h 17971"/>
                <a:gd name="T70" fmla="*/ 73 w 8370"/>
                <a:gd name="T71" fmla="*/ 779 h 17971"/>
                <a:gd name="T72" fmla="*/ 144 w 8370"/>
                <a:gd name="T73" fmla="*/ 622 h 17971"/>
                <a:gd name="T74" fmla="*/ 236 w 8370"/>
                <a:gd name="T75" fmla="*/ 477 h 17971"/>
                <a:gd name="T76" fmla="*/ 349 w 8370"/>
                <a:gd name="T77" fmla="*/ 348 h 17971"/>
                <a:gd name="T78" fmla="*/ 478 w 8370"/>
                <a:gd name="T79" fmla="*/ 236 h 17971"/>
                <a:gd name="T80" fmla="*/ 622 w 8370"/>
                <a:gd name="T81" fmla="*/ 143 h 17971"/>
                <a:gd name="T82" fmla="*/ 779 w 8370"/>
                <a:gd name="T83" fmla="*/ 72 h 17971"/>
                <a:gd name="T84" fmla="*/ 948 w 8370"/>
                <a:gd name="T85" fmla="*/ 24 h 17971"/>
                <a:gd name="T86" fmla="*/ 1125 w 8370"/>
                <a:gd name="T87" fmla="*/ 2 h 17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70" h="17971">
                  <a:moveTo>
                    <a:pt x="1186" y="0"/>
                  </a:moveTo>
                  <a:lnTo>
                    <a:pt x="7184" y="0"/>
                  </a:lnTo>
                  <a:lnTo>
                    <a:pt x="7245" y="2"/>
                  </a:lnTo>
                  <a:lnTo>
                    <a:pt x="7304" y="6"/>
                  </a:lnTo>
                  <a:lnTo>
                    <a:pt x="7364" y="14"/>
                  </a:lnTo>
                  <a:lnTo>
                    <a:pt x="7422" y="24"/>
                  </a:lnTo>
                  <a:lnTo>
                    <a:pt x="7480" y="37"/>
                  </a:lnTo>
                  <a:lnTo>
                    <a:pt x="7536" y="53"/>
                  </a:lnTo>
                  <a:lnTo>
                    <a:pt x="7591" y="72"/>
                  </a:lnTo>
                  <a:lnTo>
                    <a:pt x="7644" y="94"/>
                  </a:lnTo>
                  <a:lnTo>
                    <a:pt x="7697" y="117"/>
                  </a:lnTo>
                  <a:lnTo>
                    <a:pt x="7748" y="143"/>
                  </a:lnTo>
                  <a:lnTo>
                    <a:pt x="7798" y="173"/>
                  </a:lnTo>
                  <a:lnTo>
                    <a:pt x="7846" y="203"/>
                  </a:lnTo>
                  <a:lnTo>
                    <a:pt x="7892" y="236"/>
                  </a:lnTo>
                  <a:lnTo>
                    <a:pt x="7937" y="272"/>
                  </a:lnTo>
                  <a:lnTo>
                    <a:pt x="7981" y="308"/>
                  </a:lnTo>
                  <a:lnTo>
                    <a:pt x="8022" y="348"/>
                  </a:lnTo>
                  <a:lnTo>
                    <a:pt x="8061" y="389"/>
                  </a:lnTo>
                  <a:lnTo>
                    <a:pt x="8098" y="432"/>
                  </a:lnTo>
                  <a:lnTo>
                    <a:pt x="8134" y="477"/>
                  </a:lnTo>
                  <a:lnTo>
                    <a:pt x="8167" y="524"/>
                  </a:lnTo>
                  <a:lnTo>
                    <a:pt x="8198" y="572"/>
                  </a:lnTo>
                  <a:lnTo>
                    <a:pt x="8226" y="622"/>
                  </a:lnTo>
                  <a:lnTo>
                    <a:pt x="8252" y="673"/>
                  </a:lnTo>
                  <a:lnTo>
                    <a:pt x="8276" y="725"/>
                  </a:lnTo>
                  <a:lnTo>
                    <a:pt x="8298" y="779"/>
                  </a:lnTo>
                  <a:lnTo>
                    <a:pt x="8316" y="834"/>
                  </a:lnTo>
                  <a:lnTo>
                    <a:pt x="8332" y="890"/>
                  </a:lnTo>
                  <a:lnTo>
                    <a:pt x="8346" y="947"/>
                  </a:lnTo>
                  <a:lnTo>
                    <a:pt x="8356" y="1005"/>
                  </a:lnTo>
                  <a:lnTo>
                    <a:pt x="8364" y="1064"/>
                  </a:lnTo>
                  <a:lnTo>
                    <a:pt x="8369" y="1124"/>
                  </a:lnTo>
                  <a:lnTo>
                    <a:pt x="8370" y="1185"/>
                  </a:lnTo>
                  <a:lnTo>
                    <a:pt x="8370" y="16786"/>
                  </a:lnTo>
                  <a:lnTo>
                    <a:pt x="8369" y="16847"/>
                  </a:lnTo>
                  <a:lnTo>
                    <a:pt x="8364" y="16907"/>
                  </a:lnTo>
                  <a:lnTo>
                    <a:pt x="8356" y="16966"/>
                  </a:lnTo>
                  <a:lnTo>
                    <a:pt x="8346" y="17024"/>
                  </a:lnTo>
                  <a:lnTo>
                    <a:pt x="8332" y="17081"/>
                  </a:lnTo>
                  <a:lnTo>
                    <a:pt x="8316" y="17138"/>
                  </a:lnTo>
                  <a:lnTo>
                    <a:pt x="8298" y="17193"/>
                  </a:lnTo>
                  <a:lnTo>
                    <a:pt x="8276" y="17246"/>
                  </a:lnTo>
                  <a:lnTo>
                    <a:pt x="8252" y="17299"/>
                  </a:lnTo>
                  <a:lnTo>
                    <a:pt x="8226" y="17350"/>
                  </a:lnTo>
                  <a:lnTo>
                    <a:pt x="8198" y="17399"/>
                  </a:lnTo>
                  <a:lnTo>
                    <a:pt x="8167" y="17448"/>
                  </a:lnTo>
                  <a:lnTo>
                    <a:pt x="8134" y="17494"/>
                  </a:lnTo>
                  <a:lnTo>
                    <a:pt x="8098" y="17539"/>
                  </a:lnTo>
                  <a:lnTo>
                    <a:pt x="8061" y="17583"/>
                  </a:lnTo>
                  <a:lnTo>
                    <a:pt x="8022" y="17624"/>
                  </a:lnTo>
                  <a:lnTo>
                    <a:pt x="7981" y="17662"/>
                  </a:lnTo>
                  <a:lnTo>
                    <a:pt x="7937" y="17700"/>
                  </a:lnTo>
                  <a:lnTo>
                    <a:pt x="7892" y="17735"/>
                  </a:lnTo>
                  <a:lnTo>
                    <a:pt x="7846" y="17768"/>
                  </a:lnTo>
                  <a:lnTo>
                    <a:pt x="7798" y="17799"/>
                  </a:lnTo>
                  <a:lnTo>
                    <a:pt x="7748" y="17828"/>
                  </a:lnTo>
                  <a:lnTo>
                    <a:pt x="7697" y="17854"/>
                  </a:lnTo>
                  <a:lnTo>
                    <a:pt x="7644" y="17878"/>
                  </a:lnTo>
                  <a:lnTo>
                    <a:pt x="7591" y="17900"/>
                  </a:lnTo>
                  <a:lnTo>
                    <a:pt x="7536" y="17918"/>
                  </a:lnTo>
                  <a:lnTo>
                    <a:pt x="7480" y="17934"/>
                  </a:lnTo>
                  <a:lnTo>
                    <a:pt x="7422" y="17947"/>
                  </a:lnTo>
                  <a:lnTo>
                    <a:pt x="7364" y="17958"/>
                  </a:lnTo>
                  <a:lnTo>
                    <a:pt x="7304" y="17966"/>
                  </a:lnTo>
                  <a:lnTo>
                    <a:pt x="7245" y="17970"/>
                  </a:lnTo>
                  <a:lnTo>
                    <a:pt x="7184" y="17971"/>
                  </a:lnTo>
                  <a:lnTo>
                    <a:pt x="1186" y="17971"/>
                  </a:lnTo>
                  <a:lnTo>
                    <a:pt x="1125" y="17970"/>
                  </a:lnTo>
                  <a:lnTo>
                    <a:pt x="1065" y="17966"/>
                  </a:lnTo>
                  <a:lnTo>
                    <a:pt x="1006" y="17958"/>
                  </a:lnTo>
                  <a:lnTo>
                    <a:pt x="948" y="17947"/>
                  </a:lnTo>
                  <a:lnTo>
                    <a:pt x="891" y="17934"/>
                  </a:lnTo>
                  <a:lnTo>
                    <a:pt x="835" y="17918"/>
                  </a:lnTo>
                  <a:lnTo>
                    <a:pt x="779" y="17900"/>
                  </a:lnTo>
                  <a:lnTo>
                    <a:pt x="725" y="17878"/>
                  </a:lnTo>
                  <a:lnTo>
                    <a:pt x="673" y="17854"/>
                  </a:lnTo>
                  <a:lnTo>
                    <a:pt x="622" y="17828"/>
                  </a:lnTo>
                  <a:lnTo>
                    <a:pt x="573" y="17799"/>
                  </a:lnTo>
                  <a:lnTo>
                    <a:pt x="525" y="17768"/>
                  </a:lnTo>
                  <a:lnTo>
                    <a:pt x="478" y="17735"/>
                  </a:lnTo>
                  <a:lnTo>
                    <a:pt x="432" y="17700"/>
                  </a:lnTo>
                  <a:lnTo>
                    <a:pt x="390" y="17662"/>
                  </a:lnTo>
                  <a:lnTo>
                    <a:pt x="349" y="17624"/>
                  </a:lnTo>
                  <a:lnTo>
                    <a:pt x="309" y="17583"/>
                  </a:lnTo>
                  <a:lnTo>
                    <a:pt x="272" y="17539"/>
                  </a:lnTo>
                  <a:lnTo>
                    <a:pt x="236" y="17494"/>
                  </a:lnTo>
                  <a:lnTo>
                    <a:pt x="203" y="17448"/>
                  </a:lnTo>
                  <a:lnTo>
                    <a:pt x="172" y="17399"/>
                  </a:lnTo>
                  <a:lnTo>
                    <a:pt x="144" y="17350"/>
                  </a:lnTo>
                  <a:lnTo>
                    <a:pt x="118" y="17299"/>
                  </a:lnTo>
                  <a:lnTo>
                    <a:pt x="94" y="17246"/>
                  </a:lnTo>
                  <a:lnTo>
                    <a:pt x="73" y="17193"/>
                  </a:lnTo>
                  <a:lnTo>
                    <a:pt x="54" y="17138"/>
                  </a:lnTo>
                  <a:lnTo>
                    <a:pt x="38" y="17081"/>
                  </a:lnTo>
                  <a:lnTo>
                    <a:pt x="24" y="17024"/>
                  </a:lnTo>
                  <a:lnTo>
                    <a:pt x="14" y="16966"/>
                  </a:lnTo>
                  <a:lnTo>
                    <a:pt x="7" y="16907"/>
                  </a:lnTo>
                  <a:lnTo>
                    <a:pt x="2" y="16847"/>
                  </a:lnTo>
                  <a:lnTo>
                    <a:pt x="0" y="16786"/>
                  </a:lnTo>
                  <a:lnTo>
                    <a:pt x="0" y="1185"/>
                  </a:lnTo>
                  <a:lnTo>
                    <a:pt x="2" y="1124"/>
                  </a:lnTo>
                  <a:lnTo>
                    <a:pt x="7" y="1064"/>
                  </a:lnTo>
                  <a:lnTo>
                    <a:pt x="14" y="1005"/>
                  </a:lnTo>
                  <a:lnTo>
                    <a:pt x="24" y="947"/>
                  </a:lnTo>
                  <a:lnTo>
                    <a:pt x="38" y="890"/>
                  </a:lnTo>
                  <a:lnTo>
                    <a:pt x="54" y="834"/>
                  </a:lnTo>
                  <a:lnTo>
                    <a:pt x="73" y="779"/>
                  </a:lnTo>
                  <a:lnTo>
                    <a:pt x="94" y="725"/>
                  </a:lnTo>
                  <a:lnTo>
                    <a:pt x="118" y="673"/>
                  </a:lnTo>
                  <a:lnTo>
                    <a:pt x="144" y="622"/>
                  </a:lnTo>
                  <a:lnTo>
                    <a:pt x="172" y="572"/>
                  </a:lnTo>
                  <a:lnTo>
                    <a:pt x="203" y="524"/>
                  </a:lnTo>
                  <a:lnTo>
                    <a:pt x="236" y="477"/>
                  </a:lnTo>
                  <a:lnTo>
                    <a:pt x="272" y="432"/>
                  </a:lnTo>
                  <a:lnTo>
                    <a:pt x="309" y="389"/>
                  </a:lnTo>
                  <a:lnTo>
                    <a:pt x="349" y="348"/>
                  </a:lnTo>
                  <a:lnTo>
                    <a:pt x="390" y="308"/>
                  </a:lnTo>
                  <a:lnTo>
                    <a:pt x="432" y="272"/>
                  </a:lnTo>
                  <a:lnTo>
                    <a:pt x="478" y="236"/>
                  </a:lnTo>
                  <a:lnTo>
                    <a:pt x="525" y="203"/>
                  </a:lnTo>
                  <a:lnTo>
                    <a:pt x="573" y="173"/>
                  </a:lnTo>
                  <a:lnTo>
                    <a:pt x="622" y="143"/>
                  </a:lnTo>
                  <a:lnTo>
                    <a:pt x="673" y="117"/>
                  </a:lnTo>
                  <a:lnTo>
                    <a:pt x="725" y="94"/>
                  </a:lnTo>
                  <a:lnTo>
                    <a:pt x="779" y="72"/>
                  </a:lnTo>
                  <a:lnTo>
                    <a:pt x="835" y="53"/>
                  </a:lnTo>
                  <a:lnTo>
                    <a:pt x="891" y="37"/>
                  </a:lnTo>
                  <a:lnTo>
                    <a:pt x="948" y="24"/>
                  </a:lnTo>
                  <a:lnTo>
                    <a:pt x="1006" y="14"/>
                  </a:lnTo>
                  <a:lnTo>
                    <a:pt x="1065" y="6"/>
                  </a:lnTo>
                  <a:lnTo>
                    <a:pt x="1125" y="2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63127" y="1840558"/>
              <a:ext cx="2085128" cy="4499645"/>
            </a:xfrm>
            <a:custGeom>
              <a:avLst/>
              <a:gdLst>
                <a:gd name="T0" fmla="*/ 7193 w 8280"/>
                <a:gd name="T1" fmla="*/ 2 h 17873"/>
                <a:gd name="T2" fmla="*/ 7364 w 8280"/>
                <a:gd name="T3" fmla="*/ 23 h 17873"/>
                <a:gd name="T4" fmla="*/ 7527 w 8280"/>
                <a:gd name="T5" fmla="*/ 70 h 17873"/>
                <a:gd name="T6" fmla="*/ 7679 w 8280"/>
                <a:gd name="T7" fmla="*/ 140 h 17873"/>
                <a:gd name="T8" fmla="*/ 7819 w 8280"/>
                <a:gd name="T9" fmla="*/ 228 h 17873"/>
                <a:gd name="T10" fmla="*/ 7944 w 8280"/>
                <a:gd name="T11" fmla="*/ 337 h 17873"/>
                <a:gd name="T12" fmla="*/ 8052 w 8280"/>
                <a:gd name="T13" fmla="*/ 462 h 17873"/>
                <a:gd name="T14" fmla="*/ 8142 w 8280"/>
                <a:gd name="T15" fmla="*/ 601 h 17873"/>
                <a:gd name="T16" fmla="*/ 8211 w 8280"/>
                <a:gd name="T17" fmla="*/ 754 h 17873"/>
                <a:gd name="T18" fmla="*/ 8257 w 8280"/>
                <a:gd name="T19" fmla="*/ 916 h 17873"/>
                <a:gd name="T20" fmla="*/ 8279 w 8280"/>
                <a:gd name="T21" fmla="*/ 1088 h 17873"/>
                <a:gd name="T22" fmla="*/ 8279 w 8280"/>
                <a:gd name="T23" fmla="*/ 16786 h 17873"/>
                <a:gd name="T24" fmla="*/ 8257 w 8280"/>
                <a:gd name="T25" fmla="*/ 16957 h 17873"/>
                <a:gd name="T26" fmla="*/ 8211 w 8280"/>
                <a:gd name="T27" fmla="*/ 17120 h 17873"/>
                <a:gd name="T28" fmla="*/ 8142 w 8280"/>
                <a:gd name="T29" fmla="*/ 17273 h 17873"/>
                <a:gd name="T30" fmla="*/ 8052 w 8280"/>
                <a:gd name="T31" fmla="*/ 17412 h 17873"/>
                <a:gd name="T32" fmla="*/ 7944 w 8280"/>
                <a:gd name="T33" fmla="*/ 17536 h 17873"/>
                <a:gd name="T34" fmla="*/ 7819 w 8280"/>
                <a:gd name="T35" fmla="*/ 17644 h 17873"/>
                <a:gd name="T36" fmla="*/ 7679 w 8280"/>
                <a:gd name="T37" fmla="*/ 17734 h 17873"/>
                <a:gd name="T38" fmla="*/ 7527 w 8280"/>
                <a:gd name="T39" fmla="*/ 17803 h 17873"/>
                <a:gd name="T40" fmla="*/ 7364 w 8280"/>
                <a:gd name="T41" fmla="*/ 17849 h 17873"/>
                <a:gd name="T42" fmla="*/ 7193 w 8280"/>
                <a:gd name="T43" fmla="*/ 17871 h 17873"/>
                <a:gd name="T44" fmla="*/ 1088 w 8280"/>
                <a:gd name="T45" fmla="*/ 17871 h 17873"/>
                <a:gd name="T46" fmla="*/ 915 w 8280"/>
                <a:gd name="T47" fmla="*/ 17849 h 17873"/>
                <a:gd name="T48" fmla="*/ 752 w 8280"/>
                <a:gd name="T49" fmla="*/ 17803 h 17873"/>
                <a:gd name="T50" fmla="*/ 601 w 8280"/>
                <a:gd name="T51" fmla="*/ 17734 h 17873"/>
                <a:gd name="T52" fmla="*/ 461 w 8280"/>
                <a:gd name="T53" fmla="*/ 17644 h 17873"/>
                <a:gd name="T54" fmla="*/ 336 w 8280"/>
                <a:gd name="T55" fmla="*/ 17536 h 17873"/>
                <a:gd name="T56" fmla="*/ 228 w 8280"/>
                <a:gd name="T57" fmla="*/ 17412 h 17873"/>
                <a:gd name="T58" fmla="*/ 139 w 8280"/>
                <a:gd name="T59" fmla="*/ 17273 h 17873"/>
                <a:gd name="T60" fmla="*/ 69 w 8280"/>
                <a:gd name="T61" fmla="*/ 17120 h 17873"/>
                <a:gd name="T62" fmla="*/ 22 w 8280"/>
                <a:gd name="T63" fmla="*/ 16957 h 17873"/>
                <a:gd name="T64" fmla="*/ 1 w 8280"/>
                <a:gd name="T65" fmla="*/ 16786 h 17873"/>
                <a:gd name="T66" fmla="*/ 1 w 8280"/>
                <a:gd name="T67" fmla="*/ 1088 h 17873"/>
                <a:gd name="T68" fmla="*/ 22 w 8280"/>
                <a:gd name="T69" fmla="*/ 916 h 17873"/>
                <a:gd name="T70" fmla="*/ 69 w 8280"/>
                <a:gd name="T71" fmla="*/ 754 h 17873"/>
                <a:gd name="T72" fmla="*/ 139 w 8280"/>
                <a:gd name="T73" fmla="*/ 601 h 17873"/>
                <a:gd name="T74" fmla="*/ 228 w 8280"/>
                <a:gd name="T75" fmla="*/ 462 h 17873"/>
                <a:gd name="T76" fmla="*/ 336 w 8280"/>
                <a:gd name="T77" fmla="*/ 337 h 17873"/>
                <a:gd name="T78" fmla="*/ 461 w 8280"/>
                <a:gd name="T79" fmla="*/ 228 h 17873"/>
                <a:gd name="T80" fmla="*/ 601 w 8280"/>
                <a:gd name="T81" fmla="*/ 140 h 17873"/>
                <a:gd name="T82" fmla="*/ 752 w 8280"/>
                <a:gd name="T83" fmla="*/ 70 h 17873"/>
                <a:gd name="T84" fmla="*/ 915 w 8280"/>
                <a:gd name="T85" fmla="*/ 23 h 17873"/>
                <a:gd name="T86" fmla="*/ 1088 w 8280"/>
                <a:gd name="T87" fmla="*/ 2 h 17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80" h="17873">
                  <a:moveTo>
                    <a:pt x="1146" y="0"/>
                  </a:moveTo>
                  <a:lnTo>
                    <a:pt x="7134" y="0"/>
                  </a:lnTo>
                  <a:lnTo>
                    <a:pt x="7193" y="2"/>
                  </a:lnTo>
                  <a:lnTo>
                    <a:pt x="7250" y="6"/>
                  </a:lnTo>
                  <a:lnTo>
                    <a:pt x="7308" y="14"/>
                  </a:lnTo>
                  <a:lnTo>
                    <a:pt x="7364" y="23"/>
                  </a:lnTo>
                  <a:lnTo>
                    <a:pt x="7420" y="37"/>
                  </a:lnTo>
                  <a:lnTo>
                    <a:pt x="7474" y="52"/>
                  </a:lnTo>
                  <a:lnTo>
                    <a:pt x="7527" y="70"/>
                  </a:lnTo>
                  <a:lnTo>
                    <a:pt x="7579" y="90"/>
                  </a:lnTo>
                  <a:lnTo>
                    <a:pt x="7630" y="113"/>
                  </a:lnTo>
                  <a:lnTo>
                    <a:pt x="7679" y="140"/>
                  </a:lnTo>
                  <a:lnTo>
                    <a:pt x="7727" y="167"/>
                  </a:lnTo>
                  <a:lnTo>
                    <a:pt x="7774" y="197"/>
                  </a:lnTo>
                  <a:lnTo>
                    <a:pt x="7819" y="228"/>
                  </a:lnTo>
                  <a:lnTo>
                    <a:pt x="7863" y="263"/>
                  </a:lnTo>
                  <a:lnTo>
                    <a:pt x="7904" y="299"/>
                  </a:lnTo>
                  <a:lnTo>
                    <a:pt x="7944" y="337"/>
                  </a:lnTo>
                  <a:lnTo>
                    <a:pt x="7981" y="377"/>
                  </a:lnTo>
                  <a:lnTo>
                    <a:pt x="8018" y="419"/>
                  </a:lnTo>
                  <a:lnTo>
                    <a:pt x="8052" y="462"/>
                  </a:lnTo>
                  <a:lnTo>
                    <a:pt x="8084" y="507"/>
                  </a:lnTo>
                  <a:lnTo>
                    <a:pt x="8114" y="553"/>
                  </a:lnTo>
                  <a:lnTo>
                    <a:pt x="8142" y="601"/>
                  </a:lnTo>
                  <a:lnTo>
                    <a:pt x="8167" y="650"/>
                  </a:lnTo>
                  <a:lnTo>
                    <a:pt x="8190" y="702"/>
                  </a:lnTo>
                  <a:lnTo>
                    <a:pt x="8211" y="754"/>
                  </a:lnTo>
                  <a:lnTo>
                    <a:pt x="8229" y="806"/>
                  </a:lnTo>
                  <a:lnTo>
                    <a:pt x="8245" y="861"/>
                  </a:lnTo>
                  <a:lnTo>
                    <a:pt x="8257" y="916"/>
                  </a:lnTo>
                  <a:lnTo>
                    <a:pt x="8268" y="973"/>
                  </a:lnTo>
                  <a:lnTo>
                    <a:pt x="8275" y="1030"/>
                  </a:lnTo>
                  <a:lnTo>
                    <a:pt x="8279" y="1088"/>
                  </a:lnTo>
                  <a:lnTo>
                    <a:pt x="8280" y="1146"/>
                  </a:lnTo>
                  <a:lnTo>
                    <a:pt x="8280" y="16727"/>
                  </a:lnTo>
                  <a:lnTo>
                    <a:pt x="8279" y="16786"/>
                  </a:lnTo>
                  <a:lnTo>
                    <a:pt x="8275" y="16844"/>
                  </a:lnTo>
                  <a:lnTo>
                    <a:pt x="8268" y="16901"/>
                  </a:lnTo>
                  <a:lnTo>
                    <a:pt x="8257" y="16957"/>
                  </a:lnTo>
                  <a:lnTo>
                    <a:pt x="8245" y="17013"/>
                  </a:lnTo>
                  <a:lnTo>
                    <a:pt x="8229" y="17066"/>
                  </a:lnTo>
                  <a:lnTo>
                    <a:pt x="8211" y="17120"/>
                  </a:lnTo>
                  <a:lnTo>
                    <a:pt x="8190" y="17172"/>
                  </a:lnTo>
                  <a:lnTo>
                    <a:pt x="8167" y="17222"/>
                  </a:lnTo>
                  <a:lnTo>
                    <a:pt x="8142" y="17273"/>
                  </a:lnTo>
                  <a:lnTo>
                    <a:pt x="8114" y="17320"/>
                  </a:lnTo>
                  <a:lnTo>
                    <a:pt x="8084" y="17366"/>
                  </a:lnTo>
                  <a:lnTo>
                    <a:pt x="8052" y="17412"/>
                  </a:lnTo>
                  <a:lnTo>
                    <a:pt x="8018" y="17455"/>
                  </a:lnTo>
                  <a:lnTo>
                    <a:pt x="7981" y="17496"/>
                  </a:lnTo>
                  <a:lnTo>
                    <a:pt x="7944" y="17536"/>
                  </a:lnTo>
                  <a:lnTo>
                    <a:pt x="7904" y="17575"/>
                  </a:lnTo>
                  <a:lnTo>
                    <a:pt x="7863" y="17610"/>
                  </a:lnTo>
                  <a:lnTo>
                    <a:pt x="7819" y="17644"/>
                  </a:lnTo>
                  <a:lnTo>
                    <a:pt x="7774" y="17676"/>
                  </a:lnTo>
                  <a:lnTo>
                    <a:pt x="7727" y="17707"/>
                  </a:lnTo>
                  <a:lnTo>
                    <a:pt x="7679" y="17734"/>
                  </a:lnTo>
                  <a:lnTo>
                    <a:pt x="7630" y="17759"/>
                  </a:lnTo>
                  <a:lnTo>
                    <a:pt x="7579" y="17782"/>
                  </a:lnTo>
                  <a:lnTo>
                    <a:pt x="7527" y="17803"/>
                  </a:lnTo>
                  <a:lnTo>
                    <a:pt x="7474" y="17821"/>
                  </a:lnTo>
                  <a:lnTo>
                    <a:pt x="7420" y="17837"/>
                  </a:lnTo>
                  <a:lnTo>
                    <a:pt x="7364" y="17849"/>
                  </a:lnTo>
                  <a:lnTo>
                    <a:pt x="7308" y="17860"/>
                  </a:lnTo>
                  <a:lnTo>
                    <a:pt x="7250" y="17868"/>
                  </a:lnTo>
                  <a:lnTo>
                    <a:pt x="7193" y="17871"/>
                  </a:lnTo>
                  <a:lnTo>
                    <a:pt x="7134" y="17873"/>
                  </a:lnTo>
                  <a:lnTo>
                    <a:pt x="1146" y="17873"/>
                  </a:lnTo>
                  <a:lnTo>
                    <a:pt x="1088" y="17871"/>
                  </a:lnTo>
                  <a:lnTo>
                    <a:pt x="1029" y="17868"/>
                  </a:lnTo>
                  <a:lnTo>
                    <a:pt x="972" y="17860"/>
                  </a:lnTo>
                  <a:lnTo>
                    <a:pt x="915" y="17849"/>
                  </a:lnTo>
                  <a:lnTo>
                    <a:pt x="861" y="17837"/>
                  </a:lnTo>
                  <a:lnTo>
                    <a:pt x="806" y="17821"/>
                  </a:lnTo>
                  <a:lnTo>
                    <a:pt x="752" y="17803"/>
                  </a:lnTo>
                  <a:lnTo>
                    <a:pt x="701" y="17782"/>
                  </a:lnTo>
                  <a:lnTo>
                    <a:pt x="650" y="17759"/>
                  </a:lnTo>
                  <a:lnTo>
                    <a:pt x="601" y="17734"/>
                  </a:lnTo>
                  <a:lnTo>
                    <a:pt x="553" y="17707"/>
                  </a:lnTo>
                  <a:lnTo>
                    <a:pt x="506" y="17676"/>
                  </a:lnTo>
                  <a:lnTo>
                    <a:pt x="461" y="17644"/>
                  </a:lnTo>
                  <a:lnTo>
                    <a:pt x="418" y="17610"/>
                  </a:lnTo>
                  <a:lnTo>
                    <a:pt x="376" y="17575"/>
                  </a:lnTo>
                  <a:lnTo>
                    <a:pt x="336" y="17536"/>
                  </a:lnTo>
                  <a:lnTo>
                    <a:pt x="298" y="17496"/>
                  </a:lnTo>
                  <a:lnTo>
                    <a:pt x="262" y="17455"/>
                  </a:lnTo>
                  <a:lnTo>
                    <a:pt x="228" y="17412"/>
                  </a:lnTo>
                  <a:lnTo>
                    <a:pt x="196" y="17366"/>
                  </a:lnTo>
                  <a:lnTo>
                    <a:pt x="166" y="17320"/>
                  </a:lnTo>
                  <a:lnTo>
                    <a:pt x="139" y="17273"/>
                  </a:lnTo>
                  <a:lnTo>
                    <a:pt x="112" y="17222"/>
                  </a:lnTo>
                  <a:lnTo>
                    <a:pt x="90" y="17172"/>
                  </a:lnTo>
                  <a:lnTo>
                    <a:pt x="69" y="17120"/>
                  </a:lnTo>
                  <a:lnTo>
                    <a:pt x="51" y="17066"/>
                  </a:lnTo>
                  <a:lnTo>
                    <a:pt x="36" y="17013"/>
                  </a:lnTo>
                  <a:lnTo>
                    <a:pt x="22" y="16957"/>
                  </a:lnTo>
                  <a:lnTo>
                    <a:pt x="13" y="16901"/>
                  </a:lnTo>
                  <a:lnTo>
                    <a:pt x="5" y="16844"/>
                  </a:lnTo>
                  <a:lnTo>
                    <a:pt x="1" y="16786"/>
                  </a:lnTo>
                  <a:lnTo>
                    <a:pt x="0" y="16727"/>
                  </a:lnTo>
                  <a:lnTo>
                    <a:pt x="0" y="1146"/>
                  </a:lnTo>
                  <a:lnTo>
                    <a:pt x="1" y="1088"/>
                  </a:lnTo>
                  <a:lnTo>
                    <a:pt x="5" y="1030"/>
                  </a:lnTo>
                  <a:lnTo>
                    <a:pt x="13" y="973"/>
                  </a:lnTo>
                  <a:lnTo>
                    <a:pt x="22" y="916"/>
                  </a:lnTo>
                  <a:lnTo>
                    <a:pt x="36" y="861"/>
                  </a:lnTo>
                  <a:lnTo>
                    <a:pt x="51" y="806"/>
                  </a:lnTo>
                  <a:lnTo>
                    <a:pt x="69" y="754"/>
                  </a:lnTo>
                  <a:lnTo>
                    <a:pt x="90" y="702"/>
                  </a:lnTo>
                  <a:lnTo>
                    <a:pt x="112" y="650"/>
                  </a:lnTo>
                  <a:lnTo>
                    <a:pt x="139" y="601"/>
                  </a:lnTo>
                  <a:lnTo>
                    <a:pt x="166" y="553"/>
                  </a:lnTo>
                  <a:lnTo>
                    <a:pt x="196" y="507"/>
                  </a:lnTo>
                  <a:lnTo>
                    <a:pt x="228" y="462"/>
                  </a:lnTo>
                  <a:lnTo>
                    <a:pt x="262" y="419"/>
                  </a:lnTo>
                  <a:lnTo>
                    <a:pt x="298" y="377"/>
                  </a:lnTo>
                  <a:lnTo>
                    <a:pt x="336" y="337"/>
                  </a:lnTo>
                  <a:lnTo>
                    <a:pt x="376" y="299"/>
                  </a:lnTo>
                  <a:lnTo>
                    <a:pt x="418" y="263"/>
                  </a:lnTo>
                  <a:lnTo>
                    <a:pt x="461" y="228"/>
                  </a:lnTo>
                  <a:lnTo>
                    <a:pt x="506" y="197"/>
                  </a:lnTo>
                  <a:lnTo>
                    <a:pt x="553" y="167"/>
                  </a:lnTo>
                  <a:lnTo>
                    <a:pt x="601" y="140"/>
                  </a:lnTo>
                  <a:lnTo>
                    <a:pt x="650" y="113"/>
                  </a:lnTo>
                  <a:lnTo>
                    <a:pt x="701" y="90"/>
                  </a:lnTo>
                  <a:lnTo>
                    <a:pt x="752" y="70"/>
                  </a:lnTo>
                  <a:lnTo>
                    <a:pt x="806" y="52"/>
                  </a:lnTo>
                  <a:lnTo>
                    <a:pt x="861" y="37"/>
                  </a:lnTo>
                  <a:lnTo>
                    <a:pt x="915" y="23"/>
                  </a:lnTo>
                  <a:lnTo>
                    <a:pt x="972" y="14"/>
                  </a:lnTo>
                  <a:lnTo>
                    <a:pt x="1029" y="6"/>
                  </a:lnTo>
                  <a:lnTo>
                    <a:pt x="1088" y="2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999B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78235" y="1855667"/>
              <a:ext cx="2053399" cy="4469426"/>
            </a:xfrm>
            <a:custGeom>
              <a:avLst/>
              <a:gdLst>
                <a:gd name="T0" fmla="*/ 7129 w 8158"/>
                <a:gd name="T1" fmla="*/ 1 h 17752"/>
                <a:gd name="T2" fmla="*/ 7291 w 8158"/>
                <a:gd name="T3" fmla="*/ 22 h 17752"/>
                <a:gd name="T4" fmla="*/ 7445 w 8158"/>
                <a:gd name="T5" fmla="*/ 66 h 17752"/>
                <a:gd name="T6" fmla="*/ 7589 w 8158"/>
                <a:gd name="T7" fmla="*/ 131 h 17752"/>
                <a:gd name="T8" fmla="*/ 7721 w 8158"/>
                <a:gd name="T9" fmla="*/ 215 h 17752"/>
                <a:gd name="T10" fmla="*/ 7839 w 8158"/>
                <a:gd name="T11" fmla="*/ 318 h 17752"/>
                <a:gd name="T12" fmla="*/ 7942 w 8158"/>
                <a:gd name="T13" fmla="*/ 436 h 17752"/>
                <a:gd name="T14" fmla="*/ 8026 w 8158"/>
                <a:gd name="T15" fmla="*/ 568 h 17752"/>
                <a:gd name="T16" fmla="*/ 8092 w 8158"/>
                <a:gd name="T17" fmla="*/ 712 h 17752"/>
                <a:gd name="T18" fmla="*/ 8136 w 8158"/>
                <a:gd name="T19" fmla="*/ 866 h 17752"/>
                <a:gd name="T20" fmla="*/ 8157 w 8158"/>
                <a:gd name="T21" fmla="*/ 1028 h 17752"/>
                <a:gd name="T22" fmla="*/ 8157 w 8158"/>
                <a:gd name="T23" fmla="*/ 16724 h 17752"/>
                <a:gd name="T24" fmla="*/ 8136 w 8158"/>
                <a:gd name="T25" fmla="*/ 16886 h 17752"/>
                <a:gd name="T26" fmla="*/ 8092 w 8158"/>
                <a:gd name="T27" fmla="*/ 17039 h 17752"/>
                <a:gd name="T28" fmla="*/ 8026 w 8158"/>
                <a:gd name="T29" fmla="*/ 17183 h 17752"/>
                <a:gd name="T30" fmla="*/ 7942 w 8158"/>
                <a:gd name="T31" fmla="*/ 17315 h 17752"/>
                <a:gd name="T32" fmla="*/ 7839 w 8158"/>
                <a:gd name="T33" fmla="*/ 17434 h 17752"/>
                <a:gd name="T34" fmla="*/ 7721 w 8158"/>
                <a:gd name="T35" fmla="*/ 17535 h 17752"/>
                <a:gd name="T36" fmla="*/ 7589 w 8158"/>
                <a:gd name="T37" fmla="*/ 17621 h 17752"/>
                <a:gd name="T38" fmla="*/ 7445 w 8158"/>
                <a:gd name="T39" fmla="*/ 17686 h 17752"/>
                <a:gd name="T40" fmla="*/ 7291 w 8158"/>
                <a:gd name="T41" fmla="*/ 17730 h 17752"/>
                <a:gd name="T42" fmla="*/ 7129 w 8158"/>
                <a:gd name="T43" fmla="*/ 17751 h 17752"/>
                <a:gd name="T44" fmla="*/ 1030 w 8158"/>
                <a:gd name="T45" fmla="*/ 17751 h 17752"/>
                <a:gd name="T46" fmla="*/ 867 w 8158"/>
                <a:gd name="T47" fmla="*/ 17730 h 17752"/>
                <a:gd name="T48" fmla="*/ 713 w 8158"/>
                <a:gd name="T49" fmla="*/ 17686 h 17752"/>
                <a:gd name="T50" fmla="*/ 569 w 8158"/>
                <a:gd name="T51" fmla="*/ 17621 h 17752"/>
                <a:gd name="T52" fmla="*/ 437 w 8158"/>
                <a:gd name="T53" fmla="*/ 17535 h 17752"/>
                <a:gd name="T54" fmla="*/ 319 w 8158"/>
                <a:gd name="T55" fmla="*/ 17434 h 17752"/>
                <a:gd name="T56" fmla="*/ 217 w 8158"/>
                <a:gd name="T57" fmla="*/ 17315 h 17752"/>
                <a:gd name="T58" fmla="*/ 131 w 8158"/>
                <a:gd name="T59" fmla="*/ 17183 h 17752"/>
                <a:gd name="T60" fmla="*/ 66 w 8158"/>
                <a:gd name="T61" fmla="*/ 17039 h 17752"/>
                <a:gd name="T62" fmla="*/ 22 w 8158"/>
                <a:gd name="T63" fmla="*/ 16886 h 17752"/>
                <a:gd name="T64" fmla="*/ 1 w 8158"/>
                <a:gd name="T65" fmla="*/ 16724 h 17752"/>
                <a:gd name="T66" fmla="*/ 1 w 8158"/>
                <a:gd name="T67" fmla="*/ 1028 h 17752"/>
                <a:gd name="T68" fmla="*/ 22 w 8158"/>
                <a:gd name="T69" fmla="*/ 866 h 17752"/>
                <a:gd name="T70" fmla="*/ 66 w 8158"/>
                <a:gd name="T71" fmla="*/ 712 h 17752"/>
                <a:gd name="T72" fmla="*/ 131 w 8158"/>
                <a:gd name="T73" fmla="*/ 568 h 17752"/>
                <a:gd name="T74" fmla="*/ 217 w 8158"/>
                <a:gd name="T75" fmla="*/ 436 h 17752"/>
                <a:gd name="T76" fmla="*/ 319 w 8158"/>
                <a:gd name="T77" fmla="*/ 318 h 17752"/>
                <a:gd name="T78" fmla="*/ 437 w 8158"/>
                <a:gd name="T79" fmla="*/ 215 h 17752"/>
                <a:gd name="T80" fmla="*/ 569 w 8158"/>
                <a:gd name="T81" fmla="*/ 131 h 17752"/>
                <a:gd name="T82" fmla="*/ 713 w 8158"/>
                <a:gd name="T83" fmla="*/ 66 h 17752"/>
                <a:gd name="T84" fmla="*/ 867 w 8158"/>
                <a:gd name="T85" fmla="*/ 22 h 17752"/>
                <a:gd name="T86" fmla="*/ 1030 w 8158"/>
                <a:gd name="T87" fmla="*/ 1 h 17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58" h="17752">
                  <a:moveTo>
                    <a:pt x="1085" y="0"/>
                  </a:moveTo>
                  <a:lnTo>
                    <a:pt x="7073" y="0"/>
                  </a:lnTo>
                  <a:lnTo>
                    <a:pt x="7129" y="1"/>
                  </a:lnTo>
                  <a:lnTo>
                    <a:pt x="7184" y="4"/>
                  </a:lnTo>
                  <a:lnTo>
                    <a:pt x="7237" y="12"/>
                  </a:lnTo>
                  <a:lnTo>
                    <a:pt x="7291" y="22"/>
                  </a:lnTo>
                  <a:lnTo>
                    <a:pt x="7343" y="34"/>
                  </a:lnTo>
                  <a:lnTo>
                    <a:pt x="7395" y="49"/>
                  </a:lnTo>
                  <a:lnTo>
                    <a:pt x="7445" y="66"/>
                  </a:lnTo>
                  <a:lnTo>
                    <a:pt x="7494" y="85"/>
                  </a:lnTo>
                  <a:lnTo>
                    <a:pt x="7542" y="107"/>
                  </a:lnTo>
                  <a:lnTo>
                    <a:pt x="7589" y="131"/>
                  </a:lnTo>
                  <a:lnTo>
                    <a:pt x="7634" y="157"/>
                  </a:lnTo>
                  <a:lnTo>
                    <a:pt x="7679" y="186"/>
                  </a:lnTo>
                  <a:lnTo>
                    <a:pt x="7721" y="215"/>
                  </a:lnTo>
                  <a:lnTo>
                    <a:pt x="7762" y="247"/>
                  </a:lnTo>
                  <a:lnTo>
                    <a:pt x="7802" y="281"/>
                  </a:lnTo>
                  <a:lnTo>
                    <a:pt x="7839" y="318"/>
                  </a:lnTo>
                  <a:lnTo>
                    <a:pt x="7875" y="356"/>
                  </a:lnTo>
                  <a:lnTo>
                    <a:pt x="7909" y="395"/>
                  </a:lnTo>
                  <a:lnTo>
                    <a:pt x="7942" y="436"/>
                  </a:lnTo>
                  <a:lnTo>
                    <a:pt x="7972" y="479"/>
                  </a:lnTo>
                  <a:lnTo>
                    <a:pt x="8000" y="523"/>
                  </a:lnTo>
                  <a:lnTo>
                    <a:pt x="8026" y="568"/>
                  </a:lnTo>
                  <a:lnTo>
                    <a:pt x="8050" y="614"/>
                  </a:lnTo>
                  <a:lnTo>
                    <a:pt x="8072" y="662"/>
                  </a:lnTo>
                  <a:lnTo>
                    <a:pt x="8092" y="712"/>
                  </a:lnTo>
                  <a:lnTo>
                    <a:pt x="8109" y="763"/>
                  </a:lnTo>
                  <a:lnTo>
                    <a:pt x="8123" y="814"/>
                  </a:lnTo>
                  <a:lnTo>
                    <a:pt x="8136" y="866"/>
                  </a:lnTo>
                  <a:lnTo>
                    <a:pt x="8145" y="919"/>
                  </a:lnTo>
                  <a:lnTo>
                    <a:pt x="8152" y="973"/>
                  </a:lnTo>
                  <a:lnTo>
                    <a:pt x="8157" y="1028"/>
                  </a:lnTo>
                  <a:lnTo>
                    <a:pt x="8158" y="1084"/>
                  </a:lnTo>
                  <a:lnTo>
                    <a:pt x="8158" y="16668"/>
                  </a:lnTo>
                  <a:lnTo>
                    <a:pt x="8157" y="16724"/>
                  </a:lnTo>
                  <a:lnTo>
                    <a:pt x="8152" y="16778"/>
                  </a:lnTo>
                  <a:lnTo>
                    <a:pt x="8145" y="16832"/>
                  </a:lnTo>
                  <a:lnTo>
                    <a:pt x="8136" y="16886"/>
                  </a:lnTo>
                  <a:lnTo>
                    <a:pt x="8123" y="16938"/>
                  </a:lnTo>
                  <a:lnTo>
                    <a:pt x="8109" y="16989"/>
                  </a:lnTo>
                  <a:lnTo>
                    <a:pt x="8092" y="17039"/>
                  </a:lnTo>
                  <a:lnTo>
                    <a:pt x="8072" y="17088"/>
                  </a:lnTo>
                  <a:lnTo>
                    <a:pt x="8050" y="17136"/>
                  </a:lnTo>
                  <a:lnTo>
                    <a:pt x="8026" y="17183"/>
                  </a:lnTo>
                  <a:lnTo>
                    <a:pt x="8000" y="17229"/>
                  </a:lnTo>
                  <a:lnTo>
                    <a:pt x="7972" y="17273"/>
                  </a:lnTo>
                  <a:lnTo>
                    <a:pt x="7942" y="17315"/>
                  </a:lnTo>
                  <a:lnTo>
                    <a:pt x="7909" y="17356"/>
                  </a:lnTo>
                  <a:lnTo>
                    <a:pt x="7875" y="17396"/>
                  </a:lnTo>
                  <a:lnTo>
                    <a:pt x="7839" y="17434"/>
                  </a:lnTo>
                  <a:lnTo>
                    <a:pt x="7802" y="17469"/>
                  </a:lnTo>
                  <a:lnTo>
                    <a:pt x="7762" y="17503"/>
                  </a:lnTo>
                  <a:lnTo>
                    <a:pt x="7721" y="17535"/>
                  </a:lnTo>
                  <a:lnTo>
                    <a:pt x="7679" y="17566"/>
                  </a:lnTo>
                  <a:lnTo>
                    <a:pt x="7634" y="17595"/>
                  </a:lnTo>
                  <a:lnTo>
                    <a:pt x="7589" y="17621"/>
                  </a:lnTo>
                  <a:lnTo>
                    <a:pt x="7542" y="17645"/>
                  </a:lnTo>
                  <a:lnTo>
                    <a:pt x="7494" y="17666"/>
                  </a:lnTo>
                  <a:lnTo>
                    <a:pt x="7445" y="17686"/>
                  </a:lnTo>
                  <a:lnTo>
                    <a:pt x="7395" y="17703"/>
                  </a:lnTo>
                  <a:lnTo>
                    <a:pt x="7343" y="17718"/>
                  </a:lnTo>
                  <a:lnTo>
                    <a:pt x="7291" y="17730"/>
                  </a:lnTo>
                  <a:lnTo>
                    <a:pt x="7237" y="17739"/>
                  </a:lnTo>
                  <a:lnTo>
                    <a:pt x="7184" y="17746"/>
                  </a:lnTo>
                  <a:lnTo>
                    <a:pt x="7129" y="17751"/>
                  </a:lnTo>
                  <a:lnTo>
                    <a:pt x="7073" y="17752"/>
                  </a:lnTo>
                  <a:lnTo>
                    <a:pt x="1085" y="17752"/>
                  </a:lnTo>
                  <a:lnTo>
                    <a:pt x="1030" y="17751"/>
                  </a:lnTo>
                  <a:lnTo>
                    <a:pt x="974" y="17746"/>
                  </a:lnTo>
                  <a:lnTo>
                    <a:pt x="921" y="17739"/>
                  </a:lnTo>
                  <a:lnTo>
                    <a:pt x="867" y="17730"/>
                  </a:lnTo>
                  <a:lnTo>
                    <a:pt x="815" y="17718"/>
                  </a:lnTo>
                  <a:lnTo>
                    <a:pt x="763" y="17703"/>
                  </a:lnTo>
                  <a:lnTo>
                    <a:pt x="713" y="17686"/>
                  </a:lnTo>
                  <a:lnTo>
                    <a:pt x="664" y="17666"/>
                  </a:lnTo>
                  <a:lnTo>
                    <a:pt x="616" y="17645"/>
                  </a:lnTo>
                  <a:lnTo>
                    <a:pt x="569" y="17621"/>
                  </a:lnTo>
                  <a:lnTo>
                    <a:pt x="524" y="17595"/>
                  </a:lnTo>
                  <a:lnTo>
                    <a:pt x="479" y="17566"/>
                  </a:lnTo>
                  <a:lnTo>
                    <a:pt x="437" y="17535"/>
                  </a:lnTo>
                  <a:lnTo>
                    <a:pt x="396" y="17503"/>
                  </a:lnTo>
                  <a:lnTo>
                    <a:pt x="357" y="17469"/>
                  </a:lnTo>
                  <a:lnTo>
                    <a:pt x="319" y="17434"/>
                  </a:lnTo>
                  <a:lnTo>
                    <a:pt x="283" y="17396"/>
                  </a:lnTo>
                  <a:lnTo>
                    <a:pt x="249" y="17356"/>
                  </a:lnTo>
                  <a:lnTo>
                    <a:pt x="217" y="17315"/>
                  </a:lnTo>
                  <a:lnTo>
                    <a:pt x="186" y="17273"/>
                  </a:lnTo>
                  <a:lnTo>
                    <a:pt x="158" y="17229"/>
                  </a:lnTo>
                  <a:lnTo>
                    <a:pt x="131" y="17183"/>
                  </a:lnTo>
                  <a:lnTo>
                    <a:pt x="107" y="17136"/>
                  </a:lnTo>
                  <a:lnTo>
                    <a:pt x="86" y="17088"/>
                  </a:lnTo>
                  <a:lnTo>
                    <a:pt x="66" y="17039"/>
                  </a:lnTo>
                  <a:lnTo>
                    <a:pt x="49" y="16989"/>
                  </a:lnTo>
                  <a:lnTo>
                    <a:pt x="34" y="16938"/>
                  </a:lnTo>
                  <a:lnTo>
                    <a:pt x="22" y="16886"/>
                  </a:lnTo>
                  <a:lnTo>
                    <a:pt x="13" y="16832"/>
                  </a:lnTo>
                  <a:lnTo>
                    <a:pt x="6" y="16778"/>
                  </a:lnTo>
                  <a:lnTo>
                    <a:pt x="1" y="16724"/>
                  </a:lnTo>
                  <a:lnTo>
                    <a:pt x="0" y="16668"/>
                  </a:lnTo>
                  <a:lnTo>
                    <a:pt x="0" y="1084"/>
                  </a:lnTo>
                  <a:lnTo>
                    <a:pt x="1" y="1028"/>
                  </a:lnTo>
                  <a:lnTo>
                    <a:pt x="6" y="973"/>
                  </a:lnTo>
                  <a:lnTo>
                    <a:pt x="13" y="919"/>
                  </a:lnTo>
                  <a:lnTo>
                    <a:pt x="22" y="866"/>
                  </a:lnTo>
                  <a:lnTo>
                    <a:pt x="34" y="814"/>
                  </a:lnTo>
                  <a:lnTo>
                    <a:pt x="49" y="763"/>
                  </a:lnTo>
                  <a:lnTo>
                    <a:pt x="66" y="712"/>
                  </a:lnTo>
                  <a:lnTo>
                    <a:pt x="86" y="662"/>
                  </a:lnTo>
                  <a:lnTo>
                    <a:pt x="107" y="614"/>
                  </a:lnTo>
                  <a:lnTo>
                    <a:pt x="131" y="568"/>
                  </a:lnTo>
                  <a:lnTo>
                    <a:pt x="158" y="523"/>
                  </a:lnTo>
                  <a:lnTo>
                    <a:pt x="186" y="479"/>
                  </a:lnTo>
                  <a:lnTo>
                    <a:pt x="217" y="436"/>
                  </a:lnTo>
                  <a:lnTo>
                    <a:pt x="249" y="395"/>
                  </a:lnTo>
                  <a:lnTo>
                    <a:pt x="283" y="356"/>
                  </a:lnTo>
                  <a:lnTo>
                    <a:pt x="319" y="318"/>
                  </a:lnTo>
                  <a:lnTo>
                    <a:pt x="357" y="281"/>
                  </a:lnTo>
                  <a:lnTo>
                    <a:pt x="396" y="247"/>
                  </a:lnTo>
                  <a:lnTo>
                    <a:pt x="437" y="215"/>
                  </a:lnTo>
                  <a:lnTo>
                    <a:pt x="479" y="186"/>
                  </a:lnTo>
                  <a:lnTo>
                    <a:pt x="524" y="157"/>
                  </a:lnTo>
                  <a:lnTo>
                    <a:pt x="569" y="131"/>
                  </a:lnTo>
                  <a:lnTo>
                    <a:pt x="616" y="107"/>
                  </a:lnTo>
                  <a:lnTo>
                    <a:pt x="664" y="85"/>
                  </a:lnTo>
                  <a:lnTo>
                    <a:pt x="713" y="66"/>
                  </a:lnTo>
                  <a:lnTo>
                    <a:pt x="763" y="49"/>
                  </a:lnTo>
                  <a:lnTo>
                    <a:pt x="815" y="34"/>
                  </a:lnTo>
                  <a:lnTo>
                    <a:pt x="867" y="22"/>
                  </a:lnTo>
                  <a:lnTo>
                    <a:pt x="921" y="12"/>
                  </a:lnTo>
                  <a:lnTo>
                    <a:pt x="974" y="4"/>
                  </a:lnTo>
                  <a:lnTo>
                    <a:pt x="1030" y="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64362" y="2432855"/>
              <a:ext cx="1890214" cy="3330161"/>
            </a:xfrm>
            <a:custGeom>
              <a:avLst/>
              <a:gdLst>
                <a:gd name="T0" fmla="*/ 60 w 7504"/>
                <a:gd name="T1" fmla="*/ 0 h 13222"/>
                <a:gd name="T2" fmla="*/ 7444 w 7504"/>
                <a:gd name="T3" fmla="*/ 0 h 13222"/>
                <a:gd name="T4" fmla="*/ 7451 w 7504"/>
                <a:gd name="T5" fmla="*/ 0 h 13222"/>
                <a:gd name="T6" fmla="*/ 7457 w 7504"/>
                <a:gd name="T7" fmla="*/ 1 h 13222"/>
                <a:gd name="T8" fmla="*/ 7462 w 7504"/>
                <a:gd name="T9" fmla="*/ 2 h 13222"/>
                <a:gd name="T10" fmla="*/ 7468 w 7504"/>
                <a:gd name="T11" fmla="*/ 5 h 13222"/>
                <a:gd name="T12" fmla="*/ 7478 w 7504"/>
                <a:gd name="T13" fmla="*/ 10 h 13222"/>
                <a:gd name="T14" fmla="*/ 7486 w 7504"/>
                <a:gd name="T15" fmla="*/ 17 h 13222"/>
                <a:gd name="T16" fmla="*/ 7494 w 7504"/>
                <a:gd name="T17" fmla="*/ 26 h 13222"/>
                <a:gd name="T18" fmla="*/ 7500 w 7504"/>
                <a:gd name="T19" fmla="*/ 36 h 13222"/>
                <a:gd name="T20" fmla="*/ 7501 w 7504"/>
                <a:gd name="T21" fmla="*/ 42 h 13222"/>
                <a:gd name="T22" fmla="*/ 7503 w 7504"/>
                <a:gd name="T23" fmla="*/ 48 h 13222"/>
                <a:gd name="T24" fmla="*/ 7504 w 7504"/>
                <a:gd name="T25" fmla="*/ 54 h 13222"/>
                <a:gd name="T26" fmla="*/ 7504 w 7504"/>
                <a:gd name="T27" fmla="*/ 59 h 13222"/>
                <a:gd name="T28" fmla="*/ 7504 w 7504"/>
                <a:gd name="T29" fmla="*/ 13161 h 13222"/>
                <a:gd name="T30" fmla="*/ 7504 w 7504"/>
                <a:gd name="T31" fmla="*/ 13167 h 13222"/>
                <a:gd name="T32" fmla="*/ 7503 w 7504"/>
                <a:gd name="T33" fmla="*/ 13174 h 13222"/>
                <a:gd name="T34" fmla="*/ 7501 w 7504"/>
                <a:gd name="T35" fmla="*/ 13179 h 13222"/>
                <a:gd name="T36" fmla="*/ 7500 w 7504"/>
                <a:gd name="T37" fmla="*/ 13185 h 13222"/>
                <a:gd name="T38" fmla="*/ 7494 w 7504"/>
                <a:gd name="T39" fmla="*/ 13195 h 13222"/>
                <a:gd name="T40" fmla="*/ 7486 w 7504"/>
                <a:gd name="T41" fmla="*/ 13203 h 13222"/>
                <a:gd name="T42" fmla="*/ 7478 w 7504"/>
                <a:gd name="T43" fmla="*/ 13211 h 13222"/>
                <a:gd name="T44" fmla="*/ 7468 w 7504"/>
                <a:gd name="T45" fmla="*/ 13217 h 13222"/>
                <a:gd name="T46" fmla="*/ 7462 w 7504"/>
                <a:gd name="T47" fmla="*/ 13218 h 13222"/>
                <a:gd name="T48" fmla="*/ 7457 w 7504"/>
                <a:gd name="T49" fmla="*/ 13221 h 13222"/>
                <a:gd name="T50" fmla="*/ 7451 w 7504"/>
                <a:gd name="T51" fmla="*/ 13222 h 13222"/>
                <a:gd name="T52" fmla="*/ 7444 w 7504"/>
                <a:gd name="T53" fmla="*/ 13222 h 13222"/>
                <a:gd name="T54" fmla="*/ 60 w 7504"/>
                <a:gd name="T55" fmla="*/ 13222 h 13222"/>
                <a:gd name="T56" fmla="*/ 54 w 7504"/>
                <a:gd name="T57" fmla="*/ 13222 h 13222"/>
                <a:gd name="T58" fmla="*/ 48 w 7504"/>
                <a:gd name="T59" fmla="*/ 13221 h 13222"/>
                <a:gd name="T60" fmla="*/ 43 w 7504"/>
                <a:gd name="T61" fmla="*/ 13218 h 13222"/>
                <a:gd name="T62" fmla="*/ 37 w 7504"/>
                <a:gd name="T63" fmla="*/ 13217 h 13222"/>
                <a:gd name="T64" fmla="*/ 27 w 7504"/>
                <a:gd name="T65" fmla="*/ 13211 h 13222"/>
                <a:gd name="T66" fmla="*/ 18 w 7504"/>
                <a:gd name="T67" fmla="*/ 13203 h 13222"/>
                <a:gd name="T68" fmla="*/ 11 w 7504"/>
                <a:gd name="T69" fmla="*/ 13195 h 13222"/>
                <a:gd name="T70" fmla="*/ 5 w 7504"/>
                <a:gd name="T71" fmla="*/ 13185 h 13222"/>
                <a:gd name="T72" fmla="*/ 3 w 7504"/>
                <a:gd name="T73" fmla="*/ 13179 h 13222"/>
                <a:gd name="T74" fmla="*/ 2 w 7504"/>
                <a:gd name="T75" fmla="*/ 13174 h 13222"/>
                <a:gd name="T76" fmla="*/ 0 w 7504"/>
                <a:gd name="T77" fmla="*/ 13167 h 13222"/>
                <a:gd name="T78" fmla="*/ 0 w 7504"/>
                <a:gd name="T79" fmla="*/ 13161 h 13222"/>
                <a:gd name="T80" fmla="*/ 0 w 7504"/>
                <a:gd name="T81" fmla="*/ 59 h 13222"/>
                <a:gd name="T82" fmla="*/ 0 w 7504"/>
                <a:gd name="T83" fmla="*/ 54 h 13222"/>
                <a:gd name="T84" fmla="*/ 2 w 7504"/>
                <a:gd name="T85" fmla="*/ 48 h 13222"/>
                <a:gd name="T86" fmla="*/ 3 w 7504"/>
                <a:gd name="T87" fmla="*/ 42 h 13222"/>
                <a:gd name="T88" fmla="*/ 5 w 7504"/>
                <a:gd name="T89" fmla="*/ 36 h 13222"/>
                <a:gd name="T90" fmla="*/ 11 w 7504"/>
                <a:gd name="T91" fmla="*/ 26 h 13222"/>
                <a:gd name="T92" fmla="*/ 18 w 7504"/>
                <a:gd name="T93" fmla="*/ 17 h 13222"/>
                <a:gd name="T94" fmla="*/ 27 w 7504"/>
                <a:gd name="T95" fmla="*/ 10 h 13222"/>
                <a:gd name="T96" fmla="*/ 37 w 7504"/>
                <a:gd name="T97" fmla="*/ 5 h 13222"/>
                <a:gd name="T98" fmla="*/ 43 w 7504"/>
                <a:gd name="T99" fmla="*/ 2 h 13222"/>
                <a:gd name="T100" fmla="*/ 48 w 7504"/>
                <a:gd name="T101" fmla="*/ 1 h 13222"/>
                <a:gd name="T102" fmla="*/ 54 w 7504"/>
                <a:gd name="T103" fmla="*/ 0 h 13222"/>
                <a:gd name="T104" fmla="*/ 60 w 7504"/>
                <a:gd name="T105" fmla="*/ 0 h 1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04" h="13222">
                  <a:moveTo>
                    <a:pt x="60" y="0"/>
                  </a:moveTo>
                  <a:lnTo>
                    <a:pt x="7444" y="0"/>
                  </a:lnTo>
                  <a:lnTo>
                    <a:pt x="7451" y="0"/>
                  </a:lnTo>
                  <a:lnTo>
                    <a:pt x="7457" y="1"/>
                  </a:lnTo>
                  <a:lnTo>
                    <a:pt x="7462" y="2"/>
                  </a:lnTo>
                  <a:lnTo>
                    <a:pt x="7468" y="5"/>
                  </a:lnTo>
                  <a:lnTo>
                    <a:pt x="7478" y="10"/>
                  </a:lnTo>
                  <a:lnTo>
                    <a:pt x="7486" y="17"/>
                  </a:lnTo>
                  <a:lnTo>
                    <a:pt x="7494" y="26"/>
                  </a:lnTo>
                  <a:lnTo>
                    <a:pt x="7500" y="36"/>
                  </a:lnTo>
                  <a:lnTo>
                    <a:pt x="7501" y="42"/>
                  </a:lnTo>
                  <a:lnTo>
                    <a:pt x="7503" y="48"/>
                  </a:lnTo>
                  <a:lnTo>
                    <a:pt x="7504" y="54"/>
                  </a:lnTo>
                  <a:lnTo>
                    <a:pt x="7504" y="59"/>
                  </a:lnTo>
                  <a:lnTo>
                    <a:pt x="7504" y="13161"/>
                  </a:lnTo>
                  <a:lnTo>
                    <a:pt x="7504" y="13167"/>
                  </a:lnTo>
                  <a:lnTo>
                    <a:pt x="7503" y="13174"/>
                  </a:lnTo>
                  <a:lnTo>
                    <a:pt x="7501" y="13179"/>
                  </a:lnTo>
                  <a:lnTo>
                    <a:pt x="7500" y="13185"/>
                  </a:lnTo>
                  <a:lnTo>
                    <a:pt x="7494" y="13195"/>
                  </a:lnTo>
                  <a:lnTo>
                    <a:pt x="7486" y="13203"/>
                  </a:lnTo>
                  <a:lnTo>
                    <a:pt x="7478" y="13211"/>
                  </a:lnTo>
                  <a:lnTo>
                    <a:pt x="7468" y="13217"/>
                  </a:lnTo>
                  <a:lnTo>
                    <a:pt x="7462" y="13218"/>
                  </a:lnTo>
                  <a:lnTo>
                    <a:pt x="7457" y="13221"/>
                  </a:lnTo>
                  <a:lnTo>
                    <a:pt x="7451" y="13222"/>
                  </a:lnTo>
                  <a:lnTo>
                    <a:pt x="7444" y="13222"/>
                  </a:lnTo>
                  <a:lnTo>
                    <a:pt x="60" y="13222"/>
                  </a:lnTo>
                  <a:lnTo>
                    <a:pt x="54" y="13222"/>
                  </a:lnTo>
                  <a:lnTo>
                    <a:pt x="48" y="13221"/>
                  </a:lnTo>
                  <a:lnTo>
                    <a:pt x="43" y="13218"/>
                  </a:lnTo>
                  <a:lnTo>
                    <a:pt x="37" y="13217"/>
                  </a:lnTo>
                  <a:lnTo>
                    <a:pt x="27" y="13211"/>
                  </a:lnTo>
                  <a:lnTo>
                    <a:pt x="18" y="13203"/>
                  </a:lnTo>
                  <a:lnTo>
                    <a:pt x="11" y="13195"/>
                  </a:lnTo>
                  <a:lnTo>
                    <a:pt x="5" y="13185"/>
                  </a:lnTo>
                  <a:lnTo>
                    <a:pt x="3" y="13179"/>
                  </a:lnTo>
                  <a:lnTo>
                    <a:pt x="2" y="13174"/>
                  </a:lnTo>
                  <a:lnTo>
                    <a:pt x="0" y="13167"/>
                  </a:lnTo>
                  <a:lnTo>
                    <a:pt x="0" y="13161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2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90048" y="2460050"/>
              <a:ext cx="1837330" cy="120877"/>
              <a:chOff x="2252642" y="846142"/>
              <a:chExt cx="1930382" cy="12700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2252642" y="846142"/>
                <a:ext cx="1930382" cy="127001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2278042" y="912817"/>
                <a:ext cx="19050" cy="2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2301854" y="908054"/>
                <a:ext cx="19050" cy="30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2327254" y="898529"/>
                <a:ext cx="17463" cy="39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2351066" y="890592"/>
                <a:ext cx="17463" cy="47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2374878" y="877891"/>
                <a:ext cx="17463" cy="603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432028" y="873129"/>
                <a:ext cx="96837" cy="34925"/>
              </a:xfrm>
              <a:custGeom>
                <a:avLst/>
                <a:gdLst>
                  <a:gd name="T0" fmla="*/ 195 w 362"/>
                  <a:gd name="T1" fmla="*/ 0 h 133"/>
                  <a:gd name="T2" fmla="*/ 222 w 362"/>
                  <a:gd name="T3" fmla="*/ 3 h 133"/>
                  <a:gd name="T4" fmla="*/ 248 w 362"/>
                  <a:gd name="T5" fmla="*/ 10 h 133"/>
                  <a:gd name="T6" fmla="*/ 274 w 362"/>
                  <a:gd name="T7" fmla="*/ 19 h 133"/>
                  <a:gd name="T8" fmla="*/ 296 w 362"/>
                  <a:gd name="T9" fmla="*/ 31 h 133"/>
                  <a:gd name="T10" fmla="*/ 318 w 362"/>
                  <a:gd name="T11" fmla="*/ 46 h 133"/>
                  <a:gd name="T12" fmla="*/ 337 w 362"/>
                  <a:gd name="T13" fmla="*/ 63 h 133"/>
                  <a:gd name="T14" fmla="*/ 356 w 362"/>
                  <a:gd name="T15" fmla="*/ 83 h 133"/>
                  <a:gd name="T16" fmla="*/ 321 w 362"/>
                  <a:gd name="T17" fmla="*/ 133 h 133"/>
                  <a:gd name="T18" fmla="*/ 309 w 362"/>
                  <a:gd name="T19" fmla="*/ 116 h 133"/>
                  <a:gd name="T20" fmla="*/ 295 w 362"/>
                  <a:gd name="T21" fmla="*/ 101 h 133"/>
                  <a:gd name="T22" fmla="*/ 279 w 362"/>
                  <a:gd name="T23" fmla="*/ 87 h 133"/>
                  <a:gd name="T24" fmla="*/ 262 w 362"/>
                  <a:gd name="T25" fmla="*/ 77 h 133"/>
                  <a:gd name="T26" fmla="*/ 244 w 362"/>
                  <a:gd name="T27" fmla="*/ 68 h 133"/>
                  <a:gd name="T28" fmla="*/ 223 w 362"/>
                  <a:gd name="T29" fmla="*/ 61 h 133"/>
                  <a:gd name="T30" fmla="*/ 203 w 362"/>
                  <a:gd name="T31" fmla="*/ 57 h 133"/>
                  <a:gd name="T32" fmla="*/ 181 w 362"/>
                  <a:gd name="T33" fmla="*/ 55 h 133"/>
                  <a:gd name="T34" fmla="*/ 159 w 362"/>
                  <a:gd name="T35" fmla="*/ 57 h 133"/>
                  <a:gd name="T36" fmla="*/ 139 w 362"/>
                  <a:gd name="T37" fmla="*/ 61 h 133"/>
                  <a:gd name="T38" fmla="*/ 118 w 362"/>
                  <a:gd name="T39" fmla="*/ 68 h 133"/>
                  <a:gd name="T40" fmla="*/ 100 w 362"/>
                  <a:gd name="T41" fmla="*/ 77 h 133"/>
                  <a:gd name="T42" fmla="*/ 83 w 362"/>
                  <a:gd name="T43" fmla="*/ 87 h 133"/>
                  <a:gd name="T44" fmla="*/ 67 w 362"/>
                  <a:gd name="T45" fmla="*/ 101 h 133"/>
                  <a:gd name="T46" fmla="*/ 53 w 362"/>
                  <a:gd name="T47" fmla="*/ 116 h 133"/>
                  <a:gd name="T48" fmla="*/ 41 w 362"/>
                  <a:gd name="T49" fmla="*/ 133 h 133"/>
                  <a:gd name="T50" fmla="*/ 7 w 362"/>
                  <a:gd name="T51" fmla="*/ 83 h 133"/>
                  <a:gd name="T52" fmla="*/ 25 w 362"/>
                  <a:gd name="T53" fmla="*/ 63 h 133"/>
                  <a:gd name="T54" fmla="*/ 44 w 362"/>
                  <a:gd name="T55" fmla="*/ 46 h 133"/>
                  <a:gd name="T56" fmla="*/ 66 w 362"/>
                  <a:gd name="T57" fmla="*/ 31 h 133"/>
                  <a:gd name="T58" fmla="*/ 89 w 362"/>
                  <a:gd name="T59" fmla="*/ 19 h 133"/>
                  <a:gd name="T60" fmla="*/ 114 w 362"/>
                  <a:gd name="T61" fmla="*/ 10 h 133"/>
                  <a:gd name="T62" fmla="*/ 140 w 362"/>
                  <a:gd name="T63" fmla="*/ 3 h 133"/>
                  <a:gd name="T64" fmla="*/ 167 w 362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2" h="133">
                    <a:moveTo>
                      <a:pt x="181" y="0"/>
                    </a:moveTo>
                    <a:lnTo>
                      <a:pt x="195" y="0"/>
                    </a:lnTo>
                    <a:lnTo>
                      <a:pt x="208" y="1"/>
                    </a:lnTo>
                    <a:lnTo>
                      <a:pt x="222" y="3"/>
                    </a:lnTo>
                    <a:lnTo>
                      <a:pt x="236" y="5"/>
                    </a:lnTo>
                    <a:lnTo>
                      <a:pt x="248" y="10"/>
                    </a:lnTo>
                    <a:lnTo>
                      <a:pt x="261" y="14"/>
                    </a:lnTo>
                    <a:lnTo>
                      <a:pt x="274" y="19"/>
                    </a:lnTo>
                    <a:lnTo>
                      <a:pt x="285" y="25"/>
                    </a:lnTo>
                    <a:lnTo>
                      <a:pt x="296" y="31"/>
                    </a:lnTo>
                    <a:lnTo>
                      <a:pt x="308" y="38"/>
                    </a:lnTo>
                    <a:lnTo>
                      <a:pt x="318" y="46"/>
                    </a:lnTo>
                    <a:lnTo>
                      <a:pt x="328" y="54"/>
                    </a:lnTo>
                    <a:lnTo>
                      <a:pt x="337" y="63"/>
                    </a:lnTo>
                    <a:lnTo>
                      <a:pt x="346" y="73"/>
                    </a:lnTo>
                    <a:lnTo>
                      <a:pt x="356" y="83"/>
                    </a:lnTo>
                    <a:lnTo>
                      <a:pt x="362" y="93"/>
                    </a:lnTo>
                    <a:lnTo>
                      <a:pt x="321" y="133"/>
                    </a:lnTo>
                    <a:lnTo>
                      <a:pt x="316" y="124"/>
                    </a:lnTo>
                    <a:lnTo>
                      <a:pt x="309" y="116"/>
                    </a:lnTo>
                    <a:lnTo>
                      <a:pt x="302" y="108"/>
                    </a:lnTo>
                    <a:lnTo>
                      <a:pt x="295" y="101"/>
                    </a:lnTo>
                    <a:lnTo>
                      <a:pt x="287" y="94"/>
                    </a:lnTo>
                    <a:lnTo>
                      <a:pt x="279" y="87"/>
                    </a:lnTo>
                    <a:lnTo>
                      <a:pt x="271" y="82"/>
                    </a:lnTo>
                    <a:lnTo>
                      <a:pt x="262" y="77"/>
                    </a:lnTo>
                    <a:lnTo>
                      <a:pt x="253" y="71"/>
                    </a:lnTo>
                    <a:lnTo>
                      <a:pt x="244" y="68"/>
                    </a:lnTo>
                    <a:lnTo>
                      <a:pt x="234" y="65"/>
                    </a:lnTo>
                    <a:lnTo>
                      <a:pt x="223" y="61"/>
                    </a:lnTo>
                    <a:lnTo>
                      <a:pt x="213" y="59"/>
                    </a:lnTo>
                    <a:lnTo>
                      <a:pt x="203" y="57"/>
                    </a:lnTo>
                    <a:lnTo>
                      <a:pt x="193" y="55"/>
                    </a:lnTo>
                    <a:lnTo>
                      <a:pt x="181" y="55"/>
                    </a:lnTo>
                    <a:lnTo>
                      <a:pt x="170" y="55"/>
                    </a:lnTo>
                    <a:lnTo>
                      <a:pt x="159" y="57"/>
                    </a:lnTo>
                    <a:lnTo>
                      <a:pt x="149" y="59"/>
                    </a:lnTo>
                    <a:lnTo>
                      <a:pt x="139" y="61"/>
                    </a:lnTo>
                    <a:lnTo>
                      <a:pt x="129" y="65"/>
                    </a:lnTo>
                    <a:lnTo>
                      <a:pt x="118" y="68"/>
                    </a:lnTo>
                    <a:lnTo>
                      <a:pt x="109" y="71"/>
                    </a:lnTo>
                    <a:lnTo>
                      <a:pt x="100" y="77"/>
                    </a:lnTo>
                    <a:lnTo>
                      <a:pt x="91" y="82"/>
                    </a:lnTo>
                    <a:lnTo>
                      <a:pt x="83" y="87"/>
                    </a:lnTo>
                    <a:lnTo>
                      <a:pt x="75" y="94"/>
                    </a:lnTo>
                    <a:lnTo>
                      <a:pt x="67" y="101"/>
                    </a:lnTo>
                    <a:lnTo>
                      <a:pt x="60" y="108"/>
                    </a:lnTo>
                    <a:lnTo>
                      <a:pt x="53" y="116"/>
                    </a:lnTo>
                    <a:lnTo>
                      <a:pt x="47" y="124"/>
                    </a:lnTo>
                    <a:lnTo>
                      <a:pt x="41" y="133"/>
                    </a:lnTo>
                    <a:lnTo>
                      <a:pt x="0" y="93"/>
                    </a:lnTo>
                    <a:lnTo>
                      <a:pt x="7" y="83"/>
                    </a:lnTo>
                    <a:lnTo>
                      <a:pt x="16" y="73"/>
                    </a:lnTo>
                    <a:lnTo>
                      <a:pt x="25" y="63"/>
                    </a:lnTo>
                    <a:lnTo>
                      <a:pt x="34" y="54"/>
                    </a:lnTo>
                    <a:lnTo>
                      <a:pt x="44" y="46"/>
                    </a:lnTo>
                    <a:lnTo>
                      <a:pt x="55" y="38"/>
                    </a:lnTo>
                    <a:lnTo>
                      <a:pt x="66" y="31"/>
                    </a:lnTo>
                    <a:lnTo>
                      <a:pt x="77" y="25"/>
                    </a:lnTo>
                    <a:lnTo>
                      <a:pt x="89" y="19"/>
                    </a:lnTo>
                    <a:lnTo>
                      <a:pt x="101" y="14"/>
                    </a:lnTo>
                    <a:lnTo>
                      <a:pt x="114" y="10"/>
                    </a:lnTo>
                    <a:lnTo>
                      <a:pt x="126" y="5"/>
                    </a:lnTo>
                    <a:lnTo>
                      <a:pt x="140" y="3"/>
                    </a:lnTo>
                    <a:lnTo>
                      <a:pt x="154" y="1"/>
                    </a:lnTo>
                    <a:lnTo>
                      <a:pt x="167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449489" y="896942"/>
                <a:ext cx="61912" cy="28576"/>
              </a:xfrm>
              <a:custGeom>
                <a:avLst/>
                <a:gdLst>
                  <a:gd name="T0" fmla="*/ 117 w 235"/>
                  <a:gd name="T1" fmla="*/ 0 h 111"/>
                  <a:gd name="T2" fmla="*/ 126 w 235"/>
                  <a:gd name="T3" fmla="*/ 1 h 111"/>
                  <a:gd name="T4" fmla="*/ 135 w 235"/>
                  <a:gd name="T5" fmla="*/ 2 h 111"/>
                  <a:gd name="T6" fmla="*/ 144 w 235"/>
                  <a:gd name="T7" fmla="*/ 3 h 111"/>
                  <a:gd name="T8" fmla="*/ 154 w 235"/>
                  <a:gd name="T9" fmla="*/ 6 h 111"/>
                  <a:gd name="T10" fmla="*/ 162 w 235"/>
                  <a:gd name="T11" fmla="*/ 8 h 111"/>
                  <a:gd name="T12" fmla="*/ 171 w 235"/>
                  <a:gd name="T13" fmla="*/ 11 h 111"/>
                  <a:gd name="T14" fmla="*/ 179 w 235"/>
                  <a:gd name="T15" fmla="*/ 15 h 111"/>
                  <a:gd name="T16" fmla="*/ 186 w 235"/>
                  <a:gd name="T17" fmla="*/ 19 h 111"/>
                  <a:gd name="T18" fmla="*/ 200 w 235"/>
                  <a:gd name="T19" fmla="*/ 30 h 111"/>
                  <a:gd name="T20" fmla="*/ 214 w 235"/>
                  <a:gd name="T21" fmla="*/ 41 h 111"/>
                  <a:gd name="T22" fmla="*/ 225 w 235"/>
                  <a:gd name="T23" fmla="*/ 54 h 111"/>
                  <a:gd name="T24" fmla="*/ 235 w 235"/>
                  <a:gd name="T25" fmla="*/ 68 h 111"/>
                  <a:gd name="T26" fmla="*/ 190 w 235"/>
                  <a:gd name="T27" fmla="*/ 111 h 111"/>
                  <a:gd name="T28" fmla="*/ 186 w 235"/>
                  <a:gd name="T29" fmla="*/ 99 h 111"/>
                  <a:gd name="T30" fmla="*/ 179 w 235"/>
                  <a:gd name="T31" fmla="*/ 90 h 111"/>
                  <a:gd name="T32" fmla="*/ 172 w 235"/>
                  <a:gd name="T33" fmla="*/ 81 h 111"/>
                  <a:gd name="T34" fmla="*/ 163 w 235"/>
                  <a:gd name="T35" fmla="*/ 73 h 111"/>
                  <a:gd name="T36" fmla="*/ 152 w 235"/>
                  <a:gd name="T37" fmla="*/ 67 h 111"/>
                  <a:gd name="T38" fmla="*/ 141 w 235"/>
                  <a:gd name="T39" fmla="*/ 63 h 111"/>
                  <a:gd name="T40" fmla="*/ 130 w 235"/>
                  <a:gd name="T41" fmla="*/ 59 h 111"/>
                  <a:gd name="T42" fmla="*/ 117 w 235"/>
                  <a:gd name="T43" fmla="*/ 59 h 111"/>
                  <a:gd name="T44" fmla="*/ 105 w 235"/>
                  <a:gd name="T45" fmla="*/ 59 h 111"/>
                  <a:gd name="T46" fmla="*/ 93 w 235"/>
                  <a:gd name="T47" fmla="*/ 63 h 111"/>
                  <a:gd name="T48" fmla="*/ 82 w 235"/>
                  <a:gd name="T49" fmla="*/ 67 h 111"/>
                  <a:gd name="T50" fmla="*/ 71 w 235"/>
                  <a:gd name="T51" fmla="*/ 73 h 111"/>
                  <a:gd name="T52" fmla="*/ 64 w 235"/>
                  <a:gd name="T53" fmla="*/ 81 h 111"/>
                  <a:gd name="T54" fmla="*/ 56 w 235"/>
                  <a:gd name="T55" fmla="*/ 90 h 111"/>
                  <a:gd name="T56" fmla="*/ 49 w 235"/>
                  <a:gd name="T57" fmla="*/ 99 h 111"/>
                  <a:gd name="T58" fmla="*/ 44 w 235"/>
                  <a:gd name="T59" fmla="*/ 111 h 111"/>
                  <a:gd name="T60" fmla="*/ 0 w 235"/>
                  <a:gd name="T61" fmla="*/ 68 h 111"/>
                  <a:gd name="T62" fmla="*/ 9 w 235"/>
                  <a:gd name="T63" fmla="*/ 54 h 111"/>
                  <a:gd name="T64" fmla="*/ 20 w 235"/>
                  <a:gd name="T65" fmla="*/ 41 h 111"/>
                  <a:gd name="T66" fmla="*/ 34 w 235"/>
                  <a:gd name="T67" fmla="*/ 30 h 111"/>
                  <a:gd name="T68" fmla="*/ 49 w 235"/>
                  <a:gd name="T69" fmla="*/ 19 h 111"/>
                  <a:gd name="T70" fmla="*/ 56 w 235"/>
                  <a:gd name="T71" fmla="*/ 15 h 111"/>
                  <a:gd name="T72" fmla="*/ 64 w 235"/>
                  <a:gd name="T73" fmla="*/ 11 h 111"/>
                  <a:gd name="T74" fmla="*/ 73 w 235"/>
                  <a:gd name="T75" fmla="*/ 8 h 111"/>
                  <a:gd name="T76" fmla="*/ 81 w 235"/>
                  <a:gd name="T77" fmla="*/ 6 h 111"/>
                  <a:gd name="T78" fmla="*/ 90 w 235"/>
                  <a:gd name="T79" fmla="*/ 3 h 111"/>
                  <a:gd name="T80" fmla="*/ 99 w 235"/>
                  <a:gd name="T81" fmla="*/ 2 h 111"/>
                  <a:gd name="T82" fmla="*/ 108 w 235"/>
                  <a:gd name="T83" fmla="*/ 1 h 111"/>
                  <a:gd name="T84" fmla="*/ 117 w 235"/>
                  <a:gd name="T8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" h="111">
                    <a:moveTo>
                      <a:pt x="117" y="0"/>
                    </a:moveTo>
                    <a:lnTo>
                      <a:pt x="126" y="1"/>
                    </a:lnTo>
                    <a:lnTo>
                      <a:pt x="135" y="2"/>
                    </a:lnTo>
                    <a:lnTo>
                      <a:pt x="144" y="3"/>
                    </a:lnTo>
                    <a:lnTo>
                      <a:pt x="154" y="6"/>
                    </a:lnTo>
                    <a:lnTo>
                      <a:pt x="162" y="8"/>
                    </a:lnTo>
                    <a:lnTo>
                      <a:pt x="171" y="11"/>
                    </a:lnTo>
                    <a:lnTo>
                      <a:pt x="179" y="15"/>
                    </a:lnTo>
                    <a:lnTo>
                      <a:pt x="186" y="19"/>
                    </a:lnTo>
                    <a:lnTo>
                      <a:pt x="200" y="30"/>
                    </a:lnTo>
                    <a:lnTo>
                      <a:pt x="214" y="41"/>
                    </a:lnTo>
                    <a:lnTo>
                      <a:pt x="225" y="54"/>
                    </a:lnTo>
                    <a:lnTo>
                      <a:pt x="235" y="68"/>
                    </a:lnTo>
                    <a:lnTo>
                      <a:pt x="190" y="111"/>
                    </a:lnTo>
                    <a:lnTo>
                      <a:pt x="186" y="99"/>
                    </a:lnTo>
                    <a:lnTo>
                      <a:pt x="179" y="90"/>
                    </a:lnTo>
                    <a:lnTo>
                      <a:pt x="172" y="81"/>
                    </a:lnTo>
                    <a:lnTo>
                      <a:pt x="163" y="73"/>
                    </a:lnTo>
                    <a:lnTo>
                      <a:pt x="152" y="67"/>
                    </a:lnTo>
                    <a:lnTo>
                      <a:pt x="141" y="63"/>
                    </a:lnTo>
                    <a:lnTo>
                      <a:pt x="130" y="59"/>
                    </a:lnTo>
                    <a:lnTo>
                      <a:pt x="117" y="59"/>
                    </a:lnTo>
                    <a:lnTo>
                      <a:pt x="105" y="59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1" y="73"/>
                    </a:lnTo>
                    <a:lnTo>
                      <a:pt x="64" y="81"/>
                    </a:lnTo>
                    <a:lnTo>
                      <a:pt x="56" y="90"/>
                    </a:lnTo>
                    <a:lnTo>
                      <a:pt x="49" y="99"/>
                    </a:lnTo>
                    <a:lnTo>
                      <a:pt x="44" y="111"/>
                    </a:lnTo>
                    <a:lnTo>
                      <a:pt x="0" y="68"/>
                    </a:lnTo>
                    <a:lnTo>
                      <a:pt x="9" y="54"/>
                    </a:lnTo>
                    <a:lnTo>
                      <a:pt x="20" y="41"/>
                    </a:lnTo>
                    <a:lnTo>
                      <a:pt x="34" y="30"/>
                    </a:lnTo>
                    <a:lnTo>
                      <a:pt x="49" y="19"/>
                    </a:lnTo>
                    <a:lnTo>
                      <a:pt x="56" y="15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1" y="6"/>
                    </a:lnTo>
                    <a:lnTo>
                      <a:pt x="90" y="3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2468539" y="920755"/>
                <a:ext cx="23813" cy="22225"/>
              </a:xfrm>
              <a:custGeom>
                <a:avLst/>
                <a:gdLst>
                  <a:gd name="T0" fmla="*/ 42 w 84"/>
                  <a:gd name="T1" fmla="*/ 0 h 84"/>
                  <a:gd name="T2" fmla="*/ 51 w 84"/>
                  <a:gd name="T3" fmla="*/ 0 h 84"/>
                  <a:gd name="T4" fmla="*/ 59 w 84"/>
                  <a:gd name="T5" fmla="*/ 2 h 84"/>
                  <a:gd name="T6" fmla="*/ 66 w 84"/>
                  <a:gd name="T7" fmla="*/ 7 h 84"/>
                  <a:gd name="T8" fmla="*/ 72 w 84"/>
                  <a:gd name="T9" fmla="*/ 11 h 84"/>
                  <a:gd name="T10" fmla="*/ 77 w 84"/>
                  <a:gd name="T11" fmla="*/ 18 h 84"/>
                  <a:gd name="T12" fmla="*/ 81 w 84"/>
                  <a:gd name="T13" fmla="*/ 25 h 84"/>
                  <a:gd name="T14" fmla="*/ 83 w 84"/>
                  <a:gd name="T15" fmla="*/ 33 h 84"/>
                  <a:gd name="T16" fmla="*/ 84 w 84"/>
                  <a:gd name="T17" fmla="*/ 42 h 84"/>
                  <a:gd name="T18" fmla="*/ 84 w 84"/>
                  <a:gd name="T19" fmla="*/ 43 h 84"/>
                  <a:gd name="T20" fmla="*/ 84 w 84"/>
                  <a:gd name="T21" fmla="*/ 44 h 84"/>
                  <a:gd name="T22" fmla="*/ 42 w 84"/>
                  <a:gd name="T23" fmla="*/ 84 h 84"/>
                  <a:gd name="T24" fmla="*/ 0 w 84"/>
                  <a:gd name="T25" fmla="*/ 44 h 84"/>
                  <a:gd name="T26" fmla="*/ 0 w 84"/>
                  <a:gd name="T27" fmla="*/ 43 h 84"/>
                  <a:gd name="T28" fmla="*/ 0 w 84"/>
                  <a:gd name="T29" fmla="*/ 42 h 84"/>
                  <a:gd name="T30" fmla="*/ 1 w 84"/>
                  <a:gd name="T31" fmla="*/ 33 h 84"/>
                  <a:gd name="T32" fmla="*/ 3 w 84"/>
                  <a:gd name="T33" fmla="*/ 25 h 84"/>
                  <a:gd name="T34" fmla="*/ 7 w 84"/>
                  <a:gd name="T35" fmla="*/ 18 h 84"/>
                  <a:gd name="T36" fmla="*/ 12 w 84"/>
                  <a:gd name="T37" fmla="*/ 11 h 84"/>
                  <a:gd name="T38" fmla="*/ 18 w 84"/>
                  <a:gd name="T39" fmla="*/ 7 h 84"/>
                  <a:gd name="T40" fmla="*/ 26 w 84"/>
                  <a:gd name="T41" fmla="*/ 2 h 84"/>
                  <a:gd name="T42" fmla="*/ 34 w 84"/>
                  <a:gd name="T43" fmla="*/ 0 h 84"/>
                  <a:gd name="T44" fmla="*/ 42 w 84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1" y="0"/>
                    </a:lnTo>
                    <a:lnTo>
                      <a:pt x="59" y="2"/>
                    </a:lnTo>
                    <a:lnTo>
                      <a:pt x="66" y="7"/>
                    </a:lnTo>
                    <a:lnTo>
                      <a:pt x="72" y="11"/>
                    </a:lnTo>
                    <a:lnTo>
                      <a:pt x="77" y="18"/>
                    </a:lnTo>
                    <a:lnTo>
                      <a:pt x="81" y="25"/>
                    </a:lnTo>
                    <a:lnTo>
                      <a:pt x="83" y="33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4"/>
                    </a:lnTo>
                    <a:lnTo>
                      <a:pt x="42" y="8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4035385" y="876304"/>
                <a:ext cx="130173" cy="61913"/>
              </a:xfrm>
              <a:custGeom>
                <a:avLst/>
                <a:gdLst>
                  <a:gd name="T0" fmla="*/ 418 w 492"/>
                  <a:gd name="T1" fmla="*/ 0 h 235"/>
                  <a:gd name="T2" fmla="*/ 430 w 492"/>
                  <a:gd name="T3" fmla="*/ 2 h 235"/>
                  <a:gd name="T4" fmla="*/ 440 w 492"/>
                  <a:gd name="T5" fmla="*/ 9 h 235"/>
                  <a:gd name="T6" fmla="*/ 446 w 492"/>
                  <a:gd name="T7" fmla="*/ 19 h 235"/>
                  <a:gd name="T8" fmla="*/ 448 w 492"/>
                  <a:gd name="T9" fmla="*/ 31 h 235"/>
                  <a:gd name="T10" fmla="*/ 470 w 492"/>
                  <a:gd name="T11" fmla="*/ 58 h 235"/>
                  <a:gd name="T12" fmla="*/ 479 w 492"/>
                  <a:gd name="T13" fmla="*/ 60 h 235"/>
                  <a:gd name="T14" fmla="*/ 487 w 492"/>
                  <a:gd name="T15" fmla="*/ 65 h 235"/>
                  <a:gd name="T16" fmla="*/ 491 w 492"/>
                  <a:gd name="T17" fmla="*/ 73 h 235"/>
                  <a:gd name="T18" fmla="*/ 492 w 492"/>
                  <a:gd name="T19" fmla="*/ 82 h 235"/>
                  <a:gd name="T20" fmla="*/ 492 w 492"/>
                  <a:gd name="T21" fmla="*/ 158 h 235"/>
                  <a:gd name="T22" fmla="*/ 489 w 492"/>
                  <a:gd name="T23" fmla="*/ 166 h 235"/>
                  <a:gd name="T24" fmla="*/ 483 w 492"/>
                  <a:gd name="T25" fmla="*/ 173 h 235"/>
                  <a:gd name="T26" fmla="*/ 474 w 492"/>
                  <a:gd name="T27" fmla="*/ 177 h 235"/>
                  <a:gd name="T28" fmla="*/ 448 w 492"/>
                  <a:gd name="T29" fmla="*/ 177 h 235"/>
                  <a:gd name="T30" fmla="*/ 448 w 492"/>
                  <a:gd name="T31" fmla="*/ 211 h 235"/>
                  <a:gd name="T32" fmla="*/ 443 w 492"/>
                  <a:gd name="T33" fmla="*/ 222 h 235"/>
                  <a:gd name="T34" fmla="*/ 435 w 492"/>
                  <a:gd name="T35" fmla="*/ 230 h 235"/>
                  <a:gd name="T36" fmla="*/ 424 w 492"/>
                  <a:gd name="T37" fmla="*/ 235 h 235"/>
                  <a:gd name="T38" fmla="*/ 29 w 492"/>
                  <a:gd name="T39" fmla="*/ 235 h 235"/>
                  <a:gd name="T40" fmla="*/ 18 w 492"/>
                  <a:gd name="T41" fmla="*/ 233 h 235"/>
                  <a:gd name="T42" fmla="*/ 9 w 492"/>
                  <a:gd name="T43" fmla="*/ 227 h 235"/>
                  <a:gd name="T44" fmla="*/ 2 w 492"/>
                  <a:gd name="T45" fmla="*/ 217 h 235"/>
                  <a:gd name="T46" fmla="*/ 0 w 492"/>
                  <a:gd name="T47" fmla="*/ 205 h 235"/>
                  <a:gd name="T48" fmla="*/ 1 w 492"/>
                  <a:gd name="T49" fmla="*/ 24 h 235"/>
                  <a:gd name="T50" fmla="*/ 5 w 492"/>
                  <a:gd name="T51" fmla="*/ 14 h 235"/>
                  <a:gd name="T52" fmla="*/ 13 w 492"/>
                  <a:gd name="T53" fmla="*/ 6 h 235"/>
                  <a:gd name="T54" fmla="*/ 24 w 492"/>
                  <a:gd name="T55" fmla="*/ 1 h 235"/>
                  <a:gd name="T56" fmla="*/ 448 w 492"/>
                  <a:gd name="T57" fmla="*/ 93 h 235"/>
                  <a:gd name="T58" fmla="*/ 457 w 492"/>
                  <a:gd name="T59" fmla="*/ 141 h 235"/>
                  <a:gd name="T60" fmla="*/ 448 w 492"/>
                  <a:gd name="T61" fmla="*/ 93 h 235"/>
                  <a:gd name="T62" fmla="*/ 35 w 492"/>
                  <a:gd name="T63" fmla="*/ 35 h 235"/>
                  <a:gd name="T64" fmla="*/ 413 w 492"/>
                  <a:gd name="T65" fmla="*/ 19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235">
                    <a:moveTo>
                      <a:pt x="29" y="0"/>
                    </a:moveTo>
                    <a:lnTo>
                      <a:pt x="418" y="0"/>
                    </a:lnTo>
                    <a:lnTo>
                      <a:pt x="424" y="1"/>
                    </a:lnTo>
                    <a:lnTo>
                      <a:pt x="430" y="2"/>
                    </a:lnTo>
                    <a:lnTo>
                      <a:pt x="435" y="6"/>
                    </a:lnTo>
                    <a:lnTo>
                      <a:pt x="440" y="9"/>
                    </a:lnTo>
                    <a:lnTo>
                      <a:pt x="443" y="14"/>
                    </a:lnTo>
                    <a:lnTo>
                      <a:pt x="446" y="19"/>
                    </a:lnTo>
                    <a:lnTo>
                      <a:pt x="448" y="24"/>
                    </a:lnTo>
                    <a:lnTo>
                      <a:pt x="448" y="31"/>
                    </a:lnTo>
                    <a:lnTo>
                      <a:pt x="448" y="58"/>
                    </a:lnTo>
                    <a:lnTo>
                      <a:pt x="470" y="58"/>
                    </a:lnTo>
                    <a:lnTo>
                      <a:pt x="474" y="59"/>
                    </a:lnTo>
                    <a:lnTo>
                      <a:pt x="479" y="60"/>
                    </a:lnTo>
                    <a:lnTo>
                      <a:pt x="483" y="63"/>
                    </a:lnTo>
                    <a:lnTo>
                      <a:pt x="487" y="65"/>
                    </a:lnTo>
                    <a:lnTo>
                      <a:pt x="489" y="68"/>
                    </a:lnTo>
                    <a:lnTo>
                      <a:pt x="491" y="73"/>
                    </a:lnTo>
                    <a:lnTo>
                      <a:pt x="492" y="76"/>
                    </a:lnTo>
                    <a:lnTo>
                      <a:pt x="492" y="82"/>
                    </a:lnTo>
                    <a:lnTo>
                      <a:pt x="492" y="154"/>
                    </a:lnTo>
                    <a:lnTo>
                      <a:pt x="492" y="158"/>
                    </a:lnTo>
                    <a:lnTo>
                      <a:pt x="491" y="163"/>
                    </a:lnTo>
                    <a:lnTo>
                      <a:pt x="489" y="166"/>
                    </a:lnTo>
                    <a:lnTo>
                      <a:pt x="487" y="170"/>
                    </a:lnTo>
                    <a:lnTo>
                      <a:pt x="483" y="173"/>
                    </a:lnTo>
                    <a:lnTo>
                      <a:pt x="479" y="176"/>
                    </a:lnTo>
                    <a:lnTo>
                      <a:pt x="474" y="177"/>
                    </a:lnTo>
                    <a:lnTo>
                      <a:pt x="470" y="177"/>
                    </a:lnTo>
                    <a:lnTo>
                      <a:pt x="448" y="177"/>
                    </a:lnTo>
                    <a:lnTo>
                      <a:pt x="448" y="205"/>
                    </a:lnTo>
                    <a:lnTo>
                      <a:pt x="448" y="211"/>
                    </a:lnTo>
                    <a:lnTo>
                      <a:pt x="446" y="217"/>
                    </a:lnTo>
                    <a:lnTo>
                      <a:pt x="443" y="222"/>
                    </a:lnTo>
                    <a:lnTo>
                      <a:pt x="440" y="227"/>
                    </a:lnTo>
                    <a:lnTo>
                      <a:pt x="435" y="230"/>
                    </a:lnTo>
                    <a:lnTo>
                      <a:pt x="430" y="233"/>
                    </a:lnTo>
                    <a:lnTo>
                      <a:pt x="424" y="235"/>
                    </a:lnTo>
                    <a:lnTo>
                      <a:pt x="418" y="235"/>
                    </a:lnTo>
                    <a:lnTo>
                      <a:pt x="29" y="235"/>
                    </a:lnTo>
                    <a:lnTo>
                      <a:pt x="24" y="235"/>
                    </a:lnTo>
                    <a:lnTo>
                      <a:pt x="18" y="233"/>
                    </a:lnTo>
                    <a:lnTo>
                      <a:pt x="13" y="230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1" y="211"/>
                    </a:lnTo>
                    <a:lnTo>
                      <a:pt x="0" y="205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close/>
                    <a:moveTo>
                      <a:pt x="448" y="93"/>
                    </a:moveTo>
                    <a:lnTo>
                      <a:pt x="448" y="141"/>
                    </a:lnTo>
                    <a:lnTo>
                      <a:pt x="457" y="141"/>
                    </a:lnTo>
                    <a:lnTo>
                      <a:pt x="457" y="93"/>
                    </a:lnTo>
                    <a:lnTo>
                      <a:pt x="448" y="93"/>
                    </a:lnTo>
                    <a:close/>
                    <a:moveTo>
                      <a:pt x="413" y="35"/>
                    </a:moveTo>
                    <a:lnTo>
                      <a:pt x="35" y="35"/>
                    </a:lnTo>
                    <a:lnTo>
                      <a:pt x="35" y="199"/>
                    </a:lnTo>
                    <a:lnTo>
                      <a:pt x="413" y="199"/>
                    </a:lnTo>
                    <a:lnTo>
                      <a:pt x="413" y="3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4051266" y="890592"/>
                <a:ext cx="87312" cy="349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3944937" y="862013"/>
                <a:ext cx="52388" cy="96838"/>
              </a:xfrm>
              <a:custGeom>
                <a:avLst/>
                <a:gdLst>
                  <a:gd name="T0" fmla="*/ 25 w 200"/>
                  <a:gd name="T1" fmla="*/ 73 h 367"/>
                  <a:gd name="T2" fmla="*/ 79 w 200"/>
                  <a:gd name="T3" fmla="*/ 127 h 367"/>
                  <a:gd name="T4" fmla="*/ 80 w 200"/>
                  <a:gd name="T5" fmla="*/ 0 h 367"/>
                  <a:gd name="T6" fmla="*/ 184 w 200"/>
                  <a:gd name="T7" fmla="*/ 102 h 367"/>
                  <a:gd name="T8" fmla="*/ 196 w 200"/>
                  <a:gd name="T9" fmla="*/ 114 h 367"/>
                  <a:gd name="T10" fmla="*/ 184 w 200"/>
                  <a:gd name="T11" fmla="*/ 127 h 367"/>
                  <a:gd name="T12" fmla="*/ 131 w 200"/>
                  <a:gd name="T13" fmla="*/ 179 h 367"/>
                  <a:gd name="T14" fmla="*/ 187 w 200"/>
                  <a:gd name="T15" fmla="*/ 235 h 367"/>
                  <a:gd name="T16" fmla="*/ 200 w 200"/>
                  <a:gd name="T17" fmla="*/ 246 h 367"/>
                  <a:gd name="T18" fmla="*/ 187 w 200"/>
                  <a:gd name="T19" fmla="*/ 259 h 367"/>
                  <a:gd name="T20" fmla="*/ 110 w 200"/>
                  <a:gd name="T21" fmla="*/ 338 h 367"/>
                  <a:gd name="T22" fmla="*/ 79 w 200"/>
                  <a:gd name="T23" fmla="*/ 367 h 367"/>
                  <a:gd name="T24" fmla="*/ 79 w 200"/>
                  <a:gd name="T25" fmla="*/ 325 h 367"/>
                  <a:gd name="T26" fmla="*/ 79 w 200"/>
                  <a:gd name="T27" fmla="*/ 232 h 367"/>
                  <a:gd name="T28" fmla="*/ 29 w 200"/>
                  <a:gd name="T29" fmla="*/ 283 h 367"/>
                  <a:gd name="T30" fmla="*/ 4 w 200"/>
                  <a:gd name="T31" fmla="*/ 258 h 367"/>
                  <a:gd name="T32" fmla="*/ 79 w 200"/>
                  <a:gd name="T33" fmla="*/ 182 h 367"/>
                  <a:gd name="T34" fmla="*/ 79 w 200"/>
                  <a:gd name="T35" fmla="*/ 177 h 367"/>
                  <a:gd name="T36" fmla="*/ 0 w 200"/>
                  <a:gd name="T37" fmla="*/ 98 h 367"/>
                  <a:gd name="T38" fmla="*/ 25 w 200"/>
                  <a:gd name="T39" fmla="*/ 73 h 367"/>
                  <a:gd name="T40" fmla="*/ 150 w 200"/>
                  <a:gd name="T41" fmla="*/ 246 h 367"/>
                  <a:gd name="T42" fmla="*/ 114 w 200"/>
                  <a:gd name="T43" fmla="*/ 212 h 367"/>
                  <a:gd name="T44" fmla="*/ 114 w 200"/>
                  <a:gd name="T45" fmla="*/ 282 h 367"/>
                  <a:gd name="T46" fmla="*/ 150 w 200"/>
                  <a:gd name="T47" fmla="*/ 246 h 367"/>
                  <a:gd name="T48" fmla="*/ 114 w 200"/>
                  <a:gd name="T49" fmla="*/ 82 h 367"/>
                  <a:gd name="T50" fmla="*/ 114 w 200"/>
                  <a:gd name="T51" fmla="*/ 146 h 367"/>
                  <a:gd name="T52" fmla="*/ 146 w 200"/>
                  <a:gd name="T53" fmla="*/ 114 h 367"/>
                  <a:gd name="T54" fmla="*/ 114 w 200"/>
                  <a:gd name="T55" fmla="*/ 8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367">
                    <a:moveTo>
                      <a:pt x="25" y="73"/>
                    </a:moveTo>
                    <a:lnTo>
                      <a:pt x="79" y="127"/>
                    </a:lnTo>
                    <a:lnTo>
                      <a:pt x="80" y="0"/>
                    </a:lnTo>
                    <a:lnTo>
                      <a:pt x="184" y="102"/>
                    </a:lnTo>
                    <a:lnTo>
                      <a:pt x="196" y="114"/>
                    </a:lnTo>
                    <a:lnTo>
                      <a:pt x="184" y="127"/>
                    </a:lnTo>
                    <a:lnTo>
                      <a:pt x="131" y="179"/>
                    </a:lnTo>
                    <a:lnTo>
                      <a:pt x="187" y="235"/>
                    </a:lnTo>
                    <a:lnTo>
                      <a:pt x="200" y="246"/>
                    </a:lnTo>
                    <a:lnTo>
                      <a:pt x="187" y="259"/>
                    </a:lnTo>
                    <a:lnTo>
                      <a:pt x="110" y="338"/>
                    </a:lnTo>
                    <a:lnTo>
                      <a:pt x="79" y="367"/>
                    </a:lnTo>
                    <a:lnTo>
                      <a:pt x="79" y="325"/>
                    </a:lnTo>
                    <a:lnTo>
                      <a:pt x="79" y="232"/>
                    </a:lnTo>
                    <a:lnTo>
                      <a:pt x="29" y="283"/>
                    </a:lnTo>
                    <a:lnTo>
                      <a:pt x="4" y="258"/>
                    </a:lnTo>
                    <a:lnTo>
                      <a:pt x="79" y="182"/>
                    </a:lnTo>
                    <a:lnTo>
                      <a:pt x="79" y="177"/>
                    </a:lnTo>
                    <a:lnTo>
                      <a:pt x="0" y="98"/>
                    </a:lnTo>
                    <a:lnTo>
                      <a:pt x="25" y="73"/>
                    </a:lnTo>
                    <a:close/>
                    <a:moveTo>
                      <a:pt x="150" y="246"/>
                    </a:moveTo>
                    <a:lnTo>
                      <a:pt x="114" y="212"/>
                    </a:lnTo>
                    <a:lnTo>
                      <a:pt x="114" y="282"/>
                    </a:lnTo>
                    <a:lnTo>
                      <a:pt x="150" y="246"/>
                    </a:lnTo>
                    <a:close/>
                    <a:moveTo>
                      <a:pt x="114" y="82"/>
                    </a:moveTo>
                    <a:lnTo>
                      <a:pt x="114" y="146"/>
                    </a:lnTo>
                    <a:lnTo>
                      <a:pt x="146" y="114"/>
                    </a:lnTo>
                    <a:lnTo>
                      <a:pt x="114" y="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349685" y="5896523"/>
              <a:ext cx="316545" cy="316544"/>
              <a:chOff x="5940539" y="5094371"/>
              <a:chExt cx="371944" cy="371944"/>
            </a:xfrm>
          </p:grpSpPr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5940539" y="5094371"/>
                <a:ext cx="371944" cy="371944"/>
              </a:xfrm>
              <a:custGeom>
                <a:avLst/>
                <a:gdLst>
                  <a:gd name="T0" fmla="*/ 904 w 1639"/>
                  <a:gd name="T1" fmla="*/ 5 h 1638"/>
                  <a:gd name="T2" fmla="*/ 1025 w 1639"/>
                  <a:gd name="T3" fmla="*/ 27 h 1638"/>
                  <a:gd name="T4" fmla="*/ 1139 w 1639"/>
                  <a:gd name="T5" fmla="*/ 64 h 1638"/>
                  <a:gd name="T6" fmla="*/ 1245 w 1639"/>
                  <a:gd name="T7" fmla="*/ 119 h 1638"/>
                  <a:gd name="T8" fmla="*/ 1342 w 1639"/>
                  <a:gd name="T9" fmla="*/ 187 h 1638"/>
                  <a:gd name="T10" fmla="*/ 1427 w 1639"/>
                  <a:gd name="T11" fmla="*/ 268 h 1638"/>
                  <a:gd name="T12" fmla="*/ 1500 w 1639"/>
                  <a:gd name="T13" fmla="*/ 362 h 1638"/>
                  <a:gd name="T14" fmla="*/ 1560 w 1639"/>
                  <a:gd name="T15" fmla="*/ 464 h 1638"/>
                  <a:gd name="T16" fmla="*/ 1603 w 1639"/>
                  <a:gd name="T17" fmla="*/ 576 h 1638"/>
                  <a:gd name="T18" fmla="*/ 1630 w 1639"/>
                  <a:gd name="T19" fmla="*/ 695 h 1638"/>
                  <a:gd name="T20" fmla="*/ 1639 w 1639"/>
                  <a:gd name="T21" fmla="*/ 820 h 1638"/>
                  <a:gd name="T22" fmla="*/ 1630 w 1639"/>
                  <a:gd name="T23" fmla="*/ 944 h 1638"/>
                  <a:gd name="T24" fmla="*/ 1603 w 1639"/>
                  <a:gd name="T25" fmla="*/ 1063 h 1638"/>
                  <a:gd name="T26" fmla="*/ 1560 w 1639"/>
                  <a:gd name="T27" fmla="*/ 1174 h 1638"/>
                  <a:gd name="T28" fmla="*/ 1500 w 1639"/>
                  <a:gd name="T29" fmla="*/ 1278 h 1638"/>
                  <a:gd name="T30" fmla="*/ 1427 w 1639"/>
                  <a:gd name="T31" fmla="*/ 1371 h 1638"/>
                  <a:gd name="T32" fmla="*/ 1342 w 1639"/>
                  <a:gd name="T33" fmla="*/ 1452 h 1638"/>
                  <a:gd name="T34" fmla="*/ 1245 w 1639"/>
                  <a:gd name="T35" fmla="*/ 1520 h 1638"/>
                  <a:gd name="T36" fmla="*/ 1139 w 1639"/>
                  <a:gd name="T37" fmla="*/ 1575 h 1638"/>
                  <a:gd name="T38" fmla="*/ 1025 w 1639"/>
                  <a:gd name="T39" fmla="*/ 1613 h 1638"/>
                  <a:gd name="T40" fmla="*/ 904 w 1639"/>
                  <a:gd name="T41" fmla="*/ 1635 h 1638"/>
                  <a:gd name="T42" fmla="*/ 778 w 1639"/>
                  <a:gd name="T43" fmla="*/ 1637 h 1638"/>
                  <a:gd name="T44" fmla="*/ 655 w 1639"/>
                  <a:gd name="T45" fmla="*/ 1623 h 1638"/>
                  <a:gd name="T46" fmla="*/ 539 w 1639"/>
                  <a:gd name="T47" fmla="*/ 1589 h 1638"/>
                  <a:gd name="T48" fmla="*/ 429 w 1639"/>
                  <a:gd name="T49" fmla="*/ 1540 h 1638"/>
                  <a:gd name="T50" fmla="*/ 330 w 1639"/>
                  <a:gd name="T51" fmla="*/ 1477 h 1638"/>
                  <a:gd name="T52" fmla="*/ 241 w 1639"/>
                  <a:gd name="T53" fmla="*/ 1399 h 1638"/>
                  <a:gd name="T54" fmla="*/ 163 w 1639"/>
                  <a:gd name="T55" fmla="*/ 1310 h 1638"/>
                  <a:gd name="T56" fmla="*/ 100 w 1639"/>
                  <a:gd name="T57" fmla="*/ 1210 h 1638"/>
                  <a:gd name="T58" fmla="*/ 51 w 1639"/>
                  <a:gd name="T59" fmla="*/ 1102 h 1638"/>
                  <a:gd name="T60" fmla="*/ 17 w 1639"/>
                  <a:gd name="T61" fmla="*/ 985 h 1638"/>
                  <a:gd name="T62" fmla="*/ 1 w 1639"/>
                  <a:gd name="T63" fmla="*/ 862 h 1638"/>
                  <a:gd name="T64" fmla="*/ 5 w 1639"/>
                  <a:gd name="T65" fmla="*/ 736 h 1638"/>
                  <a:gd name="T66" fmla="*/ 27 w 1639"/>
                  <a:gd name="T67" fmla="*/ 615 h 1638"/>
                  <a:gd name="T68" fmla="*/ 65 w 1639"/>
                  <a:gd name="T69" fmla="*/ 501 h 1638"/>
                  <a:gd name="T70" fmla="*/ 119 w 1639"/>
                  <a:gd name="T71" fmla="*/ 395 h 1638"/>
                  <a:gd name="T72" fmla="*/ 187 w 1639"/>
                  <a:gd name="T73" fmla="*/ 299 h 1638"/>
                  <a:gd name="T74" fmla="*/ 270 w 1639"/>
                  <a:gd name="T75" fmla="*/ 213 h 1638"/>
                  <a:gd name="T76" fmla="*/ 362 w 1639"/>
                  <a:gd name="T77" fmla="*/ 141 h 1638"/>
                  <a:gd name="T78" fmla="*/ 465 w 1639"/>
                  <a:gd name="T79" fmla="*/ 81 h 1638"/>
                  <a:gd name="T80" fmla="*/ 576 w 1639"/>
                  <a:gd name="T81" fmla="*/ 37 h 1638"/>
                  <a:gd name="T82" fmla="*/ 695 w 1639"/>
                  <a:gd name="T83" fmla="*/ 9 h 1638"/>
                  <a:gd name="T84" fmla="*/ 820 w 1639"/>
                  <a:gd name="T85" fmla="*/ 0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9" h="1638">
                    <a:moveTo>
                      <a:pt x="820" y="0"/>
                    </a:moveTo>
                    <a:lnTo>
                      <a:pt x="863" y="1"/>
                    </a:lnTo>
                    <a:lnTo>
                      <a:pt x="904" y="5"/>
                    </a:lnTo>
                    <a:lnTo>
                      <a:pt x="945" y="9"/>
                    </a:lnTo>
                    <a:lnTo>
                      <a:pt x="986" y="17"/>
                    </a:lnTo>
                    <a:lnTo>
                      <a:pt x="1025" y="27"/>
                    </a:lnTo>
                    <a:lnTo>
                      <a:pt x="1063" y="37"/>
                    </a:lnTo>
                    <a:lnTo>
                      <a:pt x="1102" y="50"/>
                    </a:lnTo>
                    <a:lnTo>
                      <a:pt x="1139" y="64"/>
                    </a:lnTo>
                    <a:lnTo>
                      <a:pt x="1175" y="81"/>
                    </a:lnTo>
                    <a:lnTo>
                      <a:pt x="1211" y="99"/>
                    </a:lnTo>
                    <a:lnTo>
                      <a:pt x="1245" y="119"/>
                    </a:lnTo>
                    <a:lnTo>
                      <a:pt x="1279" y="141"/>
                    </a:lnTo>
                    <a:lnTo>
                      <a:pt x="1311" y="163"/>
                    </a:lnTo>
                    <a:lnTo>
                      <a:pt x="1342" y="187"/>
                    </a:lnTo>
                    <a:lnTo>
                      <a:pt x="1371" y="213"/>
                    </a:lnTo>
                    <a:lnTo>
                      <a:pt x="1400" y="240"/>
                    </a:lnTo>
                    <a:lnTo>
                      <a:pt x="1427" y="268"/>
                    </a:lnTo>
                    <a:lnTo>
                      <a:pt x="1452" y="299"/>
                    </a:lnTo>
                    <a:lnTo>
                      <a:pt x="1477" y="330"/>
                    </a:lnTo>
                    <a:lnTo>
                      <a:pt x="1500" y="362"/>
                    </a:lnTo>
                    <a:lnTo>
                      <a:pt x="1521" y="395"/>
                    </a:lnTo>
                    <a:lnTo>
                      <a:pt x="1541" y="429"/>
                    </a:lnTo>
                    <a:lnTo>
                      <a:pt x="1560" y="464"/>
                    </a:lnTo>
                    <a:lnTo>
                      <a:pt x="1576" y="501"/>
                    </a:lnTo>
                    <a:lnTo>
                      <a:pt x="1590" y="538"/>
                    </a:lnTo>
                    <a:lnTo>
                      <a:pt x="1603" y="576"/>
                    </a:lnTo>
                    <a:lnTo>
                      <a:pt x="1614" y="615"/>
                    </a:lnTo>
                    <a:lnTo>
                      <a:pt x="1623" y="655"/>
                    </a:lnTo>
                    <a:lnTo>
                      <a:pt x="1630" y="695"/>
                    </a:lnTo>
                    <a:lnTo>
                      <a:pt x="1636" y="736"/>
                    </a:lnTo>
                    <a:lnTo>
                      <a:pt x="1638" y="778"/>
                    </a:lnTo>
                    <a:lnTo>
                      <a:pt x="1639" y="820"/>
                    </a:lnTo>
                    <a:lnTo>
                      <a:pt x="1638" y="862"/>
                    </a:lnTo>
                    <a:lnTo>
                      <a:pt x="1636" y="903"/>
                    </a:lnTo>
                    <a:lnTo>
                      <a:pt x="1630" y="944"/>
                    </a:lnTo>
                    <a:lnTo>
                      <a:pt x="1623" y="985"/>
                    </a:lnTo>
                    <a:lnTo>
                      <a:pt x="1614" y="1024"/>
                    </a:lnTo>
                    <a:lnTo>
                      <a:pt x="1603" y="1063"/>
                    </a:lnTo>
                    <a:lnTo>
                      <a:pt x="1590" y="1102"/>
                    </a:lnTo>
                    <a:lnTo>
                      <a:pt x="1576" y="1138"/>
                    </a:lnTo>
                    <a:lnTo>
                      <a:pt x="1560" y="1174"/>
                    </a:lnTo>
                    <a:lnTo>
                      <a:pt x="1541" y="1210"/>
                    </a:lnTo>
                    <a:lnTo>
                      <a:pt x="1521" y="1244"/>
                    </a:lnTo>
                    <a:lnTo>
                      <a:pt x="1500" y="1278"/>
                    </a:lnTo>
                    <a:lnTo>
                      <a:pt x="1477" y="1310"/>
                    </a:lnTo>
                    <a:lnTo>
                      <a:pt x="1452" y="1341"/>
                    </a:lnTo>
                    <a:lnTo>
                      <a:pt x="1427" y="1371"/>
                    </a:lnTo>
                    <a:lnTo>
                      <a:pt x="1400" y="1399"/>
                    </a:lnTo>
                    <a:lnTo>
                      <a:pt x="1371" y="1426"/>
                    </a:lnTo>
                    <a:lnTo>
                      <a:pt x="1342" y="1452"/>
                    </a:lnTo>
                    <a:lnTo>
                      <a:pt x="1311" y="1477"/>
                    </a:lnTo>
                    <a:lnTo>
                      <a:pt x="1279" y="1499"/>
                    </a:lnTo>
                    <a:lnTo>
                      <a:pt x="1245" y="1520"/>
                    </a:lnTo>
                    <a:lnTo>
                      <a:pt x="1211" y="1540"/>
                    </a:lnTo>
                    <a:lnTo>
                      <a:pt x="1175" y="1558"/>
                    </a:lnTo>
                    <a:lnTo>
                      <a:pt x="1139" y="1575"/>
                    </a:lnTo>
                    <a:lnTo>
                      <a:pt x="1102" y="1589"/>
                    </a:lnTo>
                    <a:lnTo>
                      <a:pt x="1063" y="1602"/>
                    </a:lnTo>
                    <a:lnTo>
                      <a:pt x="1025" y="1613"/>
                    </a:lnTo>
                    <a:lnTo>
                      <a:pt x="986" y="1623"/>
                    </a:lnTo>
                    <a:lnTo>
                      <a:pt x="945" y="1629"/>
                    </a:lnTo>
                    <a:lnTo>
                      <a:pt x="904" y="1635"/>
                    </a:lnTo>
                    <a:lnTo>
                      <a:pt x="863" y="1637"/>
                    </a:lnTo>
                    <a:lnTo>
                      <a:pt x="820" y="1638"/>
                    </a:lnTo>
                    <a:lnTo>
                      <a:pt x="778" y="1637"/>
                    </a:lnTo>
                    <a:lnTo>
                      <a:pt x="736" y="1635"/>
                    </a:lnTo>
                    <a:lnTo>
                      <a:pt x="695" y="1629"/>
                    </a:lnTo>
                    <a:lnTo>
                      <a:pt x="655" y="1623"/>
                    </a:lnTo>
                    <a:lnTo>
                      <a:pt x="615" y="1613"/>
                    </a:lnTo>
                    <a:lnTo>
                      <a:pt x="576" y="1602"/>
                    </a:lnTo>
                    <a:lnTo>
                      <a:pt x="539" y="1589"/>
                    </a:lnTo>
                    <a:lnTo>
                      <a:pt x="501" y="1575"/>
                    </a:lnTo>
                    <a:lnTo>
                      <a:pt x="465" y="1558"/>
                    </a:lnTo>
                    <a:lnTo>
                      <a:pt x="429" y="1540"/>
                    </a:lnTo>
                    <a:lnTo>
                      <a:pt x="395" y="1520"/>
                    </a:lnTo>
                    <a:lnTo>
                      <a:pt x="362" y="1499"/>
                    </a:lnTo>
                    <a:lnTo>
                      <a:pt x="330" y="1477"/>
                    </a:lnTo>
                    <a:lnTo>
                      <a:pt x="299" y="1452"/>
                    </a:lnTo>
                    <a:lnTo>
                      <a:pt x="270" y="1426"/>
                    </a:lnTo>
                    <a:lnTo>
                      <a:pt x="241" y="1399"/>
                    </a:lnTo>
                    <a:lnTo>
                      <a:pt x="214" y="1371"/>
                    </a:lnTo>
                    <a:lnTo>
                      <a:pt x="187" y="1341"/>
                    </a:lnTo>
                    <a:lnTo>
                      <a:pt x="163" y="1310"/>
                    </a:lnTo>
                    <a:lnTo>
                      <a:pt x="141" y="1278"/>
                    </a:lnTo>
                    <a:lnTo>
                      <a:pt x="119" y="1244"/>
                    </a:lnTo>
                    <a:lnTo>
                      <a:pt x="100" y="1210"/>
                    </a:lnTo>
                    <a:lnTo>
                      <a:pt x="81" y="1174"/>
                    </a:lnTo>
                    <a:lnTo>
                      <a:pt x="65" y="1138"/>
                    </a:lnTo>
                    <a:lnTo>
                      <a:pt x="51" y="1102"/>
                    </a:lnTo>
                    <a:lnTo>
                      <a:pt x="37" y="1063"/>
                    </a:lnTo>
                    <a:lnTo>
                      <a:pt x="27" y="1024"/>
                    </a:lnTo>
                    <a:lnTo>
                      <a:pt x="17" y="985"/>
                    </a:lnTo>
                    <a:lnTo>
                      <a:pt x="9" y="944"/>
                    </a:lnTo>
                    <a:lnTo>
                      <a:pt x="5" y="903"/>
                    </a:lnTo>
                    <a:lnTo>
                      <a:pt x="1" y="862"/>
                    </a:lnTo>
                    <a:lnTo>
                      <a:pt x="0" y="820"/>
                    </a:lnTo>
                    <a:lnTo>
                      <a:pt x="1" y="778"/>
                    </a:lnTo>
                    <a:lnTo>
                      <a:pt x="5" y="736"/>
                    </a:lnTo>
                    <a:lnTo>
                      <a:pt x="9" y="695"/>
                    </a:lnTo>
                    <a:lnTo>
                      <a:pt x="17" y="655"/>
                    </a:lnTo>
                    <a:lnTo>
                      <a:pt x="27" y="615"/>
                    </a:lnTo>
                    <a:lnTo>
                      <a:pt x="37" y="576"/>
                    </a:lnTo>
                    <a:lnTo>
                      <a:pt x="51" y="538"/>
                    </a:lnTo>
                    <a:lnTo>
                      <a:pt x="65" y="501"/>
                    </a:lnTo>
                    <a:lnTo>
                      <a:pt x="81" y="464"/>
                    </a:lnTo>
                    <a:lnTo>
                      <a:pt x="100" y="429"/>
                    </a:lnTo>
                    <a:lnTo>
                      <a:pt x="119" y="395"/>
                    </a:lnTo>
                    <a:lnTo>
                      <a:pt x="141" y="362"/>
                    </a:lnTo>
                    <a:lnTo>
                      <a:pt x="163" y="330"/>
                    </a:lnTo>
                    <a:lnTo>
                      <a:pt x="187" y="299"/>
                    </a:lnTo>
                    <a:lnTo>
                      <a:pt x="214" y="268"/>
                    </a:lnTo>
                    <a:lnTo>
                      <a:pt x="241" y="240"/>
                    </a:lnTo>
                    <a:lnTo>
                      <a:pt x="270" y="213"/>
                    </a:lnTo>
                    <a:lnTo>
                      <a:pt x="299" y="187"/>
                    </a:lnTo>
                    <a:lnTo>
                      <a:pt x="330" y="163"/>
                    </a:lnTo>
                    <a:lnTo>
                      <a:pt x="362" y="141"/>
                    </a:lnTo>
                    <a:lnTo>
                      <a:pt x="395" y="119"/>
                    </a:lnTo>
                    <a:lnTo>
                      <a:pt x="429" y="99"/>
                    </a:lnTo>
                    <a:lnTo>
                      <a:pt x="465" y="81"/>
                    </a:lnTo>
                    <a:lnTo>
                      <a:pt x="501" y="64"/>
                    </a:lnTo>
                    <a:lnTo>
                      <a:pt x="539" y="50"/>
                    </a:lnTo>
                    <a:lnTo>
                      <a:pt x="576" y="37"/>
                    </a:lnTo>
                    <a:lnTo>
                      <a:pt x="615" y="27"/>
                    </a:lnTo>
                    <a:lnTo>
                      <a:pt x="655" y="17"/>
                    </a:lnTo>
                    <a:lnTo>
                      <a:pt x="695" y="9"/>
                    </a:lnTo>
                    <a:lnTo>
                      <a:pt x="736" y="5"/>
                    </a:lnTo>
                    <a:lnTo>
                      <a:pt x="778" y="1"/>
                    </a:lnTo>
                    <a:lnTo>
                      <a:pt x="82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4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5951439" y="5105271"/>
                <a:ext cx="351507" cy="351507"/>
              </a:xfrm>
              <a:custGeom>
                <a:avLst/>
                <a:gdLst>
                  <a:gd name="T0" fmla="*/ 853 w 1548"/>
                  <a:gd name="T1" fmla="*/ 4 h 1547"/>
                  <a:gd name="T2" fmla="*/ 967 w 1548"/>
                  <a:gd name="T3" fmla="*/ 25 h 1547"/>
                  <a:gd name="T4" fmla="*/ 1076 w 1548"/>
                  <a:gd name="T5" fmla="*/ 61 h 1547"/>
                  <a:gd name="T6" fmla="*/ 1176 w 1548"/>
                  <a:gd name="T7" fmla="*/ 112 h 1547"/>
                  <a:gd name="T8" fmla="*/ 1266 w 1548"/>
                  <a:gd name="T9" fmla="*/ 177 h 1547"/>
                  <a:gd name="T10" fmla="*/ 1347 w 1548"/>
                  <a:gd name="T11" fmla="*/ 254 h 1547"/>
                  <a:gd name="T12" fmla="*/ 1415 w 1548"/>
                  <a:gd name="T13" fmla="*/ 341 h 1547"/>
                  <a:gd name="T14" fmla="*/ 1471 w 1548"/>
                  <a:gd name="T15" fmla="*/ 439 h 1547"/>
                  <a:gd name="T16" fmla="*/ 1514 w 1548"/>
                  <a:gd name="T17" fmla="*/ 544 h 1547"/>
                  <a:gd name="T18" fmla="*/ 1539 w 1548"/>
                  <a:gd name="T19" fmla="*/ 655 h 1547"/>
                  <a:gd name="T20" fmla="*/ 1548 w 1548"/>
                  <a:gd name="T21" fmla="*/ 774 h 1547"/>
                  <a:gd name="T22" fmla="*/ 1539 w 1548"/>
                  <a:gd name="T23" fmla="*/ 891 h 1547"/>
                  <a:gd name="T24" fmla="*/ 1514 w 1548"/>
                  <a:gd name="T25" fmla="*/ 1003 h 1547"/>
                  <a:gd name="T26" fmla="*/ 1471 w 1548"/>
                  <a:gd name="T27" fmla="*/ 1109 h 1547"/>
                  <a:gd name="T28" fmla="*/ 1415 w 1548"/>
                  <a:gd name="T29" fmla="*/ 1206 h 1547"/>
                  <a:gd name="T30" fmla="*/ 1347 w 1548"/>
                  <a:gd name="T31" fmla="*/ 1294 h 1547"/>
                  <a:gd name="T32" fmla="*/ 1266 w 1548"/>
                  <a:gd name="T33" fmla="*/ 1370 h 1547"/>
                  <a:gd name="T34" fmla="*/ 1176 w 1548"/>
                  <a:gd name="T35" fmla="*/ 1435 h 1547"/>
                  <a:gd name="T36" fmla="*/ 1076 w 1548"/>
                  <a:gd name="T37" fmla="*/ 1486 h 1547"/>
                  <a:gd name="T38" fmla="*/ 967 w 1548"/>
                  <a:gd name="T39" fmla="*/ 1523 h 1547"/>
                  <a:gd name="T40" fmla="*/ 853 w 1548"/>
                  <a:gd name="T41" fmla="*/ 1543 h 1547"/>
                  <a:gd name="T42" fmla="*/ 735 w 1548"/>
                  <a:gd name="T43" fmla="*/ 1546 h 1547"/>
                  <a:gd name="T44" fmla="*/ 618 w 1548"/>
                  <a:gd name="T45" fmla="*/ 1531 h 1547"/>
                  <a:gd name="T46" fmla="*/ 509 w 1548"/>
                  <a:gd name="T47" fmla="*/ 1500 h 1547"/>
                  <a:gd name="T48" fmla="*/ 405 w 1548"/>
                  <a:gd name="T49" fmla="*/ 1453 h 1547"/>
                  <a:gd name="T50" fmla="*/ 311 w 1548"/>
                  <a:gd name="T51" fmla="*/ 1393 h 1547"/>
                  <a:gd name="T52" fmla="*/ 227 w 1548"/>
                  <a:gd name="T53" fmla="*/ 1320 h 1547"/>
                  <a:gd name="T54" fmla="*/ 154 w 1548"/>
                  <a:gd name="T55" fmla="*/ 1237 h 1547"/>
                  <a:gd name="T56" fmla="*/ 94 w 1548"/>
                  <a:gd name="T57" fmla="*/ 1142 h 1547"/>
                  <a:gd name="T58" fmla="*/ 48 w 1548"/>
                  <a:gd name="T59" fmla="*/ 1040 h 1547"/>
                  <a:gd name="T60" fmla="*/ 16 w 1548"/>
                  <a:gd name="T61" fmla="*/ 929 h 1547"/>
                  <a:gd name="T62" fmla="*/ 1 w 1548"/>
                  <a:gd name="T63" fmla="*/ 814 h 1547"/>
                  <a:gd name="T64" fmla="*/ 5 w 1548"/>
                  <a:gd name="T65" fmla="*/ 694 h 1547"/>
                  <a:gd name="T66" fmla="*/ 25 w 1548"/>
                  <a:gd name="T67" fmla="*/ 580 h 1547"/>
                  <a:gd name="T68" fmla="*/ 62 w 1548"/>
                  <a:gd name="T69" fmla="*/ 473 h 1547"/>
                  <a:gd name="T70" fmla="*/ 113 w 1548"/>
                  <a:gd name="T71" fmla="*/ 373 h 1547"/>
                  <a:gd name="T72" fmla="*/ 177 w 1548"/>
                  <a:gd name="T73" fmla="*/ 281 h 1547"/>
                  <a:gd name="T74" fmla="*/ 254 w 1548"/>
                  <a:gd name="T75" fmla="*/ 202 h 1547"/>
                  <a:gd name="T76" fmla="*/ 341 w 1548"/>
                  <a:gd name="T77" fmla="*/ 132 h 1547"/>
                  <a:gd name="T78" fmla="*/ 439 w 1548"/>
                  <a:gd name="T79" fmla="*/ 76 h 1547"/>
                  <a:gd name="T80" fmla="*/ 544 w 1548"/>
                  <a:gd name="T81" fmla="*/ 35 h 1547"/>
                  <a:gd name="T82" fmla="*/ 656 w 1548"/>
                  <a:gd name="T83" fmla="*/ 9 h 1547"/>
                  <a:gd name="T84" fmla="*/ 774 w 1548"/>
                  <a:gd name="T85" fmla="*/ 0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8" h="1547">
                    <a:moveTo>
                      <a:pt x="774" y="0"/>
                    </a:moveTo>
                    <a:lnTo>
                      <a:pt x="814" y="1"/>
                    </a:lnTo>
                    <a:lnTo>
                      <a:pt x="853" y="4"/>
                    </a:lnTo>
                    <a:lnTo>
                      <a:pt x="892" y="9"/>
                    </a:lnTo>
                    <a:lnTo>
                      <a:pt x="930" y="16"/>
                    </a:lnTo>
                    <a:lnTo>
                      <a:pt x="967" y="25"/>
                    </a:lnTo>
                    <a:lnTo>
                      <a:pt x="1004" y="35"/>
                    </a:lnTo>
                    <a:lnTo>
                      <a:pt x="1040" y="47"/>
                    </a:lnTo>
                    <a:lnTo>
                      <a:pt x="1076" y="61"/>
                    </a:lnTo>
                    <a:lnTo>
                      <a:pt x="1110" y="76"/>
                    </a:lnTo>
                    <a:lnTo>
                      <a:pt x="1143" y="93"/>
                    </a:lnTo>
                    <a:lnTo>
                      <a:pt x="1176" y="112"/>
                    </a:lnTo>
                    <a:lnTo>
                      <a:pt x="1207" y="132"/>
                    </a:lnTo>
                    <a:lnTo>
                      <a:pt x="1238" y="154"/>
                    </a:lnTo>
                    <a:lnTo>
                      <a:pt x="1266" y="177"/>
                    </a:lnTo>
                    <a:lnTo>
                      <a:pt x="1295" y="202"/>
                    </a:lnTo>
                    <a:lnTo>
                      <a:pt x="1321" y="227"/>
                    </a:lnTo>
                    <a:lnTo>
                      <a:pt x="1347" y="254"/>
                    </a:lnTo>
                    <a:lnTo>
                      <a:pt x="1371" y="281"/>
                    </a:lnTo>
                    <a:lnTo>
                      <a:pt x="1394" y="311"/>
                    </a:lnTo>
                    <a:lnTo>
                      <a:pt x="1415" y="341"/>
                    </a:lnTo>
                    <a:lnTo>
                      <a:pt x="1436" y="373"/>
                    </a:lnTo>
                    <a:lnTo>
                      <a:pt x="1454" y="405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7"/>
                    </a:lnTo>
                    <a:lnTo>
                      <a:pt x="1514" y="544"/>
                    </a:lnTo>
                    <a:lnTo>
                      <a:pt x="1524" y="580"/>
                    </a:lnTo>
                    <a:lnTo>
                      <a:pt x="1532" y="618"/>
                    </a:lnTo>
                    <a:lnTo>
                      <a:pt x="1539" y="655"/>
                    </a:lnTo>
                    <a:lnTo>
                      <a:pt x="1544" y="694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4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4" y="1003"/>
                    </a:lnTo>
                    <a:lnTo>
                      <a:pt x="1501" y="1040"/>
                    </a:lnTo>
                    <a:lnTo>
                      <a:pt x="1487" y="1075"/>
                    </a:lnTo>
                    <a:lnTo>
                      <a:pt x="1471" y="1109"/>
                    </a:lnTo>
                    <a:lnTo>
                      <a:pt x="1454" y="1142"/>
                    </a:lnTo>
                    <a:lnTo>
                      <a:pt x="1436" y="1174"/>
                    </a:lnTo>
                    <a:lnTo>
                      <a:pt x="1415" y="1206"/>
                    </a:lnTo>
                    <a:lnTo>
                      <a:pt x="1394" y="1237"/>
                    </a:lnTo>
                    <a:lnTo>
                      <a:pt x="1371" y="1265"/>
                    </a:lnTo>
                    <a:lnTo>
                      <a:pt x="1347" y="1294"/>
                    </a:lnTo>
                    <a:lnTo>
                      <a:pt x="1321" y="1320"/>
                    </a:lnTo>
                    <a:lnTo>
                      <a:pt x="1295" y="1346"/>
                    </a:lnTo>
                    <a:lnTo>
                      <a:pt x="1266" y="1370"/>
                    </a:lnTo>
                    <a:lnTo>
                      <a:pt x="1238" y="1393"/>
                    </a:lnTo>
                    <a:lnTo>
                      <a:pt x="1207" y="1415"/>
                    </a:lnTo>
                    <a:lnTo>
                      <a:pt x="1176" y="1435"/>
                    </a:lnTo>
                    <a:lnTo>
                      <a:pt x="1143" y="1453"/>
                    </a:lnTo>
                    <a:lnTo>
                      <a:pt x="1110" y="1470"/>
                    </a:lnTo>
                    <a:lnTo>
                      <a:pt x="1076" y="1486"/>
                    </a:lnTo>
                    <a:lnTo>
                      <a:pt x="1040" y="1500"/>
                    </a:lnTo>
                    <a:lnTo>
                      <a:pt x="1004" y="1513"/>
                    </a:lnTo>
                    <a:lnTo>
                      <a:pt x="967" y="1523"/>
                    </a:lnTo>
                    <a:lnTo>
                      <a:pt x="930" y="1531"/>
                    </a:lnTo>
                    <a:lnTo>
                      <a:pt x="892" y="1538"/>
                    </a:lnTo>
                    <a:lnTo>
                      <a:pt x="853" y="1543"/>
                    </a:lnTo>
                    <a:lnTo>
                      <a:pt x="814" y="1546"/>
                    </a:lnTo>
                    <a:lnTo>
                      <a:pt x="774" y="1547"/>
                    </a:lnTo>
                    <a:lnTo>
                      <a:pt x="735" y="1546"/>
                    </a:lnTo>
                    <a:lnTo>
                      <a:pt x="695" y="1543"/>
                    </a:lnTo>
                    <a:lnTo>
                      <a:pt x="656" y="1538"/>
                    </a:lnTo>
                    <a:lnTo>
                      <a:pt x="618" y="1531"/>
                    </a:lnTo>
                    <a:lnTo>
                      <a:pt x="581" y="1523"/>
                    </a:lnTo>
                    <a:lnTo>
                      <a:pt x="544" y="1513"/>
                    </a:lnTo>
                    <a:lnTo>
                      <a:pt x="509" y="1500"/>
                    </a:lnTo>
                    <a:lnTo>
                      <a:pt x="473" y="1486"/>
                    </a:lnTo>
                    <a:lnTo>
                      <a:pt x="439" y="1470"/>
                    </a:lnTo>
                    <a:lnTo>
                      <a:pt x="405" y="1453"/>
                    </a:lnTo>
                    <a:lnTo>
                      <a:pt x="373" y="1435"/>
                    </a:lnTo>
                    <a:lnTo>
                      <a:pt x="341" y="1415"/>
                    </a:lnTo>
                    <a:lnTo>
                      <a:pt x="311" y="1393"/>
                    </a:lnTo>
                    <a:lnTo>
                      <a:pt x="282" y="1370"/>
                    </a:lnTo>
                    <a:lnTo>
                      <a:pt x="254" y="1346"/>
                    </a:lnTo>
                    <a:lnTo>
                      <a:pt x="227" y="1320"/>
                    </a:lnTo>
                    <a:lnTo>
                      <a:pt x="202" y="1294"/>
                    </a:lnTo>
                    <a:lnTo>
                      <a:pt x="177" y="1265"/>
                    </a:lnTo>
                    <a:lnTo>
                      <a:pt x="154" y="1237"/>
                    </a:lnTo>
                    <a:lnTo>
                      <a:pt x="132" y="1206"/>
                    </a:lnTo>
                    <a:lnTo>
                      <a:pt x="113" y="1174"/>
                    </a:lnTo>
                    <a:lnTo>
                      <a:pt x="94" y="1142"/>
                    </a:lnTo>
                    <a:lnTo>
                      <a:pt x="76" y="1109"/>
                    </a:lnTo>
                    <a:lnTo>
                      <a:pt x="62" y="1075"/>
                    </a:lnTo>
                    <a:lnTo>
                      <a:pt x="48" y="1040"/>
                    </a:lnTo>
                    <a:lnTo>
                      <a:pt x="35" y="1003"/>
                    </a:lnTo>
                    <a:lnTo>
                      <a:pt x="25" y="967"/>
                    </a:lnTo>
                    <a:lnTo>
                      <a:pt x="16" y="929"/>
                    </a:lnTo>
                    <a:lnTo>
                      <a:pt x="9" y="891"/>
                    </a:lnTo>
                    <a:lnTo>
                      <a:pt x="5" y="853"/>
                    </a:lnTo>
                    <a:lnTo>
                      <a:pt x="1" y="814"/>
                    </a:lnTo>
                    <a:lnTo>
                      <a:pt x="0" y="774"/>
                    </a:lnTo>
                    <a:lnTo>
                      <a:pt x="1" y="734"/>
                    </a:lnTo>
                    <a:lnTo>
                      <a:pt x="5" y="694"/>
                    </a:lnTo>
                    <a:lnTo>
                      <a:pt x="9" y="655"/>
                    </a:lnTo>
                    <a:lnTo>
                      <a:pt x="16" y="618"/>
                    </a:lnTo>
                    <a:lnTo>
                      <a:pt x="25" y="580"/>
                    </a:lnTo>
                    <a:lnTo>
                      <a:pt x="35" y="544"/>
                    </a:lnTo>
                    <a:lnTo>
                      <a:pt x="48" y="507"/>
                    </a:lnTo>
                    <a:lnTo>
                      <a:pt x="62" y="473"/>
                    </a:lnTo>
                    <a:lnTo>
                      <a:pt x="76" y="439"/>
                    </a:lnTo>
                    <a:lnTo>
                      <a:pt x="94" y="405"/>
                    </a:lnTo>
                    <a:lnTo>
                      <a:pt x="113" y="373"/>
                    </a:lnTo>
                    <a:lnTo>
                      <a:pt x="132" y="341"/>
                    </a:lnTo>
                    <a:lnTo>
                      <a:pt x="154" y="311"/>
                    </a:lnTo>
                    <a:lnTo>
                      <a:pt x="177" y="281"/>
                    </a:lnTo>
                    <a:lnTo>
                      <a:pt x="202" y="254"/>
                    </a:lnTo>
                    <a:lnTo>
                      <a:pt x="227" y="227"/>
                    </a:lnTo>
                    <a:lnTo>
                      <a:pt x="254" y="202"/>
                    </a:lnTo>
                    <a:lnTo>
                      <a:pt x="282" y="177"/>
                    </a:lnTo>
                    <a:lnTo>
                      <a:pt x="311" y="154"/>
                    </a:lnTo>
                    <a:lnTo>
                      <a:pt x="341" y="132"/>
                    </a:lnTo>
                    <a:lnTo>
                      <a:pt x="373" y="112"/>
                    </a:lnTo>
                    <a:lnTo>
                      <a:pt x="405" y="93"/>
                    </a:lnTo>
                    <a:lnTo>
                      <a:pt x="439" y="76"/>
                    </a:lnTo>
                    <a:lnTo>
                      <a:pt x="473" y="61"/>
                    </a:lnTo>
                    <a:lnTo>
                      <a:pt x="509" y="47"/>
                    </a:lnTo>
                    <a:lnTo>
                      <a:pt x="544" y="35"/>
                    </a:lnTo>
                    <a:lnTo>
                      <a:pt x="581" y="25"/>
                    </a:lnTo>
                    <a:lnTo>
                      <a:pt x="618" y="16"/>
                    </a:lnTo>
                    <a:lnTo>
                      <a:pt x="656" y="9"/>
                    </a:lnTo>
                    <a:lnTo>
                      <a:pt x="695" y="4"/>
                    </a:lnTo>
                    <a:lnTo>
                      <a:pt x="735" y="1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5"/>
              <p:cNvSpPr>
                <a:spLocks noEditPoints="1"/>
              </p:cNvSpPr>
              <p:nvPr/>
            </p:nvSpPr>
            <p:spPr bwMode="auto">
              <a:xfrm>
                <a:off x="6059071" y="5211540"/>
                <a:ext cx="137606" cy="137606"/>
              </a:xfrm>
              <a:custGeom>
                <a:avLst/>
                <a:gdLst>
                  <a:gd name="T0" fmla="*/ 470 w 608"/>
                  <a:gd name="T1" fmla="*/ 1 h 609"/>
                  <a:gd name="T2" fmla="*/ 514 w 608"/>
                  <a:gd name="T3" fmla="*/ 13 h 609"/>
                  <a:gd name="T4" fmla="*/ 552 w 608"/>
                  <a:gd name="T5" fmla="*/ 36 h 609"/>
                  <a:gd name="T6" fmla="*/ 563 w 608"/>
                  <a:gd name="T7" fmla="*/ 46 h 609"/>
                  <a:gd name="T8" fmla="*/ 589 w 608"/>
                  <a:gd name="T9" fmla="*/ 81 h 609"/>
                  <a:gd name="T10" fmla="*/ 604 w 608"/>
                  <a:gd name="T11" fmla="*/ 123 h 609"/>
                  <a:gd name="T12" fmla="*/ 608 w 608"/>
                  <a:gd name="T13" fmla="*/ 455 h 609"/>
                  <a:gd name="T14" fmla="*/ 601 w 608"/>
                  <a:gd name="T15" fmla="*/ 501 h 609"/>
                  <a:gd name="T16" fmla="*/ 581 w 608"/>
                  <a:gd name="T17" fmla="*/ 541 h 609"/>
                  <a:gd name="T18" fmla="*/ 552 w 608"/>
                  <a:gd name="T19" fmla="*/ 574 h 609"/>
                  <a:gd name="T20" fmla="*/ 514 w 608"/>
                  <a:gd name="T21" fmla="*/ 597 h 609"/>
                  <a:gd name="T22" fmla="*/ 470 w 608"/>
                  <a:gd name="T23" fmla="*/ 608 h 609"/>
                  <a:gd name="T24" fmla="*/ 138 w 608"/>
                  <a:gd name="T25" fmla="*/ 608 h 609"/>
                  <a:gd name="T26" fmla="*/ 93 w 608"/>
                  <a:gd name="T27" fmla="*/ 597 h 609"/>
                  <a:gd name="T28" fmla="*/ 55 w 608"/>
                  <a:gd name="T29" fmla="*/ 574 h 609"/>
                  <a:gd name="T30" fmla="*/ 35 w 608"/>
                  <a:gd name="T31" fmla="*/ 553 h 609"/>
                  <a:gd name="T32" fmla="*/ 11 w 608"/>
                  <a:gd name="T33" fmla="*/ 514 h 609"/>
                  <a:gd name="T34" fmla="*/ 0 w 608"/>
                  <a:gd name="T35" fmla="*/ 471 h 609"/>
                  <a:gd name="T36" fmla="*/ 0 w 608"/>
                  <a:gd name="T37" fmla="*/ 138 h 609"/>
                  <a:gd name="T38" fmla="*/ 11 w 608"/>
                  <a:gd name="T39" fmla="*/ 95 h 609"/>
                  <a:gd name="T40" fmla="*/ 35 w 608"/>
                  <a:gd name="T41" fmla="*/ 57 h 609"/>
                  <a:gd name="T42" fmla="*/ 67 w 608"/>
                  <a:gd name="T43" fmla="*/ 28 h 609"/>
                  <a:gd name="T44" fmla="*/ 107 w 608"/>
                  <a:gd name="T45" fmla="*/ 8 h 609"/>
                  <a:gd name="T46" fmla="*/ 152 w 608"/>
                  <a:gd name="T47" fmla="*/ 0 h 609"/>
                  <a:gd name="T48" fmla="*/ 143 w 608"/>
                  <a:gd name="T49" fmla="*/ 61 h 609"/>
                  <a:gd name="T50" fmla="*/ 116 w 608"/>
                  <a:gd name="T51" fmla="*/ 68 h 609"/>
                  <a:gd name="T52" fmla="*/ 93 w 608"/>
                  <a:gd name="T53" fmla="*/ 81 h 609"/>
                  <a:gd name="T54" fmla="*/ 75 w 608"/>
                  <a:gd name="T55" fmla="*/ 102 h 609"/>
                  <a:gd name="T56" fmla="*/ 62 w 608"/>
                  <a:gd name="T57" fmla="*/ 127 h 609"/>
                  <a:gd name="T58" fmla="*/ 58 w 608"/>
                  <a:gd name="T59" fmla="*/ 154 h 609"/>
                  <a:gd name="T60" fmla="*/ 60 w 608"/>
                  <a:gd name="T61" fmla="*/ 475 h 609"/>
                  <a:gd name="T62" fmla="*/ 69 w 608"/>
                  <a:gd name="T63" fmla="*/ 501 h 609"/>
                  <a:gd name="T64" fmla="*/ 86 w 608"/>
                  <a:gd name="T65" fmla="*/ 522 h 609"/>
                  <a:gd name="T66" fmla="*/ 108 w 608"/>
                  <a:gd name="T67" fmla="*/ 538 h 609"/>
                  <a:gd name="T68" fmla="*/ 134 w 608"/>
                  <a:gd name="T69" fmla="*/ 547 h 609"/>
                  <a:gd name="T70" fmla="*/ 454 w 608"/>
                  <a:gd name="T71" fmla="*/ 550 h 609"/>
                  <a:gd name="T72" fmla="*/ 482 w 608"/>
                  <a:gd name="T73" fmla="*/ 545 h 609"/>
                  <a:gd name="T74" fmla="*/ 507 w 608"/>
                  <a:gd name="T75" fmla="*/ 534 h 609"/>
                  <a:gd name="T76" fmla="*/ 527 w 608"/>
                  <a:gd name="T77" fmla="*/ 516 h 609"/>
                  <a:gd name="T78" fmla="*/ 541 w 608"/>
                  <a:gd name="T79" fmla="*/ 492 h 609"/>
                  <a:gd name="T80" fmla="*/ 548 w 608"/>
                  <a:gd name="T81" fmla="*/ 465 h 609"/>
                  <a:gd name="T82" fmla="*/ 548 w 608"/>
                  <a:gd name="T83" fmla="*/ 145 h 609"/>
                  <a:gd name="T84" fmla="*/ 541 w 608"/>
                  <a:gd name="T85" fmla="*/ 118 h 609"/>
                  <a:gd name="T86" fmla="*/ 527 w 608"/>
                  <a:gd name="T87" fmla="*/ 94 h 609"/>
                  <a:gd name="T88" fmla="*/ 514 w 608"/>
                  <a:gd name="T89" fmla="*/ 81 h 609"/>
                  <a:gd name="T90" fmla="*/ 491 w 608"/>
                  <a:gd name="T91" fmla="*/ 68 h 609"/>
                  <a:gd name="T92" fmla="*/ 464 w 608"/>
                  <a:gd name="T93" fmla="*/ 6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8" h="609">
                    <a:moveTo>
                      <a:pt x="152" y="0"/>
                    </a:moveTo>
                    <a:lnTo>
                      <a:pt x="454" y="0"/>
                    </a:lnTo>
                    <a:lnTo>
                      <a:pt x="470" y="1"/>
                    </a:lnTo>
                    <a:lnTo>
                      <a:pt x="484" y="4"/>
                    </a:lnTo>
                    <a:lnTo>
                      <a:pt x="499" y="8"/>
                    </a:lnTo>
                    <a:lnTo>
                      <a:pt x="514" y="13"/>
                    </a:lnTo>
                    <a:lnTo>
                      <a:pt x="527" y="20"/>
                    </a:lnTo>
                    <a:lnTo>
                      <a:pt x="539" y="28"/>
                    </a:lnTo>
                    <a:lnTo>
                      <a:pt x="552" y="36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3" y="46"/>
                    </a:lnTo>
                    <a:lnTo>
                      <a:pt x="572" y="57"/>
                    </a:lnTo>
                    <a:lnTo>
                      <a:pt x="581" y="69"/>
                    </a:lnTo>
                    <a:lnTo>
                      <a:pt x="589" y="81"/>
                    </a:lnTo>
                    <a:lnTo>
                      <a:pt x="595" y="95"/>
                    </a:lnTo>
                    <a:lnTo>
                      <a:pt x="601" y="109"/>
                    </a:lnTo>
                    <a:lnTo>
                      <a:pt x="604" y="123"/>
                    </a:lnTo>
                    <a:lnTo>
                      <a:pt x="606" y="138"/>
                    </a:lnTo>
                    <a:lnTo>
                      <a:pt x="608" y="154"/>
                    </a:lnTo>
                    <a:lnTo>
                      <a:pt x="608" y="455"/>
                    </a:lnTo>
                    <a:lnTo>
                      <a:pt x="606" y="471"/>
                    </a:lnTo>
                    <a:lnTo>
                      <a:pt x="604" y="486"/>
                    </a:lnTo>
                    <a:lnTo>
                      <a:pt x="601" y="501"/>
                    </a:lnTo>
                    <a:lnTo>
                      <a:pt x="595" y="514"/>
                    </a:lnTo>
                    <a:lnTo>
                      <a:pt x="589" y="528"/>
                    </a:lnTo>
                    <a:lnTo>
                      <a:pt x="581" y="541"/>
                    </a:lnTo>
                    <a:lnTo>
                      <a:pt x="572" y="553"/>
                    </a:lnTo>
                    <a:lnTo>
                      <a:pt x="563" y="563"/>
                    </a:lnTo>
                    <a:lnTo>
                      <a:pt x="552" y="574"/>
                    </a:lnTo>
                    <a:lnTo>
                      <a:pt x="540" y="583"/>
                    </a:lnTo>
                    <a:lnTo>
                      <a:pt x="527" y="590"/>
                    </a:lnTo>
                    <a:lnTo>
                      <a:pt x="514" y="597"/>
                    </a:lnTo>
                    <a:lnTo>
                      <a:pt x="499" y="602"/>
                    </a:lnTo>
                    <a:lnTo>
                      <a:pt x="484" y="606"/>
                    </a:lnTo>
                    <a:lnTo>
                      <a:pt x="470" y="608"/>
                    </a:lnTo>
                    <a:lnTo>
                      <a:pt x="454" y="609"/>
                    </a:lnTo>
                    <a:lnTo>
                      <a:pt x="152" y="609"/>
                    </a:lnTo>
                    <a:lnTo>
                      <a:pt x="138" y="608"/>
                    </a:lnTo>
                    <a:lnTo>
                      <a:pt x="122" y="606"/>
                    </a:lnTo>
                    <a:lnTo>
                      <a:pt x="108" y="602"/>
                    </a:lnTo>
                    <a:lnTo>
                      <a:pt x="93" y="597"/>
                    </a:lnTo>
                    <a:lnTo>
                      <a:pt x="79" y="590"/>
                    </a:lnTo>
                    <a:lnTo>
                      <a:pt x="67" y="583"/>
                    </a:lnTo>
                    <a:lnTo>
                      <a:pt x="55" y="574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35" y="553"/>
                    </a:lnTo>
                    <a:lnTo>
                      <a:pt x="26" y="541"/>
                    </a:lnTo>
                    <a:lnTo>
                      <a:pt x="18" y="528"/>
                    </a:lnTo>
                    <a:lnTo>
                      <a:pt x="11" y="514"/>
                    </a:lnTo>
                    <a:lnTo>
                      <a:pt x="6" y="501"/>
                    </a:lnTo>
                    <a:lnTo>
                      <a:pt x="2" y="486"/>
                    </a:lnTo>
                    <a:lnTo>
                      <a:pt x="0" y="471"/>
                    </a:lnTo>
                    <a:lnTo>
                      <a:pt x="0" y="455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6" y="109"/>
                    </a:lnTo>
                    <a:lnTo>
                      <a:pt x="11" y="95"/>
                    </a:lnTo>
                    <a:lnTo>
                      <a:pt x="18" y="81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4" y="46"/>
                    </a:lnTo>
                    <a:lnTo>
                      <a:pt x="55" y="36"/>
                    </a:lnTo>
                    <a:lnTo>
                      <a:pt x="67" y="28"/>
                    </a:lnTo>
                    <a:lnTo>
                      <a:pt x="79" y="20"/>
                    </a:lnTo>
                    <a:lnTo>
                      <a:pt x="93" y="13"/>
                    </a:lnTo>
                    <a:lnTo>
                      <a:pt x="107" y="8"/>
                    </a:lnTo>
                    <a:lnTo>
                      <a:pt x="122" y="4"/>
                    </a:lnTo>
                    <a:lnTo>
                      <a:pt x="138" y="1"/>
                    </a:lnTo>
                    <a:lnTo>
                      <a:pt x="152" y="0"/>
                    </a:lnTo>
                    <a:close/>
                    <a:moveTo>
                      <a:pt x="454" y="60"/>
                    </a:moveTo>
                    <a:lnTo>
                      <a:pt x="152" y="60"/>
                    </a:lnTo>
                    <a:lnTo>
                      <a:pt x="143" y="61"/>
                    </a:lnTo>
                    <a:lnTo>
                      <a:pt x="134" y="62"/>
                    </a:lnTo>
                    <a:lnTo>
                      <a:pt x="125" y="64"/>
                    </a:lnTo>
                    <a:lnTo>
                      <a:pt x="116" y="68"/>
                    </a:lnTo>
                    <a:lnTo>
                      <a:pt x="108" y="71"/>
                    </a:lnTo>
                    <a:lnTo>
                      <a:pt x="100" y="76"/>
                    </a:lnTo>
                    <a:lnTo>
                      <a:pt x="93" y="81"/>
                    </a:lnTo>
                    <a:lnTo>
                      <a:pt x="86" y="88"/>
                    </a:lnTo>
                    <a:lnTo>
                      <a:pt x="79" y="94"/>
                    </a:lnTo>
                    <a:lnTo>
                      <a:pt x="75" y="102"/>
                    </a:lnTo>
                    <a:lnTo>
                      <a:pt x="69" y="110"/>
                    </a:lnTo>
                    <a:lnTo>
                      <a:pt x="66" y="118"/>
                    </a:lnTo>
                    <a:lnTo>
                      <a:pt x="62" y="127"/>
                    </a:lnTo>
                    <a:lnTo>
                      <a:pt x="60" y="135"/>
                    </a:lnTo>
                    <a:lnTo>
                      <a:pt x="59" y="145"/>
                    </a:lnTo>
                    <a:lnTo>
                      <a:pt x="58" y="154"/>
                    </a:lnTo>
                    <a:lnTo>
                      <a:pt x="58" y="455"/>
                    </a:lnTo>
                    <a:lnTo>
                      <a:pt x="59" y="465"/>
                    </a:lnTo>
                    <a:lnTo>
                      <a:pt x="60" y="475"/>
                    </a:lnTo>
                    <a:lnTo>
                      <a:pt x="62" y="484"/>
                    </a:lnTo>
                    <a:lnTo>
                      <a:pt x="66" y="492"/>
                    </a:lnTo>
                    <a:lnTo>
                      <a:pt x="69" y="501"/>
                    </a:lnTo>
                    <a:lnTo>
                      <a:pt x="75" y="509"/>
                    </a:lnTo>
                    <a:lnTo>
                      <a:pt x="79" y="516"/>
                    </a:lnTo>
                    <a:lnTo>
                      <a:pt x="86" y="522"/>
                    </a:lnTo>
                    <a:lnTo>
                      <a:pt x="93" y="528"/>
                    </a:lnTo>
                    <a:lnTo>
                      <a:pt x="100" y="534"/>
                    </a:lnTo>
                    <a:lnTo>
                      <a:pt x="108" y="538"/>
                    </a:lnTo>
                    <a:lnTo>
                      <a:pt x="116" y="543"/>
                    </a:lnTo>
                    <a:lnTo>
                      <a:pt x="125" y="545"/>
                    </a:lnTo>
                    <a:lnTo>
                      <a:pt x="134" y="547"/>
                    </a:lnTo>
                    <a:lnTo>
                      <a:pt x="143" y="550"/>
                    </a:lnTo>
                    <a:lnTo>
                      <a:pt x="152" y="550"/>
                    </a:lnTo>
                    <a:lnTo>
                      <a:pt x="454" y="550"/>
                    </a:lnTo>
                    <a:lnTo>
                      <a:pt x="464" y="550"/>
                    </a:lnTo>
                    <a:lnTo>
                      <a:pt x="473" y="547"/>
                    </a:lnTo>
                    <a:lnTo>
                      <a:pt x="482" y="545"/>
                    </a:lnTo>
                    <a:lnTo>
                      <a:pt x="491" y="543"/>
                    </a:lnTo>
                    <a:lnTo>
                      <a:pt x="499" y="538"/>
                    </a:lnTo>
                    <a:lnTo>
                      <a:pt x="507" y="534"/>
                    </a:lnTo>
                    <a:lnTo>
                      <a:pt x="514" y="528"/>
                    </a:lnTo>
                    <a:lnTo>
                      <a:pt x="521" y="522"/>
                    </a:lnTo>
                    <a:lnTo>
                      <a:pt x="527" y="516"/>
                    </a:lnTo>
                    <a:lnTo>
                      <a:pt x="532" y="508"/>
                    </a:lnTo>
                    <a:lnTo>
                      <a:pt x="537" y="501"/>
                    </a:lnTo>
                    <a:lnTo>
                      <a:pt x="541" y="492"/>
                    </a:lnTo>
                    <a:lnTo>
                      <a:pt x="545" y="484"/>
                    </a:lnTo>
                    <a:lnTo>
                      <a:pt x="547" y="475"/>
                    </a:lnTo>
                    <a:lnTo>
                      <a:pt x="548" y="465"/>
                    </a:lnTo>
                    <a:lnTo>
                      <a:pt x="548" y="455"/>
                    </a:lnTo>
                    <a:lnTo>
                      <a:pt x="548" y="154"/>
                    </a:lnTo>
                    <a:lnTo>
                      <a:pt x="548" y="145"/>
                    </a:lnTo>
                    <a:lnTo>
                      <a:pt x="547" y="135"/>
                    </a:lnTo>
                    <a:lnTo>
                      <a:pt x="545" y="126"/>
                    </a:lnTo>
                    <a:lnTo>
                      <a:pt x="541" y="118"/>
                    </a:lnTo>
                    <a:lnTo>
                      <a:pt x="537" y="110"/>
                    </a:lnTo>
                    <a:lnTo>
                      <a:pt x="532" y="102"/>
                    </a:lnTo>
                    <a:lnTo>
                      <a:pt x="527" y="94"/>
                    </a:lnTo>
                    <a:lnTo>
                      <a:pt x="521" y="88"/>
                    </a:lnTo>
                    <a:lnTo>
                      <a:pt x="521" y="87"/>
                    </a:lnTo>
                    <a:lnTo>
                      <a:pt x="514" y="81"/>
                    </a:lnTo>
                    <a:lnTo>
                      <a:pt x="507" y="76"/>
                    </a:lnTo>
                    <a:lnTo>
                      <a:pt x="499" y="71"/>
                    </a:lnTo>
                    <a:lnTo>
                      <a:pt x="491" y="68"/>
                    </a:lnTo>
                    <a:lnTo>
                      <a:pt x="482" y="64"/>
                    </a:lnTo>
                    <a:lnTo>
                      <a:pt x="473" y="62"/>
                    </a:lnTo>
                    <a:lnTo>
                      <a:pt x="464" y="61"/>
                    </a:lnTo>
                    <a:lnTo>
                      <a:pt x="454" y="6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rgbClr val="FFFFFF"/>
                  </a:gs>
                  <a:gs pos="56000">
                    <a:schemeClr val="bg1">
                      <a:alpha val="45000"/>
                    </a:schemeClr>
                  </a:gs>
                  <a:gs pos="100000">
                    <a:srgbClr val="FFFFFF"/>
                  </a:gs>
                  <a:gs pos="0">
                    <a:schemeClr val="bg1">
                      <a:alpha val="97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2"/>
              <p:cNvSpPr>
                <a:spLocks/>
              </p:cNvSpPr>
              <p:nvPr/>
            </p:nvSpPr>
            <p:spPr bwMode="auto">
              <a:xfrm>
                <a:off x="5940539" y="5287836"/>
                <a:ext cx="371944" cy="178479"/>
              </a:xfrm>
              <a:custGeom>
                <a:avLst/>
                <a:gdLst>
                  <a:gd name="T0" fmla="*/ 1635 w 1638"/>
                  <a:gd name="T1" fmla="*/ 43 h 786"/>
                  <a:gd name="T2" fmla="*/ 1625 w 1638"/>
                  <a:gd name="T3" fmla="*/ 122 h 786"/>
                  <a:gd name="T4" fmla="*/ 1605 w 1638"/>
                  <a:gd name="T5" fmla="*/ 199 h 786"/>
                  <a:gd name="T6" fmla="*/ 1580 w 1638"/>
                  <a:gd name="T7" fmla="*/ 273 h 786"/>
                  <a:gd name="T8" fmla="*/ 1547 w 1638"/>
                  <a:gd name="T9" fmla="*/ 344 h 786"/>
                  <a:gd name="T10" fmla="*/ 1508 w 1638"/>
                  <a:gd name="T11" fmla="*/ 410 h 786"/>
                  <a:gd name="T12" fmla="*/ 1464 w 1638"/>
                  <a:gd name="T13" fmla="*/ 473 h 786"/>
                  <a:gd name="T14" fmla="*/ 1414 w 1638"/>
                  <a:gd name="T15" fmla="*/ 531 h 786"/>
                  <a:gd name="T16" fmla="*/ 1359 w 1638"/>
                  <a:gd name="T17" fmla="*/ 584 h 786"/>
                  <a:gd name="T18" fmla="*/ 1298 w 1638"/>
                  <a:gd name="T19" fmla="*/ 631 h 786"/>
                  <a:gd name="T20" fmla="*/ 1235 w 1638"/>
                  <a:gd name="T21" fmla="*/ 674 h 786"/>
                  <a:gd name="T22" fmla="*/ 1166 w 1638"/>
                  <a:gd name="T23" fmla="*/ 710 h 786"/>
                  <a:gd name="T24" fmla="*/ 1094 w 1638"/>
                  <a:gd name="T25" fmla="*/ 740 h 786"/>
                  <a:gd name="T26" fmla="*/ 1019 w 1638"/>
                  <a:gd name="T27" fmla="*/ 763 h 786"/>
                  <a:gd name="T28" fmla="*/ 940 w 1638"/>
                  <a:gd name="T29" fmla="*/ 777 h 786"/>
                  <a:gd name="T30" fmla="*/ 861 w 1638"/>
                  <a:gd name="T31" fmla="*/ 785 h 786"/>
                  <a:gd name="T32" fmla="*/ 778 w 1638"/>
                  <a:gd name="T33" fmla="*/ 785 h 786"/>
                  <a:gd name="T34" fmla="*/ 697 w 1638"/>
                  <a:gd name="T35" fmla="*/ 777 h 786"/>
                  <a:gd name="T36" fmla="*/ 619 w 1638"/>
                  <a:gd name="T37" fmla="*/ 763 h 786"/>
                  <a:gd name="T38" fmla="*/ 543 w 1638"/>
                  <a:gd name="T39" fmla="*/ 740 h 786"/>
                  <a:gd name="T40" fmla="*/ 472 w 1638"/>
                  <a:gd name="T41" fmla="*/ 710 h 786"/>
                  <a:gd name="T42" fmla="*/ 403 w 1638"/>
                  <a:gd name="T43" fmla="*/ 674 h 786"/>
                  <a:gd name="T44" fmla="*/ 338 w 1638"/>
                  <a:gd name="T45" fmla="*/ 631 h 786"/>
                  <a:gd name="T46" fmla="*/ 279 w 1638"/>
                  <a:gd name="T47" fmla="*/ 584 h 786"/>
                  <a:gd name="T48" fmla="*/ 223 w 1638"/>
                  <a:gd name="T49" fmla="*/ 530 h 786"/>
                  <a:gd name="T50" fmla="*/ 173 w 1638"/>
                  <a:gd name="T51" fmla="*/ 472 h 786"/>
                  <a:gd name="T52" fmla="*/ 128 w 1638"/>
                  <a:gd name="T53" fmla="*/ 409 h 786"/>
                  <a:gd name="T54" fmla="*/ 89 w 1638"/>
                  <a:gd name="T55" fmla="*/ 342 h 786"/>
                  <a:gd name="T56" fmla="*/ 58 w 1638"/>
                  <a:gd name="T57" fmla="*/ 271 h 786"/>
                  <a:gd name="T58" fmla="*/ 32 w 1638"/>
                  <a:gd name="T59" fmla="*/ 197 h 786"/>
                  <a:gd name="T60" fmla="*/ 14 w 1638"/>
                  <a:gd name="T61" fmla="*/ 120 h 786"/>
                  <a:gd name="T62" fmla="*/ 3 w 1638"/>
                  <a:gd name="T63" fmla="*/ 40 h 786"/>
                  <a:gd name="T64" fmla="*/ 48 w 1638"/>
                  <a:gd name="T65" fmla="*/ 6 h 786"/>
                  <a:gd name="T66" fmla="*/ 146 w 1638"/>
                  <a:gd name="T67" fmla="*/ 18 h 786"/>
                  <a:gd name="T68" fmla="*/ 246 w 1638"/>
                  <a:gd name="T69" fmla="*/ 28 h 786"/>
                  <a:gd name="T70" fmla="*/ 348 w 1638"/>
                  <a:gd name="T71" fmla="*/ 37 h 786"/>
                  <a:gd name="T72" fmla="*/ 452 w 1638"/>
                  <a:gd name="T73" fmla="*/ 44 h 786"/>
                  <a:gd name="T74" fmla="*/ 557 w 1638"/>
                  <a:gd name="T75" fmla="*/ 50 h 786"/>
                  <a:gd name="T76" fmla="*/ 664 w 1638"/>
                  <a:gd name="T77" fmla="*/ 53 h 786"/>
                  <a:gd name="T78" fmla="*/ 774 w 1638"/>
                  <a:gd name="T79" fmla="*/ 56 h 786"/>
                  <a:gd name="T80" fmla="*/ 882 w 1638"/>
                  <a:gd name="T81" fmla="*/ 56 h 786"/>
                  <a:gd name="T82" fmla="*/ 988 w 1638"/>
                  <a:gd name="T83" fmla="*/ 53 h 786"/>
                  <a:gd name="T84" fmla="*/ 1093 w 1638"/>
                  <a:gd name="T85" fmla="*/ 50 h 786"/>
                  <a:gd name="T86" fmla="*/ 1196 w 1638"/>
                  <a:gd name="T87" fmla="*/ 45 h 786"/>
                  <a:gd name="T88" fmla="*/ 1297 w 1638"/>
                  <a:gd name="T89" fmla="*/ 39 h 786"/>
                  <a:gd name="T90" fmla="*/ 1398 w 1638"/>
                  <a:gd name="T91" fmla="*/ 30 h 786"/>
                  <a:gd name="T92" fmla="*/ 1495 w 1638"/>
                  <a:gd name="T93" fmla="*/ 20 h 786"/>
                  <a:gd name="T94" fmla="*/ 1590 w 1638"/>
                  <a:gd name="T95" fmla="*/ 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" h="786">
                    <a:moveTo>
                      <a:pt x="1638" y="2"/>
                    </a:moveTo>
                    <a:lnTo>
                      <a:pt x="1635" y="43"/>
                    </a:lnTo>
                    <a:lnTo>
                      <a:pt x="1630" y="83"/>
                    </a:lnTo>
                    <a:lnTo>
                      <a:pt x="1625" y="122"/>
                    </a:lnTo>
                    <a:lnTo>
                      <a:pt x="1616" y="161"/>
                    </a:lnTo>
                    <a:lnTo>
                      <a:pt x="1605" y="199"/>
                    </a:lnTo>
                    <a:lnTo>
                      <a:pt x="1594" y="237"/>
                    </a:lnTo>
                    <a:lnTo>
                      <a:pt x="1580" y="273"/>
                    </a:lnTo>
                    <a:lnTo>
                      <a:pt x="1564" y="309"/>
                    </a:lnTo>
                    <a:lnTo>
                      <a:pt x="1547" y="344"/>
                    </a:lnTo>
                    <a:lnTo>
                      <a:pt x="1529" y="377"/>
                    </a:lnTo>
                    <a:lnTo>
                      <a:pt x="1508" y="410"/>
                    </a:lnTo>
                    <a:lnTo>
                      <a:pt x="1488" y="442"/>
                    </a:lnTo>
                    <a:lnTo>
                      <a:pt x="1464" y="473"/>
                    </a:lnTo>
                    <a:lnTo>
                      <a:pt x="1440" y="503"/>
                    </a:lnTo>
                    <a:lnTo>
                      <a:pt x="1414" y="531"/>
                    </a:lnTo>
                    <a:lnTo>
                      <a:pt x="1387" y="558"/>
                    </a:lnTo>
                    <a:lnTo>
                      <a:pt x="1359" y="584"/>
                    </a:lnTo>
                    <a:lnTo>
                      <a:pt x="1329" y="609"/>
                    </a:lnTo>
                    <a:lnTo>
                      <a:pt x="1298" y="631"/>
                    </a:lnTo>
                    <a:lnTo>
                      <a:pt x="1268" y="654"/>
                    </a:lnTo>
                    <a:lnTo>
                      <a:pt x="1235" y="674"/>
                    </a:lnTo>
                    <a:lnTo>
                      <a:pt x="1200" y="693"/>
                    </a:lnTo>
                    <a:lnTo>
                      <a:pt x="1166" y="710"/>
                    </a:lnTo>
                    <a:lnTo>
                      <a:pt x="1131" y="726"/>
                    </a:lnTo>
                    <a:lnTo>
                      <a:pt x="1094" y="740"/>
                    </a:lnTo>
                    <a:lnTo>
                      <a:pt x="1057" y="752"/>
                    </a:lnTo>
                    <a:lnTo>
                      <a:pt x="1019" y="763"/>
                    </a:lnTo>
                    <a:lnTo>
                      <a:pt x="980" y="771"/>
                    </a:lnTo>
                    <a:lnTo>
                      <a:pt x="940" y="777"/>
                    </a:lnTo>
                    <a:lnTo>
                      <a:pt x="900" y="783"/>
                    </a:lnTo>
                    <a:lnTo>
                      <a:pt x="861" y="785"/>
                    </a:lnTo>
                    <a:lnTo>
                      <a:pt x="819" y="786"/>
                    </a:lnTo>
                    <a:lnTo>
                      <a:pt x="778" y="785"/>
                    </a:lnTo>
                    <a:lnTo>
                      <a:pt x="737" y="783"/>
                    </a:lnTo>
                    <a:lnTo>
                      <a:pt x="697" y="777"/>
                    </a:lnTo>
                    <a:lnTo>
                      <a:pt x="657" y="771"/>
                    </a:lnTo>
                    <a:lnTo>
                      <a:pt x="619" y="763"/>
                    </a:lnTo>
                    <a:lnTo>
                      <a:pt x="581" y="752"/>
                    </a:lnTo>
                    <a:lnTo>
                      <a:pt x="543" y="740"/>
                    </a:lnTo>
                    <a:lnTo>
                      <a:pt x="507" y="725"/>
                    </a:lnTo>
                    <a:lnTo>
                      <a:pt x="472" y="710"/>
                    </a:lnTo>
                    <a:lnTo>
                      <a:pt x="436" y="693"/>
                    </a:lnTo>
                    <a:lnTo>
                      <a:pt x="403" y="674"/>
                    </a:lnTo>
                    <a:lnTo>
                      <a:pt x="370" y="653"/>
                    </a:lnTo>
                    <a:lnTo>
                      <a:pt x="338" y="631"/>
                    </a:lnTo>
                    <a:lnTo>
                      <a:pt x="308" y="607"/>
                    </a:lnTo>
                    <a:lnTo>
                      <a:pt x="279" y="584"/>
                    </a:lnTo>
                    <a:lnTo>
                      <a:pt x="250" y="557"/>
                    </a:lnTo>
                    <a:lnTo>
                      <a:pt x="223" y="530"/>
                    </a:lnTo>
                    <a:lnTo>
                      <a:pt x="198" y="501"/>
                    </a:lnTo>
                    <a:lnTo>
                      <a:pt x="173" y="472"/>
                    </a:lnTo>
                    <a:lnTo>
                      <a:pt x="150" y="441"/>
                    </a:lnTo>
                    <a:lnTo>
                      <a:pt x="128" y="409"/>
                    </a:lnTo>
                    <a:lnTo>
                      <a:pt x="109" y="376"/>
                    </a:lnTo>
                    <a:lnTo>
                      <a:pt x="89" y="342"/>
                    </a:lnTo>
                    <a:lnTo>
                      <a:pt x="73" y="308"/>
                    </a:lnTo>
                    <a:lnTo>
                      <a:pt x="58" y="271"/>
                    </a:lnTo>
                    <a:lnTo>
                      <a:pt x="44" y="235"/>
                    </a:lnTo>
                    <a:lnTo>
                      <a:pt x="32" y="197"/>
                    </a:lnTo>
                    <a:lnTo>
                      <a:pt x="22" y="159"/>
                    </a:lnTo>
                    <a:lnTo>
                      <a:pt x="14" y="120"/>
                    </a:lnTo>
                    <a:lnTo>
                      <a:pt x="7" y="81"/>
                    </a:lnTo>
                    <a:lnTo>
                      <a:pt x="3" y="40"/>
                    </a:lnTo>
                    <a:lnTo>
                      <a:pt x="0" y="0"/>
                    </a:lnTo>
                    <a:lnTo>
                      <a:pt x="48" y="6"/>
                    </a:lnTo>
                    <a:lnTo>
                      <a:pt x="96" y="12"/>
                    </a:lnTo>
                    <a:lnTo>
                      <a:pt x="146" y="18"/>
                    </a:lnTo>
                    <a:lnTo>
                      <a:pt x="196" y="24"/>
                    </a:lnTo>
                    <a:lnTo>
                      <a:pt x="246" y="28"/>
                    </a:lnTo>
                    <a:lnTo>
                      <a:pt x="297" y="33"/>
                    </a:lnTo>
                    <a:lnTo>
                      <a:pt x="348" y="37"/>
                    </a:lnTo>
                    <a:lnTo>
                      <a:pt x="400" y="41"/>
                    </a:lnTo>
                    <a:lnTo>
                      <a:pt x="452" y="44"/>
                    </a:lnTo>
                    <a:lnTo>
                      <a:pt x="505" y="48"/>
                    </a:lnTo>
                    <a:lnTo>
                      <a:pt x="557" y="50"/>
                    </a:lnTo>
                    <a:lnTo>
                      <a:pt x="611" y="52"/>
                    </a:lnTo>
                    <a:lnTo>
                      <a:pt x="664" y="53"/>
                    </a:lnTo>
                    <a:lnTo>
                      <a:pt x="719" y="55"/>
                    </a:lnTo>
                    <a:lnTo>
                      <a:pt x="774" y="56"/>
                    </a:lnTo>
                    <a:lnTo>
                      <a:pt x="829" y="56"/>
                    </a:lnTo>
                    <a:lnTo>
                      <a:pt x="882" y="56"/>
                    </a:lnTo>
                    <a:lnTo>
                      <a:pt x="936" y="55"/>
                    </a:lnTo>
                    <a:lnTo>
                      <a:pt x="988" y="53"/>
                    </a:lnTo>
                    <a:lnTo>
                      <a:pt x="1041" y="52"/>
                    </a:lnTo>
                    <a:lnTo>
                      <a:pt x="1093" y="50"/>
                    </a:lnTo>
                    <a:lnTo>
                      <a:pt x="1145" y="48"/>
                    </a:lnTo>
                    <a:lnTo>
                      <a:pt x="1196" y="45"/>
                    </a:lnTo>
                    <a:lnTo>
                      <a:pt x="1247" y="42"/>
                    </a:lnTo>
                    <a:lnTo>
                      <a:pt x="1297" y="39"/>
                    </a:lnTo>
                    <a:lnTo>
                      <a:pt x="1348" y="34"/>
                    </a:lnTo>
                    <a:lnTo>
                      <a:pt x="1398" y="30"/>
                    </a:lnTo>
                    <a:lnTo>
                      <a:pt x="1447" y="25"/>
                    </a:lnTo>
                    <a:lnTo>
                      <a:pt x="1495" y="20"/>
                    </a:lnTo>
                    <a:lnTo>
                      <a:pt x="1544" y="15"/>
                    </a:lnTo>
                    <a:lnTo>
                      <a:pt x="1590" y="9"/>
                    </a:lnTo>
                    <a:lnTo>
                      <a:pt x="1638" y="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45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301709" y="1855667"/>
              <a:ext cx="1229923" cy="3540185"/>
              <a:chOff x="3000179" y="211125"/>
              <a:chExt cx="1292141" cy="3719266"/>
            </a:xfrm>
          </p:grpSpPr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3038276" y="211125"/>
                <a:ext cx="1254044" cy="3719266"/>
              </a:xfrm>
              <a:custGeom>
                <a:avLst/>
                <a:gdLst>
                  <a:gd name="T0" fmla="*/ 0 w 4741"/>
                  <a:gd name="T1" fmla="*/ 0 h 14059"/>
                  <a:gd name="T2" fmla="*/ 3656 w 4741"/>
                  <a:gd name="T3" fmla="*/ 0 h 14059"/>
                  <a:gd name="T4" fmla="*/ 3712 w 4741"/>
                  <a:gd name="T5" fmla="*/ 1 h 14059"/>
                  <a:gd name="T6" fmla="*/ 3767 w 4741"/>
                  <a:gd name="T7" fmla="*/ 4 h 14059"/>
                  <a:gd name="T8" fmla="*/ 3820 w 4741"/>
                  <a:gd name="T9" fmla="*/ 12 h 14059"/>
                  <a:gd name="T10" fmla="*/ 3874 w 4741"/>
                  <a:gd name="T11" fmla="*/ 22 h 14059"/>
                  <a:gd name="T12" fmla="*/ 3926 w 4741"/>
                  <a:gd name="T13" fmla="*/ 34 h 14059"/>
                  <a:gd name="T14" fmla="*/ 3978 w 4741"/>
                  <a:gd name="T15" fmla="*/ 49 h 14059"/>
                  <a:gd name="T16" fmla="*/ 4028 w 4741"/>
                  <a:gd name="T17" fmla="*/ 66 h 14059"/>
                  <a:gd name="T18" fmla="*/ 4077 w 4741"/>
                  <a:gd name="T19" fmla="*/ 85 h 14059"/>
                  <a:gd name="T20" fmla="*/ 4125 w 4741"/>
                  <a:gd name="T21" fmla="*/ 107 h 14059"/>
                  <a:gd name="T22" fmla="*/ 4172 w 4741"/>
                  <a:gd name="T23" fmla="*/ 131 h 14059"/>
                  <a:gd name="T24" fmla="*/ 4217 w 4741"/>
                  <a:gd name="T25" fmla="*/ 157 h 14059"/>
                  <a:gd name="T26" fmla="*/ 4262 w 4741"/>
                  <a:gd name="T27" fmla="*/ 186 h 14059"/>
                  <a:gd name="T28" fmla="*/ 4304 w 4741"/>
                  <a:gd name="T29" fmla="*/ 215 h 14059"/>
                  <a:gd name="T30" fmla="*/ 4345 w 4741"/>
                  <a:gd name="T31" fmla="*/ 247 h 14059"/>
                  <a:gd name="T32" fmla="*/ 4385 w 4741"/>
                  <a:gd name="T33" fmla="*/ 281 h 14059"/>
                  <a:gd name="T34" fmla="*/ 4422 w 4741"/>
                  <a:gd name="T35" fmla="*/ 318 h 14059"/>
                  <a:gd name="T36" fmla="*/ 4458 w 4741"/>
                  <a:gd name="T37" fmla="*/ 356 h 14059"/>
                  <a:gd name="T38" fmla="*/ 4492 w 4741"/>
                  <a:gd name="T39" fmla="*/ 395 h 14059"/>
                  <a:gd name="T40" fmla="*/ 4525 w 4741"/>
                  <a:gd name="T41" fmla="*/ 436 h 14059"/>
                  <a:gd name="T42" fmla="*/ 4555 w 4741"/>
                  <a:gd name="T43" fmla="*/ 479 h 14059"/>
                  <a:gd name="T44" fmla="*/ 4583 w 4741"/>
                  <a:gd name="T45" fmla="*/ 523 h 14059"/>
                  <a:gd name="T46" fmla="*/ 4609 w 4741"/>
                  <a:gd name="T47" fmla="*/ 568 h 14059"/>
                  <a:gd name="T48" fmla="*/ 4633 w 4741"/>
                  <a:gd name="T49" fmla="*/ 614 h 14059"/>
                  <a:gd name="T50" fmla="*/ 4655 w 4741"/>
                  <a:gd name="T51" fmla="*/ 662 h 14059"/>
                  <a:gd name="T52" fmla="*/ 4675 w 4741"/>
                  <a:gd name="T53" fmla="*/ 712 h 14059"/>
                  <a:gd name="T54" fmla="*/ 4692 w 4741"/>
                  <a:gd name="T55" fmla="*/ 763 h 14059"/>
                  <a:gd name="T56" fmla="*/ 4706 w 4741"/>
                  <a:gd name="T57" fmla="*/ 814 h 14059"/>
                  <a:gd name="T58" fmla="*/ 4719 w 4741"/>
                  <a:gd name="T59" fmla="*/ 866 h 14059"/>
                  <a:gd name="T60" fmla="*/ 4728 w 4741"/>
                  <a:gd name="T61" fmla="*/ 919 h 14059"/>
                  <a:gd name="T62" fmla="*/ 4735 w 4741"/>
                  <a:gd name="T63" fmla="*/ 973 h 14059"/>
                  <a:gd name="T64" fmla="*/ 4740 w 4741"/>
                  <a:gd name="T65" fmla="*/ 1028 h 14059"/>
                  <a:gd name="T66" fmla="*/ 4741 w 4741"/>
                  <a:gd name="T67" fmla="*/ 1084 h 14059"/>
                  <a:gd name="T68" fmla="*/ 4741 w 4741"/>
                  <a:gd name="T69" fmla="*/ 14059 h 14059"/>
                  <a:gd name="T70" fmla="*/ 0 w 4741"/>
                  <a:gd name="T71" fmla="*/ 0 h 14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41" h="14059">
                    <a:moveTo>
                      <a:pt x="0" y="0"/>
                    </a:moveTo>
                    <a:lnTo>
                      <a:pt x="3656" y="0"/>
                    </a:lnTo>
                    <a:lnTo>
                      <a:pt x="3712" y="1"/>
                    </a:lnTo>
                    <a:lnTo>
                      <a:pt x="3767" y="4"/>
                    </a:lnTo>
                    <a:lnTo>
                      <a:pt x="3820" y="12"/>
                    </a:lnTo>
                    <a:lnTo>
                      <a:pt x="3874" y="22"/>
                    </a:lnTo>
                    <a:lnTo>
                      <a:pt x="3926" y="34"/>
                    </a:lnTo>
                    <a:lnTo>
                      <a:pt x="3978" y="49"/>
                    </a:lnTo>
                    <a:lnTo>
                      <a:pt x="4028" y="66"/>
                    </a:lnTo>
                    <a:lnTo>
                      <a:pt x="4077" y="85"/>
                    </a:lnTo>
                    <a:lnTo>
                      <a:pt x="4125" y="107"/>
                    </a:lnTo>
                    <a:lnTo>
                      <a:pt x="4172" y="131"/>
                    </a:lnTo>
                    <a:lnTo>
                      <a:pt x="4217" y="157"/>
                    </a:lnTo>
                    <a:lnTo>
                      <a:pt x="4262" y="186"/>
                    </a:lnTo>
                    <a:lnTo>
                      <a:pt x="4304" y="215"/>
                    </a:lnTo>
                    <a:lnTo>
                      <a:pt x="4345" y="247"/>
                    </a:lnTo>
                    <a:lnTo>
                      <a:pt x="4385" y="281"/>
                    </a:lnTo>
                    <a:lnTo>
                      <a:pt x="4422" y="318"/>
                    </a:lnTo>
                    <a:lnTo>
                      <a:pt x="4458" y="356"/>
                    </a:lnTo>
                    <a:lnTo>
                      <a:pt x="4492" y="395"/>
                    </a:lnTo>
                    <a:lnTo>
                      <a:pt x="4525" y="436"/>
                    </a:lnTo>
                    <a:lnTo>
                      <a:pt x="4555" y="479"/>
                    </a:lnTo>
                    <a:lnTo>
                      <a:pt x="4583" y="523"/>
                    </a:lnTo>
                    <a:lnTo>
                      <a:pt x="4609" y="568"/>
                    </a:lnTo>
                    <a:lnTo>
                      <a:pt x="4633" y="614"/>
                    </a:lnTo>
                    <a:lnTo>
                      <a:pt x="4655" y="662"/>
                    </a:lnTo>
                    <a:lnTo>
                      <a:pt x="4675" y="712"/>
                    </a:lnTo>
                    <a:lnTo>
                      <a:pt x="4692" y="763"/>
                    </a:lnTo>
                    <a:lnTo>
                      <a:pt x="4706" y="814"/>
                    </a:lnTo>
                    <a:lnTo>
                      <a:pt x="4719" y="866"/>
                    </a:lnTo>
                    <a:lnTo>
                      <a:pt x="4728" y="919"/>
                    </a:lnTo>
                    <a:lnTo>
                      <a:pt x="4735" y="973"/>
                    </a:lnTo>
                    <a:lnTo>
                      <a:pt x="4740" y="1028"/>
                    </a:lnTo>
                    <a:lnTo>
                      <a:pt x="4741" y="1084"/>
                    </a:lnTo>
                    <a:lnTo>
                      <a:pt x="4741" y="1405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bg1">
                      <a:alpha val="0"/>
                    </a:scheme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3000179" y="531778"/>
                <a:ext cx="430185" cy="88894"/>
              </a:xfrm>
              <a:custGeom>
                <a:avLst/>
                <a:gdLst>
                  <a:gd name="T0" fmla="*/ 1456 w 1626"/>
                  <a:gd name="T1" fmla="*/ 0 h 338"/>
                  <a:gd name="T2" fmla="*/ 1490 w 1626"/>
                  <a:gd name="T3" fmla="*/ 3 h 338"/>
                  <a:gd name="T4" fmla="*/ 1522 w 1626"/>
                  <a:gd name="T5" fmla="*/ 12 h 338"/>
                  <a:gd name="T6" fmla="*/ 1550 w 1626"/>
                  <a:gd name="T7" fmla="*/ 28 h 338"/>
                  <a:gd name="T8" fmla="*/ 1576 w 1626"/>
                  <a:gd name="T9" fmla="*/ 49 h 338"/>
                  <a:gd name="T10" fmla="*/ 1597 w 1626"/>
                  <a:gd name="T11" fmla="*/ 74 h 338"/>
                  <a:gd name="T12" fmla="*/ 1612 w 1626"/>
                  <a:gd name="T13" fmla="*/ 104 h 338"/>
                  <a:gd name="T14" fmla="*/ 1622 w 1626"/>
                  <a:gd name="T15" fmla="*/ 135 h 338"/>
                  <a:gd name="T16" fmla="*/ 1626 w 1626"/>
                  <a:gd name="T17" fmla="*/ 169 h 338"/>
                  <a:gd name="T18" fmla="*/ 1625 w 1626"/>
                  <a:gd name="T19" fmla="*/ 187 h 338"/>
                  <a:gd name="T20" fmla="*/ 1618 w 1626"/>
                  <a:gd name="T21" fmla="*/ 220 h 338"/>
                  <a:gd name="T22" fmla="*/ 1605 w 1626"/>
                  <a:gd name="T23" fmla="*/ 249 h 338"/>
                  <a:gd name="T24" fmla="*/ 1587 w 1626"/>
                  <a:gd name="T25" fmla="*/ 277 h 338"/>
                  <a:gd name="T26" fmla="*/ 1564 w 1626"/>
                  <a:gd name="T27" fmla="*/ 300 h 338"/>
                  <a:gd name="T28" fmla="*/ 1537 w 1626"/>
                  <a:gd name="T29" fmla="*/ 318 h 338"/>
                  <a:gd name="T30" fmla="*/ 1506 w 1626"/>
                  <a:gd name="T31" fmla="*/ 330 h 338"/>
                  <a:gd name="T32" fmla="*/ 1474 w 1626"/>
                  <a:gd name="T33" fmla="*/ 337 h 338"/>
                  <a:gd name="T34" fmla="*/ 170 w 1626"/>
                  <a:gd name="T35" fmla="*/ 338 h 338"/>
                  <a:gd name="T36" fmla="*/ 136 w 1626"/>
                  <a:gd name="T37" fmla="*/ 335 h 338"/>
                  <a:gd name="T38" fmla="*/ 104 w 1626"/>
                  <a:gd name="T39" fmla="*/ 325 h 338"/>
                  <a:gd name="T40" fmla="*/ 76 w 1626"/>
                  <a:gd name="T41" fmla="*/ 310 h 338"/>
                  <a:gd name="T42" fmla="*/ 51 w 1626"/>
                  <a:gd name="T43" fmla="*/ 288 h 338"/>
                  <a:gd name="T44" fmla="*/ 30 w 1626"/>
                  <a:gd name="T45" fmla="*/ 263 h 338"/>
                  <a:gd name="T46" fmla="*/ 14 w 1626"/>
                  <a:gd name="T47" fmla="*/ 235 h 338"/>
                  <a:gd name="T48" fmla="*/ 4 w 1626"/>
                  <a:gd name="T49" fmla="*/ 203 h 338"/>
                  <a:gd name="T50" fmla="*/ 0 w 1626"/>
                  <a:gd name="T51" fmla="*/ 169 h 338"/>
                  <a:gd name="T52" fmla="*/ 1 w 1626"/>
                  <a:gd name="T53" fmla="*/ 151 h 338"/>
                  <a:gd name="T54" fmla="*/ 8 w 1626"/>
                  <a:gd name="T55" fmla="*/ 118 h 338"/>
                  <a:gd name="T56" fmla="*/ 21 w 1626"/>
                  <a:gd name="T57" fmla="*/ 89 h 338"/>
                  <a:gd name="T58" fmla="*/ 39 w 1626"/>
                  <a:gd name="T59" fmla="*/ 61 h 338"/>
                  <a:gd name="T60" fmla="*/ 62 w 1626"/>
                  <a:gd name="T61" fmla="*/ 39 h 338"/>
                  <a:gd name="T62" fmla="*/ 89 w 1626"/>
                  <a:gd name="T63" fmla="*/ 20 h 338"/>
                  <a:gd name="T64" fmla="*/ 120 w 1626"/>
                  <a:gd name="T65" fmla="*/ 7 h 338"/>
                  <a:gd name="T66" fmla="*/ 153 w 1626"/>
                  <a:gd name="T67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6" h="338">
                    <a:moveTo>
                      <a:pt x="170" y="0"/>
                    </a:moveTo>
                    <a:lnTo>
                      <a:pt x="1456" y="0"/>
                    </a:lnTo>
                    <a:lnTo>
                      <a:pt x="1474" y="1"/>
                    </a:lnTo>
                    <a:lnTo>
                      <a:pt x="1490" y="3"/>
                    </a:lnTo>
                    <a:lnTo>
                      <a:pt x="1506" y="7"/>
                    </a:lnTo>
                    <a:lnTo>
                      <a:pt x="1522" y="12"/>
                    </a:lnTo>
                    <a:lnTo>
                      <a:pt x="1537" y="20"/>
                    </a:lnTo>
                    <a:lnTo>
                      <a:pt x="1550" y="28"/>
                    </a:lnTo>
                    <a:lnTo>
                      <a:pt x="1564" y="39"/>
                    </a:lnTo>
                    <a:lnTo>
                      <a:pt x="1576" y="49"/>
                    </a:lnTo>
                    <a:lnTo>
                      <a:pt x="1587" y="61"/>
                    </a:lnTo>
                    <a:lnTo>
                      <a:pt x="1597" y="74"/>
                    </a:lnTo>
                    <a:lnTo>
                      <a:pt x="1605" y="89"/>
                    </a:lnTo>
                    <a:lnTo>
                      <a:pt x="1612" y="104"/>
                    </a:lnTo>
                    <a:lnTo>
                      <a:pt x="1618" y="118"/>
                    </a:lnTo>
                    <a:lnTo>
                      <a:pt x="1622" y="135"/>
                    </a:lnTo>
                    <a:lnTo>
                      <a:pt x="1625" y="151"/>
                    </a:lnTo>
                    <a:lnTo>
                      <a:pt x="1626" y="169"/>
                    </a:lnTo>
                    <a:lnTo>
                      <a:pt x="1626" y="169"/>
                    </a:lnTo>
                    <a:lnTo>
                      <a:pt x="1625" y="187"/>
                    </a:lnTo>
                    <a:lnTo>
                      <a:pt x="1622" y="203"/>
                    </a:lnTo>
                    <a:lnTo>
                      <a:pt x="1618" y="220"/>
                    </a:lnTo>
                    <a:lnTo>
                      <a:pt x="1612" y="235"/>
                    </a:lnTo>
                    <a:lnTo>
                      <a:pt x="1605" y="249"/>
                    </a:lnTo>
                    <a:lnTo>
                      <a:pt x="1597" y="263"/>
                    </a:lnTo>
                    <a:lnTo>
                      <a:pt x="1587" y="277"/>
                    </a:lnTo>
                    <a:lnTo>
                      <a:pt x="1576" y="288"/>
                    </a:lnTo>
                    <a:lnTo>
                      <a:pt x="1564" y="300"/>
                    </a:lnTo>
                    <a:lnTo>
                      <a:pt x="1550" y="310"/>
                    </a:lnTo>
                    <a:lnTo>
                      <a:pt x="1537" y="318"/>
                    </a:lnTo>
                    <a:lnTo>
                      <a:pt x="1522" y="325"/>
                    </a:lnTo>
                    <a:lnTo>
                      <a:pt x="1506" y="330"/>
                    </a:lnTo>
                    <a:lnTo>
                      <a:pt x="1490" y="335"/>
                    </a:lnTo>
                    <a:lnTo>
                      <a:pt x="1474" y="337"/>
                    </a:lnTo>
                    <a:lnTo>
                      <a:pt x="1456" y="338"/>
                    </a:lnTo>
                    <a:lnTo>
                      <a:pt x="170" y="338"/>
                    </a:lnTo>
                    <a:lnTo>
                      <a:pt x="153" y="337"/>
                    </a:lnTo>
                    <a:lnTo>
                      <a:pt x="136" y="335"/>
                    </a:lnTo>
                    <a:lnTo>
                      <a:pt x="120" y="330"/>
                    </a:lnTo>
                    <a:lnTo>
                      <a:pt x="104" y="325"/>
                    </a:lnTo>
                    <a:lnTo>
                      <a:pt x="89" y="318"/>
                    </a:lnTo>
                    <a:lnTo>
                      <a:pt x="76" y="310"/>
                    </a:lnTo>
                    <a:lnTo>
                      <a:pt x="62" y="300"/>
                    </a:lnTo>
                    <a:lnTo>
                      <a:pt x="51" y="288"/>
                    </a:lnTo>
                    <a:lnTo>
                      <a:pt x="39" y="277"/>
                    </a:lnTo>
                    <a:lnTo>
                      <a:pt x="30" y="263"/>
                    </a:lnTo>
                    <a:lnTo>
                      <a:pt x="21" y="249"/>
                    </a:lnTo>
                    <a:lnTo>
                      <a:pt x="14" y="235"/>
                    </a:lnTo>
                    <a:lnTo>
                      <a:pt x="8" y="220"/>
                    </a:lnTo>
                    <a:lnTo>
                      <a:pt x="4" y="203"/>
                    </a:lnTo>
                    <a:lnTo>
                      <a:pt x="1" y="187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1" y="151"/>
                    </a:lnTo>
                    <a:lnTo>
                      <a:pt x="4" y="135"/>
                    </a:lnTo>
                    <a:lnTo>
                      <a:pt x="8" y="118"/>
                    </a:lnTo>
                    <a:lnTo>
                      <a:pt x="14" y="104"/>
                    </a:lnTo>
                    <a:lnTo>
                      <a:pt x="21" y="89"/>
                    </a:lnTo>
                    <a:lnTo>
                      <a:pt x="30" y="74"/>
                    </a:lnTo>
                    <a:lnTo>
                      <a:pt x="39" y="61"/>
                    </a:lnTo>
                    <a:lnTo>
                      <a:pt x="51" y="49"/>
                    </a:lnTo>
                    <a:lnTo>
                      <a:pt x="62" y="39"/>
                    </a:lnTo>
                    <a:lnTo>
                      <a:pt x="76" y="28"/>
                    </a:lnTo>
                    <a:lnTo>
                      <a:pt x="89" y="20"/>
                    </a:lnTo>
                    <a:lnTo>
                      <a:pt x="104" y="12"/>
                    </a:lnTo>
                    <a:lnTo>
                      <a:pt x="120" y="7"/>
                    </a:lnTo>
                    <a:lnTo>
                      <a:pt x="136" y="3"/>
                    </a:lnTo>
                    <a:lnTo>
                      <a:pt x="153" y="1"/>
                    </a:lnTo>
                    <a:lnTo>
                      <a:pt x="17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60606"/>
                  </a:gs>
                  <a:gs pos="62000">
                    <a:srgbClr val="3C3C3C"/>
                  </a:gs>
                  <a:gs pos="4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3025576" y="546063"/>
                <a:ext cx="379388" cy="52385"/>
              </a:xfrm>
              <a:custGeom>
                <a:avLst/>
                <a:gdLst>
                  <a:gd name="T0" fmla="*/ 1360 w 1434"/>
                  <a:gd name="T1" fmla="*/ 0 h 200"/>
                  <a:gd name="T2" fmla="*/ 1375 w 1434"/>
                  <a:gd name="T3" fmla="*/ 3 h 200"/>
                  <a:gd name="T4" fmla="*/ 1388 w 1434"/>
                  <a:gd name="T5" fmla="*/ 6 h 200"/>
                  <a:gd name="T6" fmla="*/ 1401 w 1434"/>
                  <a:gd name="T7" fmla="*/ 13 h 200"/>
                  <a:gd name="T8" fmla="*/ 1412 w 1434"/>
                  <a:gd name="T9" fmla="*/ 22 h 200"/>
                  <a:gd name="T10" fmla="*/ 1421 w 1434"/>
                  <a:gd name="T11" fmla="*/ 33 h 200"/>
                  <a:gd name="T12" fmla="*/ 1428 w 1434"/>
                  <a:gd name="T13" fmla="*/ 46 h 200"/>
                  <a:gd name="T14" fmla="*/ 1433 w 1434"/>
                  <a:gd name="T15" fmla="*/ 60 h 200"/>
                  <a:gd name="T16" fmla="*/ 1434 w 1434"/>
                  <a:gd name="T17" fmla="*/ 75 h 200"/>
                  <a:gd name="T18" fmla="*/ 1434 w 1434"/>
                  <a:gd name="T19" fmla="*/ 134 h 200"/>
                  <a:gd name="T20" fmla="*/ 1430 w 1434"/>
                  <a:gd name="T21" fmla="*/ 147 h 200"/>
                  <a:gd name="T22" fmla="*/ 1425 w 1434"/>
                  <a:gd name="T23" fmla="*/ 161 h 200"/>
                  <a:gd name="T24" fmla="*/ 1417 w 1434"/>
                  <a:gd name="T25" fmla="*/ 172 h 200"/>
                  <a:gd name="T26" fmla="*/ 1407 w 1434"/>
                  <a:gd name="T27" fmla="*/ 183 h 200"/>
                  <a:gd name="T28" fmla="*/ 1395 w 1434"/>
                  <a:gd name="T29" fmla="*/ 191 h 200"/>
                  <a:gd name="T30" fmla="*/ 1381 w 1434"/>
                  <a:gd name="T31" fmla="*/ 196 h 200"/>
                  <a:gd name="T32" fmla="*/ 1367 w 1434"/>
                  <a:gd name="T33" fmla="*/ 200 h 200"/>
                  <a:gd name="T34" fmla="*/ 75 w 1434"/>
                  <a:gd name="T35" fmla="*/ 200 h 200"/>
                  <a:gd name="T36" fmla="*/ 59 w 1434"/>
                  <a:gd name="T37" fmla="*/ 199 h 200"/>
                  <a:gd name="T38" fmla="*/ 46 w 1434"/>
                  <a:gd name="T39" fmla="*/ 194 h 200"/>
                  <a:gd name="T40" fmla="*/ 33 w 1434"/>
                  <a:gd name="T41" fmla="*/ 187 h 200"/>
                  <a:gd name="T42" fmla="*/ 22 w 1434"/>
                  <a:gd name="T43" fmla="*/ 178 h 200"/>
                  <a:gd name="T44" fmla="*/ 13 w 1434"/>
                  <a:gd name="T45" fmla="*/ 167 h 200"/>
                  <a:gd name="T46" fmla="*/ 6 w 1434"/>
                  <a:gd name="T47" fmla="*/ 154 h 200"/>
                  <a:gd name="T48" fmla="*/ 2 w 1434"/>
                  <a:gd name="T49" fmla="*/ 140 h 200"/>
                  <a:gd name="T50" fmla="*/ 0 w 1434"/>
                  <a:gd name="T51" fmla="*/ 126 h 200"/>
                  <a:gd name="T52" fmla="*/ 1 w 1434"/>
                  <a:gd name="T53" fmla="*/ 68 h 200"/>
                  <a:gd name="T54" fmla="*/ 4 w 1434"/>
                  <a:gd name="T55" fmla="*/ 53 h 200"/>
                  <a:gd name="T56" fmla="*/ 9 w 1434"/>
                  <a:gd name="T57" fmla="*/ 39 h 200"/>
                  <a:gd name="T58" fmla="*/ 17 w 1434"/>
                  <a:gd name="T59" fmla="*/ 28 h 200"/>
                  <a:gd name="T60" fmla="*/ 28 w 1434"/>
                  <a:gd name="T61" fmla="*/ 17 h 200"/>
                  <a:gd name="T62" fmla="*/ 40 w 1434"/>
                  <a:gd name="T63" fmla="*/ 9 h 200"/>
                  <a:gd name="T64" fmla="*/ 53 w 1434"/>
                  <a:gd name="T65" fmla="*/ 4 h 200"/>
                  <a:gd name="T66" fmla="*/ 67 w 1434"/>
                  <a:gd name="T67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4" h="200">
                    <a:moveTo>
                      <a:pt x="75" y="0"/>
                    </a:moveTo>
                    <a:lnTo>
                      <a:pt x="1360" y="0"/>
                    </a:lnTo>
                    <a:lnTo>
                      <a:pt x="1367" y="1"/>
                    </a:lnTo>
                    <a:lnTo>
                      <a:pt x="1375" y="3"/>
                    </a:lnTo>
                    <a:lnTo>
                      <a:pt x="1381" y="4"/>
                    </a:lnTo>
                    <a:lnTo>
                      <a:pt x="1388" y="6"/>
                    </a:lnTo>
                    <a:lnTo>
                      <a:pt x="1395" y="9"/>
                    </a:lnTo>
                    <a:lnTo>
                      <a:pt x="1401" y="13"/>
                    </a:lnTo>
                    <a:lnTo>
                      <a:pt x="1407" y="17"/>
                    </a:lnTo>
                    <a:lnTo>
                      <a:pt x="1412" y="22"/>
                    </a:lnTo>
                    <a:lnTo>
                      <a:pt x="1417" y="28"/>
                    </a:lnTo>
                    <a:lnTo>
                      <a:pt x="1421" y="33"/>
                    </a:lnTo>
                    <a:lnTo>
                      <a:pt x="1425" y="39"/>
                    </a:lnTo>
                    <a:lnTo>
                      <a:pt x="1428" y="46"/>
                    </a:lnTo>
                    <a:lnTo>
                      <a:pt x="1430" y="53"/>
                    </a:lnTo>
                    <a:lnTo>
                      <a:pt x="1433" y="60"/>
                    </a:lnTo>
                    <a:lnTo>
                      <a:pt x="1434" y="68"/>
                    </a:lnTo>
                    <a:lnTo>
                      <a:pt x="1434" y="75"/>
                    </a:lnTo>
                    <a:lnTo>
                      <a:pt x="1434" y="126"/>
                    </a:lnTo>
                    <a:lnTo>
                      <a:pt x="1434" y="134"/>
                    </a:lnTo>
                    <a:lnTo>
                      <a:pt x="1433" y="140"/>
                    </a:lnTo>
                    <a:lnTo>
                      <a:pt x="1430" y="147"/>
                    </a:lnTo>
                    <a:lnTo>
                      <a:pt x="1428" y="154"/>
                    </a:lnTo>
                    <a:lnTo>
                      <a:pt x="1425" y="161"/>
                    </a:lnTo>
                    <a:lnTo>
                      <a:pt x="1421" y="167"/>
                    </a:lnTo>
                    <a:lnTo>
                      <a:pt x="1417" y="172"/>
                    </a:lnTo>
                    <a:lnTo>
                      <a:pt x="1412" y="178"/>
                    </a:lnTo>
                    <a:lnTo>
                      <a:pt x="1407" y="183"/>
                    </a:lnTo>
                    <a:lnTo>
                      <a:pt x="1401" y="187"/>
                    </a:lnTo>
                    <a:lnTo>
                      <a:pt x="1395" y="191"/>
                    </a:lnTo>
                    <a:lnTo>
                      <a:pt x="1388" y="194"/>
                    </a:lnTo>
                    <a:lnTo>
                      <a:pt x="1381" y="196"/>
                    </a:lnTo>
                    <a:lnTo>
                      <a:pt x="1375" y="199"/>
                    </a:lnTo>
                    <a:lnTo>
                      <a:pt x="1367" y="200"/>
                    </a:lnTo>
                    <a:lnTo>
                      <a:pt x="1360" y="200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59" y="199"/>
                    </a:lnTo>
                    <a:lnTo>
                      <a:pt x="53" y="196"/>
                    </a:lnTo>
                    <a:lnTo>
                      <a:pt x="46" y="194"/>
                    </a:lnTo>
                    <a:lnTo>
                      <a:pt x="40" y="191"/>
                    </a:lnTo>
                    <a:lnTo>
                      <a:pt x="33" y="187"/>
                    </a:lnTo>
                    <a:lnTo>
                      <a:pt x="28" y="183"/>
                    </a:lnTo>
                    <a:lnTo>
                      <a:pt x="22" y="178"/>
                    </a:lnTo>
                    <a:lnTo>
                      <a:pt x="17" y="172"/>
                    </a:lnTo>
                    <a:lnTo>
                      <a:pt x="13" y="167"/>
                    </a:lnTo>
                    <a:lnTo>
                      <a:pt x="9" y="161"/>
                    </a:lnTo>
                    <a:lnTo>
                      <a:pt x="6" y="154"/>
                    </a:lnTo>
                    <a:lnTo>
                      <a:pt x="4" y="147"/>
                    </a:lnTo>
                    <a:lnTo>
                      <a:pt x="2" y="140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2" y="60"/>
                    </a:lnTo>
                    <a:lnTo>
                      <a:pt x="4" y="53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3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3" y="13"/>
                    </a:lnTo>
                    <a:lnTo>
                      <a:pt x="40" y="9"/>
                    </a:lnTo>
                    <a:lnTo>
                      <a:pt x="46" y="6"/>
                    </a:lnTo>
                    <a:lnTo>
                      <a:pt x="53" y="4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close/>
                  </a:path>
                </a:pathLst>
              </a:custGeom>
              <a:pattFill prst="pct60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3173201" y="353990"/>
                <a:ext cx="92069" cy="90482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3197034" y="376211"/>
                <a:ext cx="44447" cy="44447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3203377" y="393675"/>
                <a:ext cx="12699" cy="126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3224213" y="387350"/>
                <a:ext cx="7938" cy="7938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977313" y="1995449"/>
            <a:ext cx="1851025" cy="33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4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3500" y="6522171"/>
            <a:ext cx="698500" cy="3319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H="1">
            <a:off x="0" y="0"/>
            <a:ext cx="12192000" cy="65151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0" y="0"/>
            <a:ext cx="12192000" cy="65151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96458" y="1602221"/>
            <a:ext cx="3315535" cy="332384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3500" y="6522171"/>
            <a:ext cx="698500" cy="3319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3"/>
            <a:ext cx="12192000" cy="6502397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84" y="2144267"/>
            <a:ext cx="914400" cy="914400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54628" y="2144267"/>
            <a:ext cx="914400" cy="914400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22972" y="2144267"/>
            <a:ext cx="914400" cy="914400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1316" y="2144267"/>
            <a:ext cx="914400" cy="914400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3138809"/>
            <a:ext cx="9144000" cy="1006475"/>
          </a:xfrm>
        </p:spPr>
        <p:txBody>
          <a:bodyPr wrap="none" anchor="ctr"/>
          <a:lstStyle>
            <a:lvl1pPr marL="0" indent="0" algn="ctr">
              <a:buFont typeface="Arial" panose="020B0604020202020204" pitchFamily="34" charset="0"/>
              <a:buNone/>
              <a:defRPr lang="en-US" sz="5400" b="0" dirty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marL="0"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4219624"/>
            <a:ext cx="9144000" cy="313932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lang="en-US" sz="1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>
              <a:buClr>
                <a:srgbClr val="E24848"/>
              </a:buClr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995863" y="2539603"/>
            <a:ext cx="5654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638673" y="2539603"/>
            <a:ext cx="5654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6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2526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9272" y="1452386"/>
            <a:ext cx="3944796" cy="44484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4654068" y="1452386"/>
            <a:ext cx="6982299" cy="44484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74484" y="1820030"/>
            <a:ext cx="8297841" cy="1784208"/>
            <a:chOff x="1974484" y="1820030"/>
            <a:chExt cx="8297841" cy="178420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974484" y="1820030"/>
              <a:ext cx="1548270" cy="1784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044860" y="1907600"/>
              <a:ext cx="1407518" cy="162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60484" y="1820030"/>
              <a:ext cx="1548270" cy="1784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330860" y="1907600"/>
              <a:ext cx="1407518" cy="162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32348" y="1820030"/>
              <a:ext cx="1548270" cy="1784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602724" y="1907600"/>
              <a:ext cx="1407518" cy="162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24055" y="1820030"/>
              <a:ext cx="1548270" cy="1784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794431" y="1907600"/>
              <a:ext cx="1407518" cy="162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132329" y="1986692"/>
            <a:ext cx="1254909" cy="1456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05874" y="1986692"/>
            <a:ext cx="1254909" cy="1456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679027" y="1986692"/>
            <a:ext cx="1254909" cy="1456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867654" y="1986692"/>
            <a:ext cx="1254909" cy="1456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40204" y="2470073"/>
            <a:ext cx="2100174" cy="210017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2579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99386" y="3470971"/>
            <a:ext cx="5359400" cy="23121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953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912641" y="1607759"/>
            <a:ext cx="5008815" cy="4035975"/>
            <a:chOff x="1033027" y="1979813"/>
            <a:chExt cx="5008815" cy="4035975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691364" y="5431708"/>
              <a:ext cx="1701533" cy="539007"/>
            </a:xfrm>
            <a:custGeom>
              <a:avLst/>
              <a:gdLst>
                <a:gd name="T0" fmla="*/ 3037 w 3628"/>
                <a:gd name="T1" fmla="*/ 0 h 1149"/>
                <a:gd name="T2" fmla="*/ 1837 w 3628"/>
                <a:gd name="T3" fmla="*/ 0 h 1149"/>
                <a:gd name="T4" fmla="*/ 1792 w 3628"/>
                <a:gd name="T5" fmla="*/ 0 h 1149"/>
                <a:gd name="T6" fmla="*/ 591 w 3628"/>
                <a:gd name="T7" fmla="*/ 0 h 1149"/>
                <a:gd name="T8" fmla="*/ 592 w 3628"/>
                <a:gd name="T9" fmla="*/ 108 h 1149"/>
                <a:gd name="T10" fmla="*/ 594 w 3628"/>
                <a:gd name="T11" fmla="*/ 214 h 1149"/>
                <a:gd name="T12" fmla="*/ 598 w 3628"/>
                <a:gd name="T13" fmla="*/ 317 h 1149"/>
                <a:gd name="T14" fmla="*/ 600 w 3628"/>
                <a:gd name="T15" fmla="*/ 419 h 1149"/>
                <a:gd name="T16" fmla="*/ 600 w 3628"/>
                <a:gd name="T17" fmla="*/ 468 h 1149"/>
                <a:gd name="T18" fmla="*/ 599 w 3628"/>
                <a:gd name="T19" fmla="*/ 516 h 1149"/>
                <a:gd name="T20" fmla="*/ 597 w 3628"/>
                <a:gd name="T21" fmla="*/ 564 h 1149"/>
                <a:gd name="T22" fmla="*/ 594 w 3628"/>
                <a:gd name="T23" fmla="*/ 610 h 1149"/>
                <a:gd name="T24" fmla="*/ 590 w 3628"/>
                <a:gd name="T25" fmla="*/ 654 h 1149"/>
                <a:gd name="T26" fmla="*/ 584 w 3628"/>
                <a:gd name="T27" fmla="*/ 698 h 1149"/>
                <a:gd name="T28" fmla="*/ 576 w 3628"/>
                <a:gd name="T29" fmla="*/ 740 h 1149"/>
                <a:gd name="T30" fmla="*/ 567 w 3628"/>
                <a:gd name="T31" fmla="*/ 780 h 1149"/>
                <a:gd name="T32" fmla="*/ 554 w 3628"/>
                <a:gd name="T33" fmla="*/ 820 h 1149"/>
                <a:gd name="T34" fmla="*/ 540 w 3628"/>
                <a:gd name="T35" fmla="*/ 857 h 1149"/>
                <a:gd name="T36" fmla="*/ 524 w 3628"/>
                <a:gd name="T37" fmla="*/ 892 h 1149"/>
                <a:gd name="T38" fmla="*/ 504 w 3628"/>
                <a:gd name="T39" fmla="*/ 925 h 1149"/>
                <a:gd name="T40" fmla="*/ 482 w 3628"/>
                <a:gd name="T41" fmla="*/ 958 h 1149"/>
                <a:gd name="T42" fmla="*/ 458 w 3628"/>
                <a:gd name="T43" fmla="*/ 986 h 1149"/>
                <a:gd name="T44" fmla="*/ 429 w 3628"/>
                <a:gd name="T45" fmla="*/ 1014 h 1149"/>
                <a:gd name="T46" fmla="*/ 398 w 3628"/>
                <a:gd name="T47" fmla="*/ 1039 h 1149"/>
                <a:gd name="T48" fmla="*/ 363 w 3628"/>
                <a:gd name="T49" fmla="*/ 1062 h 1149"/>
                <a:gd name="T50" fmla="*/ 323 w 3628"/>
                <a:gd name="T51" fmla="*/ 1081 h 1149"/>
                <a:gd name="T52" fmla="*/ 281 w 3628"/>
                <a:gd name="T53" fmla="*/ 1100 h 1149"/>
                <a:gd name="T54" fmla="*/ 233 w 3628"/>
                <a:gd name="T55" fmla="*/ 1115 h 1149"/>
                <a:gd name="T56" fmla="*/ 182 w 3628"/>
                <a:gd name="T57" fmla="*/ 1128 h 1149"/>
                <a:gd name="T58" fmla="*/ 127 w 3628"/>
                <a:gd name="T59" fmla="*/ 1137 h 1149"/>
                <a:gd name="T60" fmla="*/ 66 w 3628"/>
                <a:gd name="T61" fmla="*/ 1144 h 1149"/>
                <a:gd name="T62" fmla="*/ 0 w 3628"/>
                <a:gd name="T63" fmla="*/ 1149 h 1149"/>
                <a:gd name="T64" fmla="*/ 1792 w 3628"/>
                <a:gd name="T65" fmla="*/ 1149 h 1149"/>
                <a:gd name="T66" fmla="*/ 1837 w 3628"/>
                <a:gd name="T67" fmla="*/ 1149 h 1149"/>
                <a:gd name="T68" fmla="*/ 3628 w 3628"/>
                <a:gd name="T69" fmla="*/ 1149 h 1149"/>
                <a:gd name="T70" fmla="*/ 3563 w 3628"/>
                <a:gd name="T71" fmla="*/ 1144 h 1149"/>
                <a:gd name="T72" fmla="*/ 3503 w 3628"/>
                <a:gd name="T73" fmla="*/ 1137 h 1149"/>
                <a:gd name="T74" fmla="*/ 3446 w 3628"/>
                <a:gd name="T75" fmla="*/ 1128 h 1149"/>
                <a:gd name="T76" fmla="*/ 3395 w 3628"/>
                <a:gd name="T77" fmla="*/ 1115 h 1149"/>
                <a:gd name="T78" fmla="*/ 3349 w 3628"/>
                <a:gd name="T79" fmla="*/ 1100 h 1149"/>
                <a:gd name="T80" fmla="*/ 3306 w 3628"/>
                <a:gd name="T81" fmla="*/ 1081 h 1149"/>
                <a:gd name="T82" fmla="*/ 3266 w 3628"/>
                <a:gd name="T83" fmla="*/ 1062 h 1149"/>
                <a:gd name="T84" fmla="*/ 3231 w 3628"/>
                <a:gd name="T85" fmla="*/ 1039 h 1149"/>
                <a:gd name="T86" fmla="*/ 3199 w 3628"/>
                <a:gd name="T87" fmla="*/ 1014 h 1149"/>
                <a:gd name="T88" fmla="*/ 3172 w 3628"/>
                <a:gd name="T89" fmla="*/ 986 h 1149"/>
                <a:gd name="T90" fmla="*/ 3146 w 3628"/>
                <a:gd name="T91" fmla="*/ 958 h 1149"/>
                <a:gd name="T92" fmla="*/ 3124 w 3628"/>
                <a:gd name="T93" fmla="*/ 925 h 1149"/>
                <a:gd name="T94" fmla="*/ 3104 w 3628"/>
                <a:gd name="T95" fmla="*/ 892 h 1149"/>
                <a:gd name="T96" fmla="*/ 3088 w 3628"/>
                <a:gd name="T97" fmla="*/ 857 h 1149"/>
                <a:gd name="T98" fmla="*/ 3074 w 3628"/>
                <a:gd name="T99" fmla="*/ 820 h 1149"/>
                <a:gd name="T100" fmla="*/ 3063 w 3628"/>
                <a:gd name="T101" fmla="*/ 780 h 1149"/>
                <a:gd name="T102" fmla="*/ 3053 w 3628"/>
                <a:gd name="T103" fmla="*/ 740 h 1149"/>
                <a:gd name="T104" fmla="*/ 3045 w 3628"/>
                <a:gd name="T105" fmla="*/ 698 h 1149"/>
                <a:gd name="T106" fmla="*/ 3040 w 3628"/>
                <a:gd name="T107" fmla="*/ 654 h 1149"/>
                <a:gd name="T108" fmla="*/ 3035 w 3628"/>
                <a:gd name="T109" fmla="*/ 610 h 1149"/>
                <a:gd name="T110" fmla="*/ 3031 w 3628"/>
                <a:gd name="T111" fmla="*/ 564 h 1149"/>
                <a:gd name="T112" fmla="*/ 3030 w 3628"/>
                <a:gd name="T113" fmla="*/ 516 h 1149"/>
                <a:gd name="T114" fmla="*/ 3029 w 3628"/>
                <a:gd name="T115" fmla="*/ 468 h 1149"/>
                <a:gd name="T116" fmla="*/ 3029 w 3628"/>
                <a:gd name="T117" fmla="*/ 419 h 1149"/>
                <a:gd name="T118" fmla="*/ 3030 w 3628"/>
                <a:gd name="T119" fmla="*/ 317 h 1149"/>
                <a:gd name="T120" fmla="*/ 3034 w 3628"/>
                <a:gd name="T121" fmla="*/ 214 h 1149"/>
                <a:gd name="T122" fmla="*/ 3036 w 3628"/>
                <a:gd name="T123" fmla="*/ 108 h 1149"/>
                <a:gd name="T124" fmla="*/ 3037 w 3628"/>
                <a:gd name="T1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8" h="1149">
                  <a:moveTo>
                    <a:pt x="3037" y="0"/>
                  </a:moveTo>
                  <a:lnTo>
                    <a:pt x="1837" y="0"/>
                  </a:lnTo>
                  <a:lnTo>
                    <a:pt x="1792" y="0"/>
                  </a:lnTo>
                  <a:lnTo>
                    <a:pt x="591" y="0"/>
                  </a:lnTo>
                  <a:lnTo>
                    <a:pt x="592" y="108"/>
                  </a:lnTo>
                  <a:lnTo>
                    <a:pt x="594" y="214"/>
                  </a:lnTo>
                  <a:lnTo>
                    <a:pt x="598" y="317"/>
                  </a:lnTo>
                  <a:lnTo>
                    <a:pt x="600" y="419"/>
                  </a:lnTo>
                  <a:lnTo>
                    <a:pt x="600" y="468"/>
                  </a:lnTo>
                  <a:lnTo>
                    <a:pt x="599" y="516"/>
                  </a:lnTo>
                  <a:lnTo>
                    <a:pt x="597" y="564"/>
                  </a:lnTo>
                  <a:lnTo>
                    <a:pt x="594" y="610"/>
                  </a:lnTo>
                  <a:lnTo>
                    <a:pt x="590" y="654"/>
                  </a:lnTo>
                  <a:lnTo>
                    <a:pt x="584" y="698"/>
                  </a:lnTo>
                  <a:lnTo>
                    <a:pt x="576" y="740"/>
                  </a:lnTo>
                  <a:lnTo>
                    <a:pt x="567" y="780"/>
                  </a:lnTo>
                  <a:lnTo>
                    <a:pt x="554" y="820"/>
                  </a:lnTo>
                  <a:lnTo>
                    <a:pt x="540" y="857"/>
                  </a:lnTo>
                  <a:lnTo>
                    <a:pt x="524" y="892"/>
                  </a:lnTo>
                  <a:lnTo>
                    <a:pt x="504" y="925"/>
                  </a:lnTo>
                  <a:lnTo>
                    <a:pt x="482" y="958"/>
                  </a:lnTo>
                  <a:lnTo>
                    <a:pt x="458" y="986"/>
                  </a:lnTo>
                  <a:lnTo>
                    <a:pt x="429" y="1014"/>
                  </a:lnTo>
                  <a:lnTo>
                    <a:pt x="398" y="1039"/>
                  </a:lnTo>
                  <a:lnTo>
                    <a:pt x="363" y="1062"/>
                  </a:lnTo>
                  <a:lnTo>
                    <a:pt x="323" y="1081"/>
                  </a:lnTo>
                  <a:lnTo>
                    <a:pt x="281" y="1100"/>
                  </a:lnTo>
                  <a:lnTo>
                    <a:pt x="233" y="1115"/>
                  </a:lnTo>
                  <a:lnTo>
                    <a:pt x="182" y="1128"/>
                  </a:lnTo>
                  <a:lnTo>
                    <a:pt x="127" y="1137"/>
                  </a:lnTo>
                  <a:lnTo>
                    <a:pt x="66" y="1144"/>
                  </a:lnTo>
                  <a:lnTo>
                    <a:pt x="0" y="1149"/>
                  </a:lnTo>
                  <a:lnTo>
                    <a:pt x="1792" y="1149"/>
                  </a:lnTo>
                  <a:lnTo>
                    <a:pt x="1837" y="1149"/>
                  </a:lnTo>
                  <a:lnTo>
                    <a:pt x="3628" y="1149"/>
                  </a:lnTo>
                  <a:lnTo>
                    <a:pt x="3563" y="1144"/>
                  </a:lnTo>
                  <a:lnTo>
                    <a:pt x="3503" y="1137"/>
                  </a:lnTo>
                  <a:lnTo>
                    <a:pt x="3446" y="1128"/>
                  </a:lnTo>
                  <a:lnTo>
                    <a:pt x="3395" y="1115"/>
                  </a:lnTo>
                  <a:lnTo>
                    <a:pt x="3349" y="1100"/>
                  </a:lnTo>
                  <a:lnTo>
                    <a:pt x="3306" y="1081"/>
                  </a:lnTo>
                  <a:lnTo>
                    <a:pt x="3266" y="1062"/>
                  </a:lnTo>
                  <a:lnTo>
                    <a:pt x="3231" y="1039"/>
                  </a:lnTo>
                  <a:lnTo>
                    <a:pt x="3199" y="1014"/>
                  </a:lnTo>
                  <a:lnTo>
                    <a:pt x="3172" y="986"/>
                  </a:lnTo>
                  <a:lnTo>
                    <a:pt x="3146" y="958"/>
                  </a:lnTo>
                  <a:lnTo>
                    <a:pt x="3124" y="925"/>
                  </a:lnTo>
                  <a:lnTo>
                    <a:pt x="3104" y="892"/>
                  </a:lnTo>
                  <a:lnTo>
                    <a:pt x="3088" y="857"/>
                  </a:lnTo>
                  <a:lnTo>
                    <a:pt x="3074" y="820"/>
                  </a:lnTo>
                  <a:lnTo>
                    <a:pt x="3063" y="780"/>
                  </a:lnTo>
                  <a:lnTo>
                    <a:pt x="3053" y="740"/>
                  </a:lnTo>
                  <a:lnTo>
                    <a:pt x="3045" y="698"/>
                  </a:lnTo>
                  <a:lnTo>
                    <a:pt x="3040" y="654"/>
                  </a:lnTo>
                  <a:lnTo>
                    <a:pt x="3035" y="610"/>
                  </a:lnTo>
                  <a:lnTo>
                    <a:pt x="3031" y="564"/>
                  </a:lnTo>
                  <a:lnTo>
                    <a:pt x="3030" y="516"/>
                  </a:lnTo>
                  <a:lnTo>
                    <a:pt x="3029" y="468"/>
                  </a:lnTo>
                  <a:lnTo>
                    <a:pt x="3029" y="419"/>
                  </a:lnTo>
                  <a:lnTo>
                    <a:pt x="3030" y="317"/>
                  </a:lnTo>
                  <a:lnTo>
                    <a:pt x="3034" y="214"/>
                  </a:lnTo>
                  <a:lnTo>
                    <a:pt x="3036" y="108"/>
                  </a:lnTo>
                  <a:lnTo>
                    <a:pt x="30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7000">
                  <a:schemeClr val="bg1">
                    <a:lumMod val="8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680096" y="5966957"/>
              <a:ext cx="1724070" cy="48831"/>
            </a:xfrm>
            <a:custGeom>
              <a:avLst/>
              <a:gdLst>
                <a:gd name="T0" fmla="*/ 53 w 3673"/>
                <a:gd name="T1" fmla="*/ 0 h 105"/>
                <a:gd name="T2" fmla="*/ 3621 w 3673"/>
                <a:gd name="T3" fmla="*/ 0 h 105"/>
                <a:gd name="T4" fmla="*/ 3631 w 3673"/>
                <a:gd name="T5" fmla="*/ 2 h 105"/>
                <a:gd name="T6" fmla="*/ 3640 w 3673"/>
                <a:gd name="T7" fmla="*/ 5 h 105"/>
                <a:gd name="T8" fmla="*/ 3650 w 3673"/>
                <a:gd name="T9" fmla="*/ 10 h 105"/>
                <a:gd name="T10" fmla="*/ 3658 w 3673"/>
                <a:gd name="T11" fmla="*/ 15 h 105"/>
                <a:gd name="T12" fmla="*/ 3664 w 3673"/>
                <a:gd name="T13" fmla="*/ 24 h 105"/>
                <a:gd name="T14" fmla="*/ 3668 w 3673"/>
                <a:gd name="T15" fmla="*/ 33 h 105"/>
                <a:gd name="T16" fmla="*/ 3672 w 3673"/>
                <a:gd name="T17" fmla="*/ 42 h 105"/>
                <a:gd name="T18" fmla="*/ 3673 w 3673"/>
                <a:gd name="T19" fmla="*/ 53 h 105"/>
                <a:gd name="T20" fmla="*/ 3673 w 3673"/>
                <a:gd name="T21" fmla="*/ 53 h 105"/>
                <a:gd name="T22" fmla="*/ 3672 w 3673"/>
                <a:gd name="T23" fmla="*/ 63 h 105"/>
                <a:gd name="T24" fmla="*/ 3668 w 3673"/>
                <a:gd name="T25" fmla="*/ 73 h 105"/>
                <a:gd name="T26" fmla="*/ 3664 w 3673"/>
                <a:gd name="T27" fmla="*/ 81 h 105"/>
                <a:gd name="T28" fmla="*/ 3658 w 3673"/>
                <a:gd name="T29" fmla="*/ 90 h 105"/>
                <a:gd name="T30" fmla="*/ 3650 w 3673"/>
                <a:gd name="T31" fmla="*/ 95 h 105"/>
                <a:gd name="T32" fmla="*/ 3640 w 3673"/>
                <a:gd name="T33" fmla="*/ 100 h 105"/>
                <a:gd name="T34" fmla="*/ 3631 w 3673"/>
                <a:gd name="T35" fmla="*/ 103 h 105"/>
                <a:gd name="T36" fmla="*/ 3621 w 3673"/>
                <a:gd name="T37" fmla="*/ 105 h 105"/>
                <a:gd name="T38" fmla="*/ 53 w 3673"/>
                <a:gd name="T39" fmla="*/ 105 h 105"/>
                <a:gd name="T40" fmla="*/ 42 w 3673"/>
                <a:gd name="T41" fmla="*/ 103 h 105"/>
                <a:gd name="T42" fmla="*/ 32 w 3673"/>
                <a:gd name="T43" fmla="*/ 100 h 105"/>
                <a:gd name="T44" fmla="*/ 24 w 3673"/>
                <a:gd name="T45" fmla="*/ 95 h 105"/>
                <a:gd name="T46" fmla="*/ 16 w 3673"/>
                <a:gd name="T47" fmla="*/ 90 h 105"/>
                <a:gd name="T48" fmla="*/ 9 w 3673"/>
                <a:gd name="T49" fmla="*/ 81 h 105"/>
                <a:gd name="T50" fmla="*/ 4 w 3673"/>
                <a:gd name="T51" fmla="*/ 73 h 105"/>
                <a:gd name="T52" fmla="*/ 2 w 3673"/>
                <a:gd name="T53" fmla="*/ 63 h 105"/>
                <a:gd name="T54" fmla="*/ 0 w 3673"/>
                <a:gd name="T55" fmla="*/ 53 h 105"/>
                <a:gd name="T56" fmla="*/ 0 w 3673"/>
                <a:gd name="T57" fmla="*/ 53 h 105"/>
                <a:gd name="T58" fmla="*/ 2 w 3673"/>
                <a:gd name="T59" fmla="*/ 42 h 105"/>
                <a:gd name="T60" fmla="*/ 4 w 3673"/>
                <a:gd name="T61" fmla="*/ 33 h 105"/>
                <a:gd name="T62" fmla="*/ 9 w 3673"/>
                <a:gd name="T63" fmla="*/ 24 h 105"/>
                <a:gd name="T64" fmla="*/ 16 w 3673"/>
                <a:gd name="T65" fmla="*/ 15 h 105"/>
                <a:gd name="T66" fmla="*/ 24 w 3673"/>
                <a:gd name="T67" fmla="*/ 10 h 105"/>
                <a:gd name="T68" fmla="*/ 32 w 3673"/>
                <a:gd name="T69" fmla="*/ 5 h 105"/>
                <a:gd name="T70" fmla="*/ 42 w 3673"/>
                <a:gd name="T71" fmla="*/ 2 h 105"/>
                <a:gd name="T72" fmla="*/ 53 w 367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3" h="105">
                  <a:moveTo>
                    <a:pt x="53" y="0"/>
                  </a:moveTo>
                  <a:lnTo>
                    <a:pt x="3621" y="0"/>
                  </a:lnTo>
                  <a:lnTo>
                    <a:pt x="3631" y="2"/>
                  </a:lnTo>
                  <a:lnTo>
                    <a:pt x="3640" y="5"/>
                  </a:lnTo>
                  <a:lnTo>
                    <a:pt x="3650" y="10"/>
                  </a:lnTo>
                  <a:lnTo>
                    <a:pt x="3658" y="15"/>
                  </a:lnTo>
                  <a:lnTo>
                    <a:pt x="3664" y="24"/>
                  </a:lnTo>
                  <a:lnTo>
                    <a:pt x="3668" y="33"/>
                  </a:lnTo>
                  <a:lnTo>
                    <a:pt x="3672" y="42"/>
                  </a:lnTo>
                  <a:lnTo>
                    <a:pt x="3673" y="53"/>
                  </a:lnTo>
                  <a:lnTo>
                    <a:pt x="3673" y="53"/>
                  </a:lnTo>
                  <a:lnTo>
                    <a:pt x="3672" y="63"/>
                  </a:lnTo>
                  <a:lnTo>
                    <a:pt x="3668" y="73"/>
                  </a:lnTo>
                  <a:lnTo>
                    <a:pt x="3664" y="81"/>
                  </a:lnTo>
                  <a:lnTo>
                    <a:pt x="3658" y="90"/>
                  </a:lnTo>
                  <a:lnTo>
                    <a:pt x="3650" y="95"/>
                  </a:lnTo>
                  <a:lnTo>
                    <a:pt x="3640" y="100"/>
                  </a:lnTo>
                  <a:lnTo>
                    <a:pt x="3631" y="103"/>
                  </a:lnTo>
                  <a:lnTo>
                    <a:pt x="3621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3027" y="1979813"/>
              <a:ext cx="5008815" cy="3472554"/>
            </a:xfrm>
            <a:custGeom>
              <a:avLst/>
              <a:gdLst>
                <a:gd name="T0" fmla="*/ 10459 w 10666"/>
                <a:gd name="T1" fmla="*/ 0 h 7397"/>
                <a:gd name="T2" fmla="*/ 10500 w 10666"/>
                <a:gd name="T3" fmla="*/ 5 h 7397"/>
                <a:gd name="T4" fmla="*/ 10539 w 10666"/>
                <a:gd name="T5" fmla="*/ 16 h 7397"/>
                <a:gd name="T6" fmla="*/ 10575 w 10666"/>
                <a:gd name="T7" fmla="*/ 36 h 7397"/>
                <a:gd name="T8" fmla="*/ 10605 w 10666"/>
                <a:gd name="T9" fmla="*/ 61 h 7397"/>
                <a:gd name="T10" fmla="*/ 10630 w 10666"/>
                <a:gd name="T11" fmla="*/ 91 h 7397"/>
                <a:gd name="T12" fmla="*/ 10650 w 10666"/>
                <a:gd name="T13" fmla="*/ 127 h 7397"/>
                <a:gd name="T14" fmla="*/ 10661 w 10666"/>
                <a:gd name="T15" fmla="*/ 166 h 7397"/>
                <a:gd name="T16" fmla="*/ 10666 w 10666"/>
                <a:gd name="T17" fmla="*/ 207 h 7397"/>
                <a:gd name="T18" fmla="*/ 10665 w 10666"/>
                <a:gd name="T19" fmla="*/ 7211 h 7397"/>
                <a:gd name="T20" fmla="*/ 10657 w 10666"/>
                <a:gd name="T21" fmla="*/ 7251 h 7397"/>
                <a:gd name="T22" fmla="*/ 10641 w 10666"/>
                <a:gd name="T23" fmla="*/ 7288 h 7397"/>
                <a:gd name="T24" fmla="*/ 10619 w 10666"/>
                <a:gd name="T25" fmla="*/ 7321 h 7397"/>
                <a:gd name="T26" fmla="*/ 10591 w 10666"/>
                <a:gd name="T27" fmla="*/ 7350 h 7397"/>
                <a:gd name="T28" fmla="*/ 10557 w 10666"/>
                <a:gd name="T29" fmla="*/ 7372 h 7397"/>
                <a:gd name="T30" fmla="*/ 10520 w 10666"/>
                <a:gd name="T31" fmla="*/ 7388 h 7397"/>
                <a:gd name="T32" fmla="*/ 10480 w 10666"/>
                <a:gd name="T33" fmla="*/ 7396 h 7397"/>
                <a:gd name="T34" fmla="*/ 207 w 10666"/>
                <a:gd name="T35" fmla="*/ 7397 h 7397"/>
                <a:gd name="T36" fmla="*/ 165 w 10666"/>
                <a:gd name="T37" fmla="*/ 7393 h 7397"/>
                <a:gd name="T38" fmla="*/ 126 w 10666"/>
                <a:gd name="T39" fmla="*/ 7381 h 7397"/>
                <a:gd name="T40" fmla="*/ 91 w 10666"/>
                <a:gd name="T41" fmla="*/ 7361 h 7397"/>
                <a:gd name="T42" fmla="*/ 60 w 10666"/>
                <a:gd name="T43" fmla="*/ 7336 h 7397"/>
                <a:gd name="T44" fmla="*/ 34 w 10666"/>
                <a:gd name="T45" fmla="*/ 7306 h 7397"/>
                <a:gd name="T46" fmla="*/ 16 w 10666"/>
                <a:gd name="T47" fmla="*/ 7270 h 7397"/>
                <a:gd name="T48" fmla="*/ 3 w 10666"/>
                <a:gd name="T49" fmla="*/ 7232 h 7397"/>
                <a:gd name="T50" fmla="*/ 0 w 10666"/>
                <a:gd name="T51" fmla="*/ 7190 h 7397"/>
                <a:gd name="T52" fmla="*/ 1 w 10666"/>
                <a:gd name="T53" fmla="*/ 186 h 7397"/>
                <a:gd name="T54" fmla="*/ 9 w 10666"/>
                <a:gd name="T55" fmla="*/ 146 h 7397"/>
                <a:gd name="T56" fmla="*/ 24 w 10666"/>
                <a:gd name="T57" fmla="*/ 109 h 7397"/>
                <a:gd name="T58" fmla="*/ 47 w 10666"/>
                <a:gd name="T59" fmla="*/ 75 h 7397"/>
                <a:gd name="T60" fmla="*/ 75 w 10666"/>
                <a:gd name="T61" fmla="*/ 47 h 7397"/>
                <a:gd name="T62" fmla="*/ 108 w 10666"/>
                <a:gd name="T63" fmla="*/ 25 h 7397"/>
                <a:gd name="T64" fmla="*/ 146 w 10666"/>
                <a:gd name="T65" fmla="*/ 9 h 7397"/>
                <a:gd name="T66" fmla="*/ 186 w 10666"/>
                <a:gd name="T67" fmla="*/ 1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7397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7190"/>
                  </a:lnTo>
                  <a:lnTo>
                    <a:pt x="10665" y="7211"/>
                  </a:lnTo>
                  <a:lnTo>
                    <a:pt x="10661" y="7232"/>
                  </a:lnTo>
                  <a:lnTo>
                    <a:pt x="10657" y="7251"/>
                  </a:lnTo>
                  <a:lnTo>
                    <a:pt x="10650" y="7270"/>
                  </a:lnTo>
                  <a:lnTo>
                    <a:pt x="10641" y="7288"/>
                  </a:lnTo>
                  <a:lnTo>
                    <a:pt x="10630" y="7306"/>
                  </a:lnTo>
                  <a:lnTo>
                    <a:pt x="10619" y="7321"/>
                  </a:lnTo>
                  <a:lnTo>
                    <a:pt x="10605" y="7336"/>
                  </a:lnTo>
                  <a:lnTo>
                    <a:pt x="10591" y="7350"/>
                  </a:lnTo>
                  <a:lnTo>
                    <a:pt x="10575" y="7361"/>
                  </a:lnTo>
                  <a:lnTo>
                    <a:pt x="10557" y="7372"/>
                  </a:lnTo>
                  <a:lnTo>
                    <a:pt x="10539" y="7381"/>
                  </a:lnTo>
                  <a:lnTo>
                    <a:pt x="10520" y="7388"/>
                  </a:lnTo>
                  <a:lnTo>
                    <a:pt x="10500" y="7393"/>
                  </a:lnTo>
                  <a:lnTo>
                    <a:pt x="10480" y="7396"/>
                  </a:lnTo>
                  <a:lnTo>
                    <a:pt x="10459" y="7397"/>
                  </a:lnTo>
                  <a:lnTo>
                    <a:pt x="207" y="7397"/>
                  </a:lnTo>
                  <a:lnTo>
                    <a:pt x="186" y="7396"/>
                  </a:lnTo>
                  <a:lnTo>
                    <a:pt x="165" y="7393"/>
                  </a:lnTo>
                  <a:lnTo>
                    <a:pt x="146" y="7388"/>
                  </a:lnTo>
                  <a:lnTo>
                    <a:pt x="126" y="7381"/>
                  </a:lnTo>
                  <a:lnTo>
                    <a:pt x="108" y="7372"/>
                  </a:lnTo>
                  <a:lnTo>
                    <a:pt x="91" y="7361"/>
                  </a:lnTo>
                  <a:lnTo>
                    <a:pt x="75" y="7350"/>
                  </a:lnTo>
                  <a:lnTo>
                    <a:pt x="60" y="7336"/>
                  </a:lnTo>
                  <a:lnTo>
                    <a:pt x="47" y="7321"/>
                  </a:lnTo>
                  <a:lnTo>
                    <a:pt x="34" y="7306"/>
                  </a:lnTo>
                  <a:lnTo>
                    <a:pt x="24" y="7288"/>
                  </a:lnTo>
                  <a:lnTo>
                    <a:pt x="16" y="7270"/>
                  </a:lnTo>
                  <a:lnTo>
                    <a:pt x="9" y="7251"/>
                  </a:lnTo>
                  <a:lnTo>
                    <a:pt x="3" y="7232"/>
                  </a:lnTo>
                  <a:lnTo>
                    <a:pt x="1" y="7211"/>
                  </a:lnTo>
                  <a:lnTo>
                    <a:pt x="0" y="7190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33027" y="1979813"/>
              <a:ext cx="5008815" cy="3021817"/>
            </a:xfrm>
            <a:custGeom>
              <a:avLst/>
              <a:gdLst>
                <a:gd name="T0" fmla="*/ 207 w 10666"/>
                <a:gd name="T1" fmla="*/ 0 h 6436"/>
                <a:gd name="T2" fmla="*/ 10459 w 10666"/>
                <a:gd name="T3" fmla="*/ 0 h 6436"/>
                <a:gd name="T4" fmla="*/ 10480 w 10666"/>
                <a:gd name="T5" fmla="*/ 1 h 6436"/>
                <a:gd name="T6" fmla="*/ 10500 w 10666"/>
                <a:gd name="T7" fmla="*/ 5 h 6436"/>
                <a:gd name="T8" fmla="*/ 10520 w 10666"/>
                <a:gd name="T9" fmla="*/ 9 h 6436"/>
                <a:gd name="T10" fmla="*/ 10539 w 10666"/>
                <a:gd name="T11" fmla="*/ 16 h 6436"/>
                <a:gd name="T12" fmla="*/ 10557 w 10666"/>
                <a:gd name="T13" fmla="*/ 25 h 6436"/>
                <a:gd name="T14" fmla="*/ 10575 w 10666"/>
                <a:gd name="T15" fmla="*/ 36 h 6436"/>
                <a:gd name="T16" fmla="*/ 10591 w 10666"/>
                <a:gd name="T17" fmla="*/ 47 h 6436"/>
                <a:gd name="T18" fmla="*/ 10605 w 10666"/>
                <a:gd name="T19" fmla="*/ 61 h 6436"/>
                <a:gd name="T20" fmla="*/ 10619 w 10666"/>
                <a:gd name="T21" fmla="*/ 75 h 6436"/>
                <a:gd name="T22" fmla="*/ 10630 w 10666"/>
                <a:gd name="T23" fmla="*/ 91 h 6436"/>
                <a:gd name="T24" fmla="*/ 10641 w 10666"/>
                <a:gd name="T25" fmla="*/ 109 h 6436"/>
                <a:gd name="T26" fmla="*/ 10650 w 10666"/>
                <a:gd name="T27" fmla="*/ 127 h 6436"/>
                <a:gd name="T28" fmla="*/ 10657 w 10666"/>
                <a:gd name="T29" fmla="*/ 146 h 6436"/>
                <a:gd name="T30" fmla="*/ 10661 w 10666"/>
                <a:gd name="T31" fmla="*/ 166 h 6436"/>
                <a:gd name="T32" fmla="*/ 10665 w 10666"/>
                <a:gd name="T33" fmla="*/ 186 h 6436"/>
                <a:gd name="T34" fmla="*/ 10666 w 10666"/>
                <a:gd name="T35" fmla="*/ 207 h 6436"/>
                <a:gd name="T36" fmla="*/ 10666 w 10666"/>
                <a:gd name="T37" fmla="*/ 6436 h 6436"/>
                <a:gd name="T38" fmla="*/ 0 w 10666"/>
                <a:gd name="T39" fmla="*/ 6436 h 6436"/>
                <a:gd name="T40" fmla="*/ 0 w 10666"/>
                <a:gd name="T41" fmla="*/ 207 h 6436"/>
                <a:gd name="T42" fmla="*/ 1 w 10666"/>
                <a:gd name="T43" fmla="*/ 186 h 6436"/>
                <a:gd name="T44" fmla="*/ 3 w 10666"/>
                <a:gd name="T45" fmla="*/ 166 h 6436"/>
                <a:gd name="T46" fmla="*/ 9 w 10666"/>
                <a:gd name="T47" fmla="*/ 146 h 6436"/>
                <a:gd name="T48" fmla="*/ 16 w 10666"/>
                <a:gd name="T49" fmla="*/ 127 h 6436"/>
                <a:gd name="T50" fmla="*/ 24 w 10666"/>
                <a:gd name="T51" fmla="*/ 109 h 6436"/>
                <a:gd name="T52" fmla="*/ 34 w 10666"/>
                <a:gd name="T53" fmla="*/ 91 h 6436"/>
                <a:gd name="T54" fmla="*/ 47 w 10666"/>
                <a:gd name="T55" fmla="*/ 75 h 6436"/>
                <a:gd name="T56" fmla="*/ 60 w 10666"/>
                <a:gd name="T57" fmla="*/ 61 h 6436"/>
                <a:gd name="T58" fmla="*/ 75 w 10666"/>
                <a:gd name="T59" fmla="*/ 47 h 6436"/>
                <a:gd name="T60" fmla="*/ 91 w 10666"/>
                <a:gd name="T61" fmla="*/ 36 h 6436"/>
                <a:gd name="T62" fmla="*/ 108 w 10666"/>
                <a:gd name="T63" fmla="*/ 25 h 6436"/>
                <a:gd name="T64" fmla="*/ 126 w 10666"/>
                <a:gd name="T65" fmla="*/ 16 h 6436"/>
                <a:gd name="T66" fmla="*/ 146 w 10666"/>
                <a:gd name="T67" fmla="*/ 9 h 6436"/>
                <a:gd name="T68" fmla="*/ 165 w 10666"/>
                <a:gd name="T69" fmla="*/ 5 h 6436"/>
                <a:gd name="T70" fmla="*/ 186 w 10666"/>
                <a:gd name="T71" fmla="*/ 1 h 6436"/>
                <a:gd name="T72" fmla="*/ 207 w 10666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66" h="6436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6436"/>
                  </a:lnTo>
                  <a:lnTo>
                    <a:pt x="0" y="6436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6692" y="1789118"/>
            <a:ext cx="4642592" cy="26451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24818" y="1452497"/>
            <a:ext cx="2072082" cy="4374346"/>
            <a:chOff x="2079426" y="1487765"/>
            <a:chExt cx="2175810" cy="4593324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2079426" y="1487765"/>
              <a:ext cx="2175810" cy="4593324"/>
              <a:chOff x="6038286" y="1298436"/>
              <a:chExt cx="2175810" cy="459332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511497" y="1298436"/>
                <a:ext cx="352055" cy="28706"/>
                <a:chOff x="3605212" y="133352"/>
                <a:chExt cx="369888" cy="30160"/>
              </a:xfrm>
            </p:grpSpPr>
            <p:sp>
              <p:nvSpPr>
                <p:cNvPr id="54" name="Freeform 12"/>
                <p:cNvSpPr>
                  <a:spLocks/>
                </p:cNvSpPr>
                <p:nvPr/>
              </p:nvSpPr>
              <p:spPr bwMode="auto">
                <a:xfrm>
                  <a:off x="3617912" y="133352"/>
                  <a:ext cx="346075" cy="19050"/>
                </a:xfrm>
                <a:custGeom>
                  <a:avLst/>
                  <a:gdLst>
                    <a:gd name="T0" fmla="*/ 36 w 1309"/>
                    <a:gd name="T1" fmla="*/ 0 h 74"/>
                    <a:gd name="T2" fmla="*/ 1272 w 1309"/>
                    <a:gd name="T3" fmla="*/ 0 h 74"/>
                    <a:gd name="T4" fmla="*/ 1280 w 1309"/>
                    <a:gd name="T5" fmla="*/ 1 h 74"/>
                    <a:gd name="T6" fmla="*/ 1286 w 1309"/>
                    <a:gd name="T7" fmla="*/ 3 h 74"/>
                    <a:gd name="T8" fmla="*/ 1292 w 1309"/>
                    <a:gd name="T9" fmla="*/ 7 h 74"/>
                    <a:gd name="T10" fmla="*/ 1298 w 1309"/>
                    <a:gd name="T11" fmla="*/ 11 h 74"/>
                    <a:gd name="T12" fmla="*/ 1302 w 1309"/>
                    <a:gd name="T13" fmla="*/ 16 h 74"/>
                    <a:gd name="T14" fmla="*/ 1306 w 1309"/>
                    <a:gd name="T15" fmla="*/ 23 h 74"/>
                    <a:gd name="T16" fmla="*/ 1308 w 1309"/>
                    <a:gd name="T17" fmla="*/ 30 h 74"/>
                    <a:gd name="T18" fmla="*/ 1309 w 1309"/>
                    <a:gd name="T19" fmla="*/ 38 h 74"/>
                    <a:gd name="T20" fmla="*/ 1309 w 1309"/>
                    <a:gd name="T21" fmla="*/ 38 h 74"/>
                    <a:gd name="T22" fmla="*/ 1308 w 1309"/>
                    <a:gd name="T23" fmla="*/ 44 h 74"/>
                    <a:gd name="T24" fmla="*/ 1306 w 1309"/>
                    <a:gd name="T25" fmla="*/ 51 h 74"/>
                    <a:gd name="T26" fmla="*/ 1302 w 1309"/>
                    <a:gd name="T27" fmla="*/ 58 h 74"/>
                    <a:gd name="T28" fmla="*/ 1298 w 1309"/>
                    <a:gd name="T29" fmla="*/ 64 h 74"/>
                    <a:gd name="T30" fmla="*/ 1292 w 1309"/>
                    <a:gd name="T31" fmla="*/ 67 h 74"/>
                    <a:gd name="T32" fmla="*/ 1286 w 1309"/>
                    <a:gd name="T33" fmla="*/ 71 h 74"/>
                    <a:gd name="T34" fmla="*/ 1280 w 1309"/>
                    <a:gd name="T35" fmla="*/ 73 h 74"/>
                    <a:gd name="T36" fmla="*/ 1272 w 1309"/>
                    <a:gd name="T37" fmla="*/ 74 h 74"/>
                    <a:gd name="T38" fmla="*/ 36 w 1309"/>
                    <a:gd name="T39" fmla="*/ 74 h 74"/>
                    <a:gd name="T40" fmla="*/ 30 w 1309"/>
                    <a:gd name="T41" fmla="*/ 73 h 74"/>
                    <a:gd name="T42" fmla="*/ 23 w 1309"/>
                    <a:gd name="T43" fmla="*/ 71 h 74"/>
                    <a:gd name="T44" fmla="*/ 16 w 1309"/>
                    <a:gd name="T45" fmla="*/ 67 h 74"/>
                    <a:gd name="T46" fmla="*/ 10 w 1309"/>
                    <a:gd name="T47" fmla="*/ 64 h 74"/>
                    <a:gd name="T48" fmla="*/ 6 w 1309"/>
                    <a:gd name="T49" fmla="*/ 58 h 74"/>
                    <a:gd name="T50" fmla="*/ 2 w 1309"/>
                    <a:gd name="T51" fmla="*/ 51 h 74"/>
                    <a:gd name="T52" fmla="*/ 1 w 1309"/>
                    <a:gd name="T53" fmla="*/ 44 h 74"/>
                    <a:gd name="T54" fmla="*/ 0 w 1309"/>
                    <a:gd name="T55" fmla="*/ 38 h 74"/>
                    <a:gd name="T56" fmla="*/ 0 w 1309"/>
                    <a:gd name="T57" fmla="*/ 38 h 74"/>
                    <a:gd name="T58" fmla="*/ 1 w 1309"/>
                    <a:gd name="T59" fmla="*/ 30 h 74"/>
                    <a:gd name="T60" fmla="*/ 2 w 1309"/>
                    <a:gd name="T61" fmla="*/ 23 h 74"/>
                    <a:gd name="T62" fmla="*/ 6 w 1309"/>
                    <a:gd name="T63" fmla="*/ 16 h 74"/>
                    <a:gd name="T64" fmla="*/ 10 w 1309"/>
                    <a:gd name="T65" fmla="*/ 11 h 74"/>
                    <a:gd name="T66" fmla="*/ 16 w 1309"/>
                    <a:gd name="T67" fmla="*/ 7 h 74"/>
                    <a:gd name="T68" fmla="*/ 23 w 1309"/>
                    <a:gd name="T69" fmla="*/ 3 h 74"/>
                    <a:gd name="T70" fmla="*/ 30 w 1309"/>
                    <a:gd name="T71" fmla="*/ 1 h 74"/>
                    <a:gd name="T72" fmla="*/ 36 w 1309"/>
                    <a:gd name="T7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09" h="74">
                      <a:moveTo>
                        <a:pt x="36" y="0"/>
                      </a:moveTo>
                      <a:lnTo>
                        <a:pt x="1272" y="0"/>
                      </a:lnTo>
                      <a:lnTo>
                        <a:pt x="1280" y="1"/>
                      </a:lnTo>
                      <a:lnTo>
                        <a:pt x="1286" y="3"/>
                      </a:lnTo>
                      <a:lnTo>
                        <a:pt x="1292" y="7"/>
                      </a:lnTo>
                      <a:lnTo>
                        <a:pt x="1298" y="11"/>
                      </a:lnTo>
                      <a:lnTo>
                        <a:pt x="1302" y="16"/>
                      </a:lnTo>
                      <a:lnTo>
                        <a:pt x="1306" y="23"/>
                      </a:lnTo>
                      <a:lnTo>
                        <a:pt x="1308" y="30"/>
                      </a:lnTo>
                      <a:lnTo>
                        <a:pt x="1309" y="38"/>
                      </a:lnTo>
                      <a:lnTo>
                        <a:pt x="1309" y="38"/>
                      </a:lnTo>
                      <a:lnTo>
                        <a:pt x="1308" y="44"/>
                      </a:lnTo>
                      <a:lnTo>
                        <a:pt x="1306" y="51"/>
                      </a:lnTo>
                      <a:lnTo>
                        <a:pt x="1302" y="58"/>
                      </a:lnTo>
                      <a:lnTo>
                        <a:pt x="1298" y="64"/>
                      </a:lnTo>
                      <a:lnTo>
                        <a:pt x="1292" y="67"/>
                      </a:lnTo>
                      <a:lnTo>
                        <a:pt x="1286" y="71"/>
                      </a:lnTo>
                      <a:lnTo>
                        <a:pt x="1280" y="73"/>
                      </a:lnTo>
                      <a:lnTo>
                        <a:pt x="1272" y="74"/>
                      </a:lnTo>
                      <a:lnTo>
                        <a:pt x="36" y="74"/>
                      </a:lnTo>
                      <a:lnTo>
                        <a:pt x="30" y="73"/>
                      </a:lnTo>
                      <a:lnTo>
                        <a:pt x="23" y="71"/>
                      </a:lnTo>
                      <a:lnTo>
                        <a:pt x="16" y="67"/>
                      </a:lnTo>
                      <a:lnTo>
                        <a:pt x="10" y="64"/>
                      </a:lnTo>
                      <a:lnTo>
                        <a:pt x="6" y="58"/>
                      </a:lnTo>
                      <a:lnTo>
                        <a:pt x="2" y="51"/>
                      </a:lnTo>
                      <a:lnTo>
                        <a:pt x="1" y="4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" y="30"/>
                      </a:lnTo>
                      <a:lnTo>
                        <a:pt x="2" y="23"/>
                      </a:lnTo>
                      <a:lnTo>
                        <a:pt x="6" y="16"/>
                      </a:lnTo>
                      <a:lnTo>
                        <a:pt x="10" y="11"/>
                      </a:lnTo>
                      <a:lnTo>
                        <a:pt x="16" y="7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13"/>
                <p:cNvSpPr>
                  <a:spLocks noChangeArrowheads="1"/>
                </p:cNvSpPr>
                <p:nvPr/>
              </p:nvSpPr>
              <p:spPr bwMode="auto">
                <a:xfrm>
                  <a:off x="3605212" y="142874"/>
                  <a:ext cx="369888" cy="2063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6038286" y="1954194"/>
                <a:ext cx="28695" cy="965500"/>
                <a:chOff x="2057454" y="822328"/>
                <a:chExt cx="30149" cy="1014410"/>
              </a:xfrm>
            </p:grpSpPr>
            <p:sp>
              <p:nvSpPr>
                <p:cNvPr id="48" name="Freeform 6"/>
                <p:cNvSpPr>
                  <a:spLocks/>
                </p:cNvSpPr>
                <p:nvPr/>
              </p:nvSpPr>
              <p:spPr bwMode="auto">
                <a:xfrm>
                  <a:off x="2057478" y="828677"/>
                  <a:ext cx="19050" cy="200025"/>
                </a:xfrm>
                <a:custGeom>
                  <a:avLst/>
                  <a:gdLst>
                    <a:gd name="T0" fmla="*/ 0 w 74"/>
                    <a:gd name="T1" fmla="*/ 723 h 760"/>
                    <a:gd name="T2" fmla="*/ 0 w 74"/>
                    <a:gd name="T3" fmla="*/ 37 h 760"/>
                    <a:gd name="T4" fmla="*/ 1 w 74"/>
                    <a:gd name="T5" fmla="*/ 29 h 760"/>
                    <a:gd name="T6" fmla="*/ 3 w 74"/>
                    <a:gd name="T7" fmla="*/ 22 h 760"/>
                    <a:gd name="T8" fmla="*/ 7 w 74"/>
                    <a:gd name="T9" fmla="*/ 16 h 760"/>
                    <a:gd name="T10" fmla="*/ 11 w 74"/>
                    <a:gd name="T11" fmla="*/ 11 h 760"/>
                    <a:gd name="T12" fmla="*/ 16 w 74"/>
                    <a:gd name="T13" fmla="*/ 6 h 760"/>
                    <a:gd name="T14" fmla="*/ 23 w 74"/>
                    <a:gd name="T15" fmla="*/ 3 h 760"/>
                    <a:gd name="T16" fmla="*/ 30 w 74"/>
                    <a:gd name="T17" fmla="*/ 1 h 760"/>
                    <a:gd name="T18" fmla="*/ 38 w 74"/>
                    <a:gd name="T19" fmla="*/ 0 h 760"/>
                    <a:gd name="T20" fmla="*/ 38 w 74"/>
                    <a:gd name="T21" fmla="*/ 0 h 760"/>
                    <a:gd name="T22" fmla="*/ 44 w 74"/>
                    <a:gd name="T23" fmla="*/ 1 h 760"/>
                    <a:gd name="T24" fmla="*/ 51 w 74"/>
                    <a:gd name="T25" fmla="*/ 3 h 760"/>
                    <a:gd name="T26" fmla="*/ 58 w 74"/>
                    <a:gd name="T27" fmla="*/ 6 h 760"/>
                    <a:gd name="T28" fmla="*/ 63 w 74"/>
                    <a:gd name="T29" fmla="*/ 11 h 760"/>
                    <a:gd name="T30" fmla="*/ 67 w 74"/>
                    <a:gd name="T31" fmla="*/ 16 h 760"/>
                    <a:gd name="T32" fmla="*/ 71 w 74"/>
                    <a:gd name="T33" fmla="*/ 22 h 760"/>
                    <a:gd name="T34" fmla="*/ 73 w 74"/>
                    <a:gd name="T35" fmla="*/ 29 h 760"/>
                    <a:gd name="T36" fmla="*/ 74 w 74"/>
                    <a:gd name="T37" fmla="*/ 37 h 760"/>
                    <a:gd name="T38" fmla="*/ 74 w 74"/>
                    <a:gd name="T39" fmla="*/ 723 h 760"/>
                    <a:gd name="T40" fmla="*/ 73 w 74"/>
                    <a:gd name="T41" fmla="*/ 730 h 760"/>
                    <a:gd name="T42" fmla="*/ 71 w 74"/>
                    <a:gd name="T43" fmla="*/ 738 h 760"/>
                    <a:gd name="T44" fmla="*/ 67 w 74"/>
                    <a:gd name="T45" fmla="*/ 744 h 760"/>
                    <a:gd name="T46" fmla="*/ 63 w 74"/>
                    <a:gd name="T47" fmla="*/ 750 h 760"/>
                    <a:gd name="T48" fmla="*/ 58 w 74"/>
                    <a:gd name="T49" fmla="*/ 754 h 760"/>
                    <a:gd name="T50" fmla="*/ 51 w 74"/>
                    <a:gd name="T51" fmla="*/ 758 h 760"/>
                    <a:gd name="T52" fmla="*/ 44 w 74"/>
                    <a:gd name="T53" fmla="*/ 760 h 760"/>
                    <a:gd name="T54" fmla="*/ 38 w 74"/>
                    <a:gd name="T55" fmla="*/ 760 h 760"/>
                    <a:gd name="T56" fmla="*/ 38 w 74"/>
                    <a:gd name="T57" fmla="*/ 760 h 760"/>
                    <a:gd name="T58" fmla="*/ 30 w 74"/>
                    <a:gd name="T59" fmla="*/ 760 h 760"/>
                    <a:gd name="T60" fmla="*/ 23 w 74"/>
                    <a:gd name="T61" fmla="*/ 758 h 760"/>
                    <a:gd name="T62" fmla="*/ 16 w 74"/>
                    <a:gd name="T63" fmla="*/ 754 h 760"/>
                    <a:gd name="T64" fmla="*/ 11 w 74"/>
                    <a:gd name="T65" fmla="*/ 750 h 760"/>
                    <a:gd name="T66" fmla="*/ 7 w 74"/>
                    <a:gd name="T67" fmla="*/ 744 h 760"/>
                    <a:gd name="T68" fmla="*/ 3 w 74"/>
                    <a:gd name="T69" fmla="*/ 738 h 760"/>
                    <a:gd name="T70" fmla="*/ 1 w 74"/>
                    <a:gd name="T71" fmla="*/ 730 h 760"/>
                    <a:gd name="T72" fmla="*/ 0 w 74"/>
                    <a:gd name="T73" fmla="*/ 723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760">
                      <a:moveTo>
                        <a:pt x="0" y="723"/>
                      </a:move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2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3" y="11"/>
                      </a:lnTo>
                      <a:lnTo>
                        <a:pt x="67" y="16"/>
                      </a:lnTo>
                      <a:lnTo>
                        <a:pt x="71" y="22"/>
                      </a:lnTo>
                      <a:lnTo>
                        <a:pt x="73" y="29"/>
                      </a:lnTo>
                      <a:lnTo>
                        <a:pt x="74" y="37"/>
                      </a:lnTo>
                      <a:lnTo>
                        <a:pt x="74" y="723"/>
                      </a:lnTo>
                      <a:lnTo>
                        <a:pt x="73" y="730"/>
                      </a:lnTo>
                      <a:lnTo>
                        <a:pt x="71" y="738"/>
                      </a:lnTo>
                      <a:lnTo>
                        <a:pt x="67" y="744"/>
                      </a:lnTo>
                      <a:lnTo>
                        <a:pt x="63" y="750"/>
                      </a:lnTo>
                      <a:lnTo>
                        <a:pt x="58" y="754"/>
                      </a:lnTo>
                      <a:lnTo>
                        <a:pt x="51" y="758"/>
                      </a:lnTo>
                      <a:lnTo>
                        <a:pt x="44" y="760"/>
                      </a:lnTo>
                      <a:lnTo>
                        <a:pt x="38" y="760"/>
                      </a:lnTo>
                      <a:lnTo>
                        <a:pt x="38" y="760"/>
                      </a:lnTo>
                      <a:lnTo>
                        <a:pt x="30" y="760"/>
                      </a:lnTo>
                      <a:lnTo>
                        <a:pt x="23" y="758"/>
                      </a:lnTo>
                      <a:lnTo>
                        <a:pt x="16" y="754"/>
                      </a:lnTo>
                      <a:lnTo>
                        <a:pt x="11" y="750"/>
                      </a:lnTo>
                      <a:lnTo>
                        <a:pt x="7" y="744"/>
                      </a:lnTo>
                      <a:lnTo>
                        <a:pt x="3" y="738"/>
                      </a:lnTo>
                      <a:lnTo>
                        <a:pt x="1" y="730"/>
                      </a:lnTo>
                      <a:lnTo>
                        <a:pt x="0" y="723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7"/>
                <p:cNvSpPr>
                  <a:spLocks/>
                </p:cNvSpPr>
                <p:nvPr/>
              </p:nvSpPr>
              <p:spPr bwMode="auto">
                <a:xfrm>
                  <a:off x="2057454" y="1281117"/>
                  <a:ext cx="19050" cy="155575"/>
                </a:xfrm>
                <a:custGeom>
                  <a:avLst/>
                  <a:gdLst>
                    <a:gd name="T0" fmla="*/ 0 w 74"/>
                    <a:gd name="T1" fmla="*/ 550 h 588"/>
                    <a:gd name="T2" fmla="*/ 0 w 74"/>
                    <a:gd name="T3" fmla="*/ 37 h 588"/>
                    <a:gd name="T4" fmla="*/ 1 w 74"/>
                    <a:gd name="T5" fmla="*/ 29 h 588"/>
                    <a:gd name="T6" fmla="*/ 3 w 74"/>
                    <a:gd name="T7" fmla="*/ 22 h 588"/>
                    <a:gd name="T8" fmla="*/ 7 w 74"/>
                    <a:gd name="T9" fmla="*/ 17 h 588"/>
                    <a:gd name="T10" fmla="*/ 11 w 74"/>
                    <a:gd name="T11" fmla="*/ 11 h 588"/>
                    <a:gd name="T12" fmla="*/ 16 w 74"/>
                    <a:gd name="T13" fmla="*/ 6 h 588"/>
                    <a:gd name="T14" fmla="*/ 23 w 74"/>
                    <a:gd name="T15" fmla="*/ 3 h 588"/>
                    <a:gd name="T16" fmla="*/ 30 w 74"/>
                    <a:gd name="T17" fmla="*/ 1 h 588"/>
                    <a:gd name="T18" fmla="*/ 38 w 74"/>
                    <a:gd name="T19" fmla="*/ 0 h 588"/>
                    <a:gd name="T20" fmla="*/ 38 w 74"/>
                    <a:gd name="T21" fmla="*/ 0 h 588"/>
                    <a:gd name="T22" fmla="*/ 44 w 74"/>
                    <a:gd name="T23" fmla="*/ 1 h 588"/>
                    <a:gd name="T24" fmla="*/ 51 w 74"/>
                    <a:gd name="T25" fmla="*/ 3 h 588"/>
                    <a:gd name="T26" fmla="*/ 58 w 74"/>
                    <a:gd name="T27" fmla="*/ 6 h 588"/>
                    <a:gd name="T28" fmla="*/ 63 w 74"/>
                    <a:gd name="T29" fmla="*/ 11 h 588"/>
                    <a:gd name="T30" fmla="*/ 67 w 74"/>
                    <a:gd name="T31" fmla="*/ 17 h 588"/>
                    <a:gd name="T32" fmla="*/ 71 w 74"/>
                    <a:gd name="T33" fmla="*/ 22 h 588"/>
                    <a:gd name="T34" fmla="*/ 73 w 74"/>
                    <a:gd name="T35" fmla="*/ 29 h 588"/>
                    <a:gd name="T36" fmla="*/ 74 w 74"/>
                    <a:gd name="T37" fmla="*/ 37 h 588"/>
                    <a:gd name="T38" fmla="*/ 74 w 74"/>
                    <a:gd name="T39" fmla="*/ 550 h 588"/>
                    <a:gd name="T40" fmla="*/ 73 w 74"/>
                    <a:gd name="T41" fmla="*/ 558 h 588"/>
                    <a:gd name="T42" fmla="*/ 71 w 74"/>
                    <a:gd name="T43" fmla="*/ 565 h 588"/>
                    <a:gd name="T44" fmla="*/ 67 w 74"/>
                    <a:gd name="T45" fmla="*/ 571 h 588"/>
                    <a:gd name="T46" fmla="*/ 63 w 74"/>
                    <a:gd name="T47" fmla="*/ 576 h 588"/>
                    <a:gd name="T48" fmla="*/ 58 w 74"/>
                    <a:gd name="T49" fmla="*/ 581 h 588"/>
                    <a:gd name="T50" fmla="*/ 51 w 74"/>
                    <a:gd name="T51" fmla="*/ 584 h 588"/>
                    <a:gd name="T52" fmla="*/ 44 w 74"/>
                    <a:gd name="T53" fmla="*/ 587 h 588"/>
                    <a:gd name="T54" fmla="*/ 38 w 74"/>
                    <a:gd name="T55" fmla="*/ 588 h 588"/>
                    <a:gd name="T56" fmla="*/ 38 w 74"/>
                    <a:gd name="T57" fmla="*/ 588 h 588"/>
                    <a:gd name="T58" fmla="*/ 30 w 74"/>
                    <a:gd name="T59" fmla="*/ 587 h 588"/>
                    <a:gd name="T60" fmla="*/ 23 w 74"/>
                    <a:gd name="T61" fmla="*/ 584 h 588"/>
                    <a:gd name="T62" fmla="*/ 16 w 74"/>
                    <a:gd name="T63" fmla="*/ 581 h 588"/>
                    <a:gd name="T64" fmla="*/ 11 w 74"/>
                    <a:gd name="T65" fmla="*/ 576 h 588"/>
                    <a:gd name="T66" fmla="*/ 7 w 74"/>
                    <a:gd name="T67" fmla="*/ 571 h 588"/>
                    <a:gd name="T68" fmla="*/ 3 w 74"/>
                    <a:gd name="T69" fmla="*/ 565 h 588"/>
                    <a:gd name="T70" fmla="*/ 1 w 74"/>
                    <a:gd name="T71" fmla="*/ 558 h 588"/>
                    <a:gd name="T72" fmla="*/ 0 w 74"/>
                    <a:gd name="T73" fmla="*/ 550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588">
                      <a:moveTo>
                        <a:pt x="0" y="550"/>
                      </a:move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2"/>
                      </a:lnTo>
                      <a:lnTo>
                        <a:pt x="7" y="17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3" y="11"/>
                      </a:lnTo>
                      <a:lnTo>
                        <a:pt x="67" y="17"/>
                      </a:lnTo>
                      <a:lnTo>
                        <a:pt x="71" y="22"/>
                      </a:lnTo>
                      <a:lnTo>
                        <a:pt x="73" y="29"/>
                      </a:lnTo>
                      <a:lnTo>
                        <a:pt x="74" y="37"/>
                      </a:lnTo>
                      <a:lnTo>
                        <a:pt x="74" y="550"/>
                      </a:lnTo>
                      <a:lnTo>
                        <a:pt x="73" y="558"/>
                      </a:lnTo>
                      <a:lnTo>
                        <a:pt x="71" y="565"/>
                      </a:lnTo>
                      <a:lnTo>
                        <a:pt x="67" y="571"/>
                      </a:lnTo>
                      <a:lnTo>
                        <a:pt x="63" y="576"/>
                      </a:lnTo>
                      <a:lnTo>
                        <a:pt x="58" y="581"/>
                      </a:lnTo>
                      <a:lnTo>
                        <a:pt x="51" y="584"/>
                      </a:lnTo>
                      <a:lnTo>
                        <a:pt x="44" y="587"/>
                      </a:lnTo>
                      <a:lnTo>
                        <a:pt x="38" y="588"/>
                      </a:lnTo>
                      <a:lnTo>
                        <a:pt x="38" y="588"/>
                      </a:lnTo>
                      <a:lnTo>
                        <a:pt x="30" y="587"/>
                      </a:lnTo>
                      <a:lnTo>
                        <a:pt x="23" y="584"/>
                      </a:lnTo>
                      <a:lnTo>
                        <a:pt x="16" y="581"/>
                      </a:lnTo>
                      <a:lnTo>
                        <a:pt x="11" y="576"/>
                      </a:lnTo>
                      <a:lnTo>
                        <a:pt x="7" y="571"/>
                      </a:lnTo>
                      <a:lnTo>
                        <a:pt x="3" y="565"/>
                      </a:lnTo>
                      <a:lnTo>
                        <a:pt x="1" y="558"/>
                      </a:lnTo>
                      <a:lnTo>
                        <a:pt x="0" y="550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8"/>
                <p:cNvSpPr>
                  <a:spLocks/>
                </p:cNvSpPr>
                <p:nvPr/>
              </p:nvSpPr>
              <p:spPr bwMode="auto">
                <a:xfrm>
                  <a:off x="2057473" y="1676404"/>
                  <a:ext cx="19050" cy="155575"/>
                </a:xfrm>
                <a:custGeom>
                  <a:avLst/>
                  <a:gdLst>
                    <a:gd name="T0" fmla="*/ 0 w 74"/>
                    <a:gd name="T1" fmla="*/ 551 h 587"/>
                    <a:gd name="T2" fmla="*/ 0 w 74"/>
                    <a:gd name="T3" fmla="*/ 38 h 587"/>
                    <a:gd name="T4" fmla="*/ 1 w 74"/>
                    <a:gd name="T5" fmla="*/ 30 h 587"/>
                    <a:gd name="T6" fmla="*/ 3 w 74"/>
                    <a:gd name="T7" fmla="*/ 23 h 587"/>
                    <a:gd name="T8" fmla="*/ 7 w 74"/>
                    <a:gd name="T9" fmla="*/ 16 h 587"/>
                    <a:gd name="T10" fmla="*/ 11 w 74"/>
                    <a:gd name="T11" fmla="*/ 11 h 587"/>
                    <a:gd name="T12" fmla="*/ 16 w 74"/>
                    <a:gd name="T13" fmla="*/ 7 h 587"/>
                    <a:gd name="T14" fmla="*/ 23 w 74"/>
                    <a:gd name="T15" fmla="*/ 3 h 587"/>
                    <a:gd name="T16" fmla="*/ 30 w 74"/>
                    <a:gd name="T17" fmla="*/ 1 h 587"/>
                    <a:gd name="T18" fmla="*/ 38 w 74"/>
                    <a:gd name="T19" fmla="*/ 0 h 587"/>
                    <a:gd name="T20" fmla="*/ 38 w 74"/>
                    <a:gd name="T21" fmla="*/ 0 h 587"/>
                    <a:gd name="T22" fmla="*/ 44 w 74"/>
                    <a:gd name="T23" fmla="*/ 1 h 587"/>
                    <a:gd name="T24" fmla="*/ 51 w 74"/>
                    <a:gd name="T25" fmla="*/ 3 h 587"/>
                    <a:gd name="T26" fmla="*/ 58 w 74"/>
                    <a:gd name="T27" fmla="*/ 7 h 587"/>
                    <a:gd name="T28" fmla="*/ 63 w 74"/>
                    <a:gd name="T29" fmla="*/ 11 h 587"/>
                    <a:gd name="T30" fmla="*/ 67 w 74"/>
                    <a:gd name="T31" fmla="*/ 16 h 587"/>
                    <a:gd name="T32" fmla="*/ 71 w 74"/>
                    <a:gd name="T33" fmla="*/ 23 h 587"/>
                    <a:gd name="T34" fmla="*/ 73 w 74"/>
                    <a:gd name="T35" fmla="*/ 30 h 587"/>
                    <a:gd name="T36" fmla="*/ 74 w 74"/>
                    <a:gd name="T37" fmla="*/ 38 h 587"/>
                    <a:gd name="T38" fmla="*/ 74 w 74"/>
                    <a:gd name="T39" fmla="*/ 551 h 587"/>
                    <a:gd name="T40" fmla="*/ 73 w 74"/>
                    <a:gd name="T41" fmla="*/ 557 h 587"/>
                    <a:gd name="T42" fmla="*/ 71 w 74"/>
                    <a:gd name="T43" fmla="*/ 564 h 587"/>
                    <a:gd name="T44" fmla="*/ 67 w 74"/>
                    <a:gd name="T45" fmla="*/ 571 h 587"/>
                    <a:gd name="T46" fmla="*/ 63 w 74"/>
                    <a:gd name="T47" fmla="*/ 577 h 587"/>
                    <a:gd name="T48" fmla="*/ 58 w 74"/>
                    <a:gd name="T49" fmla="*/ 581 h 587"/>
                    <a:gd name="T50" fmla="*/ 51 w 74"/>
                    <a:gd name="T51" fmla="*/ 585 h 587"/>
                    <a:gd name="T52" fmla="*/ 44 w 74"/>
                    <a:gd name="T53" fmla="*/ 586 h 587"/>
                    <a:gd name="T54" fmla="*/ 38 w 74"/>
                    <a:gd name="T55" fmla="*/ 587 h 587"/>
                    <a:gd name="T56" fmla="*/ 38 w 74"/>
                    <a:gd name="T57" fmla="*/ 587 h 587"/>
                    <a:gd name="T58" fmla="*/ 30 w 74"/>
                    <a:gd name="T59" fmla="*/ 586 h 587"/>
                    <a:gd name="T60" fmla="*/ 23 w 74"/>
                    <a:gd name="T61" fmla="*/ 585 h 587"/>
                    <a:gd name="T62" fmla="*/ 16 w 74"/>
                    <a:gd name="T63" fmla="*/ 581 h 587"/>
                    <a:gd name="T64" fmla="*/ 11 w 74"/>
                    <a:gd name="T65" fmla="*/ 577 h 587"/>
                    <a:gd name="T66" fmla="*/ 7 w 74"/>
                    <a:gd name="T67" fmla="*/ 571 h 587"/>
                    <a:gd name="T68" fmla="*/ 3 w 74"/>
                    <a:gd name="T69" fmla="*/ 564 h 587"/>
                    <a:gd name="T70" fmla="*/ 1 w 74"/>
                    <a:gd name="T71" fmla="*/ 557 h 587"/>
                    <a:gd name="T72" fmla="*/ 0 w 74"/>
                    <a:gd name="T73" fmla="*/ 551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587">
                      <a:moveTo>
                        <a:pt x="0" y="551"/>
                      </a:moveTo>
                      <a:lnTo>
                        <a:pt x="0" y="38"/>
                      </a:lnTo>
                      <a:lnTo>
                        <a:pt x="1" y="30"/>
                      </a:lnTo>
                      <a:lnTo>
                        <a:pt x="3" y="23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6" y="7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7"/>
                      </a:lnTo>
                      <a:lnTo>
                        <a:pt x="63" y="11"/>
                      </a:lnTo>
                      <a:lnTo>
                        <a:pt x="67" y="16"/>
                      </a:lnTo>
                      <a:lnTo>
                        <a:pt x="71" y="23"/>
                      </a:lnTo>
                      <a:lnTo>
                        <a:pt x="73" y="30"/>
                      </a:lnTo>
                      <a:lnTo>
                        <a:pt x="74" y="38"/>
                      </a:lnTo>
                      <a:lnTo>
                        <a:pt x="74" y="551"/>
                      </a:lnTo>
                      <a:lnTo>
                        <a:pt x="73" y="557"/>
                      </a:lnTo>
                      <a:lnTo>
                        <a:pt x="71" y="564"/>
                      </a:lnTo>
                      <a:lnTo>
                        <a:pt x="67" y="571"/>
                      </a:lnTo>
                      <a:lnTo>
                        <a:pt x="63" y="577"/>
                      </a:lnTo>
                      <a:lnTo>
                        <a:pt x="58" y="581"/>
                      </a:lnTo>
                      <a:lnTo>
                        <a:pt x="51" y="585"/>
                      </a:lnTo>
                      <a:lnTo>
                        <a:pt x="44" y="586"/>
                      </a:lnTo>
                      <a:lnTo>
                        <a:pt x="38" y="587"/>
                      </a:lnTo>
                      <a:lnTo>
                        <a:pt x="38" y="587"/>
                      </a:lnTo>
                      <a:lnTo>
                        <a:pt x="30" y="586"/>
                      </a:lnTo>
                      <a:lnTo>
                        <a:pt x="23" y="585"/>
                      </a:lnTo>
                      <a:lnTo>
                        <a:pt x="16" y="581"/>
                      </a:lnTo>
                      <a:lnTo>
                        <a:pt x="11" y="577"/>
                      </a:lnTo>
                      <a:lnTo>
                        <a:pt x="7" y="571"/>
                      </a:lnTo>
                      <a:lnTo>
                        <a:pt x="3" y="564"/>
                      </a:lnTo>
                      <a:lnTo>
                        <a:pt x="1" y="557"/>
                      </a:lnTo>
                      <a:lnTo>
                        <a:pt x="0" y="551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9"/>
                <p:cNvSpPr>
                  <a:spLocks noChangeArrowheads="1"/>
                </p:cNvSpPr>
                <p:nvPr/>
              </p:nvSpPr>
              <p:spPr bwMode="auto">
                <a:xfrm>
                  <a:off x="2066965" y="822328"/>
                  <a:ext cx="20638" cy="214313"/>
                </a:xfrm>
                <a:prstGeom prst="rect">
                  <a:avLst/>
                </a:prstGeom>
                <a:gradFill flip="none" rotWithShape="1">
                  <a:gsLst>
                    <a:gs pos="6140">
                      <a:schemeClr val="tx1">
                        <a:lumMod val="50000"/>
                        <a:lumOff val="50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10"/>
                <p:cNvSpPr>
                  <a:spLocks noChangeArrowheads="1"/>
                </p:cNvSpPr>
                <p:nvPr/>
              </p:nvSpPr>
              <p:spPr bwMode="auto">
                <a:xfrm>
                  <a:off x="2066960" y="1276353"/>
                  <a:ext cx="20638" cy="165101"/>
                </a:xfrm>
                <a:prstGeom prst="rect">
                  <a:avLst/>
                </a:prstGeom>
                <a:gradFill flip="none" rotWithShape="1">
                  <a:gsLst>
                    <a:gs pos="6140">
                      <a:schemeClr val="tx1">
                        <a:lumMod val="50000"/>
                        <a:lumOff val="50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6925" y="1670049"/>
                  <a:ext cx="20638" cy="166689"/>
                </a:xfrm>
                <a:prstGeom prst="rect">
                  <a:avLst/>
                </a:prstGeom>
                <a:gradFill flip="none" rotWithShape="1">
                  <a:gsLst>
                    <a:gs pos="6140">
                      <a:schemeClr val="tx1">
                        <a:lumMod val="50000"/>
                        <a:lumOff val="50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6063996" y="1322610"/>
                <a:ext cx="2150100" cy="4569150"/>
              </a:xfrm>
              <a:custGeom>
                <a:avLst/>
                <a:gdLst>
                  <a:gd name="T0" fmla="*/ 7316 w 8536"/>
                  <a:gd name="T1" fmla="*/ 1 h 18144"/>
                  <a:gd name="T2" fmla="*/ 7508 w 8536"/>
                  <a:gd name="T3" fmla="*/ 26 h 18144"/>
                  <a:gd name="T4" fmla="*/ 7691 w 8536"/>
                  <a:gd name="T5" fmla="*/ 77 h 18144"/>
                  <a:gd name="T6" fmla="*/ 7862 w 8536"/>
                  <a:gd name="T7" fmla="*/ 155 h 18144"/>
                  <a:gd name="T8" fmla="*/ 8018 w 8536"/>
                  <a:gd name="T9" fmla="*/ 255 h 18144"/>
                  <a:gd name="T10" fmla="*/ 8158 w 8536"/>
                  <a:gd name="T11" fmla="*/ 377 h 18144"/>
                  <a:gd name="T12" fmla="*/ 8279 w 8536"/>
                  <a:gd name="T13" fmla="*/ 517 h 18144"/>
                  <a:gd name="T14" fmla="*/ 8380 w 8536"/>
                  <a:gd name="T15" fmla="*/ 674 h 18144"/>
                  <a:gd name="T16" fmla="*/ 8457 w 8536"/>
                  <a:gd name="T17" fmla="*/ 845 h 18144"/>
                  <a:gd name="T18" fmla="*/ 8510 w 8536"/>
                  <a:gd name="T19" fmla="*/ 1027 h 18144"/>
                  <a:gd name="T20" fmla="*/ 8535 w 8536"/>
                  <a:gd name="T21" fmla="*/ 1218 h 18144"/>
                  <a:gd name="T22" fmla="*/ 8535 w 8536"/>
                  <a:gd name="T23" fmla="*/ 16924 h 18144"/>
                  <a:gd name="T24" fmla="*/ 8510 w 8536"/>
                  <a:gd name="T25" fmla="*/ 17117 h 18144"/>
                  <a:gd name="T26" fmla="*/ 8457 w 8536"/>
                  <a:gd name="T27" fmla="*/ 17299 h 18144"/>
                  <a:gd name="T28" fmla="*/ 8380 w 8536"/>
                  <a:gd name="T29" fmla="*/ 17470 h 18144"/>
                  <a:gd name="T30" fmla="*/ 8279 w 8536"/>
                  <a:gd name="T31" fmla="*/ 17626 h 18144"/>
                  <a:gd name="T32" fmla="*/ 8158 w 8536"/>
                  <a:gd name="T33" fmla="*/ 17767 h 18144"/>
                  <a:gd name="T34" fmla="*/ 8018 w 8536"/>
                  <a:gd name="T35" fmla="*/ 17888 h 18144"/>
                  <a:gd name="T36" fmla="*/ 7862 w 8536"/>
                  <a:gd name="T37" fmla="*/ 17988 h 18144"/>
                  <a:gd name="T38" fmla="*/ 7691 w 8536"/>
                  <a:gd name="T39" fmla="*/ 18065 h 18144"/>
                  <a:gd name="T40" fmla="*/ 7508 w 8536"/>
                  <a:gd name="T41" fmla="*/ 18118 h 18144"/>
                  <a:gd name="T42" fmla="*/ 7316 w 8536"/>
                  <a:gd name="T43" fmla="*/ 18143 h 18144"/>
                  <a:gd name="T44" fmla="*/ 1220 w 8536"/>
                  <a:gd name="T45" fmla="*/ 18143 h 18144"/>
                  <a:gd name="T46" fmla="*/ 1027 w 8536"/>
                  <a:gd name="T47" fmla="*/ 18118 h 18144"/>
                  <a:gd name="T48" fmla="*/ 845 w 8536"/>
                  <a:gd name="T49" fmla="*/ 18065 h 18144"/>
                  <a:gd name="T50" fmla="*/ 674 w 8536"/>
                  <a:gd name="T51" fmla="*/ 17988 h 18144"/>
                  <a:gd name="T52" fmla="*/ 518 w 8536"/>
                  <a:gd name="T53" fmla="*/ 17888 h 18144"/>
                  <a:gd name="T54" fmla="*/ 377 w 8536"/>
                  <a:gd name="T55" fmla="*/ 17767 h 18144"/>
                  <a:gd name="T56" fmla="*/ 256 w 8536"/>
                  <a:gd name="T57" fmla="*/ 17626 h 18144"/>
                  <a:gd name="T58" fmla="*/ 156 w 8536"/>
                  <a:gd name="T59" fmla="*/ 17470 h 18144"/>
                  <a:gd name="T60" fmla="*/ 78 w 8536"/>
                  <a:gd name="T61" fmla="*/ 17299 h 18144"/>
                  <a:gd name="T62" fmla="*/ 26 w 8536"/>
                  <a:gd name="T63" fmla="*/ 17117 h 18144"/>
                  <a:gd name="T64" fmla="*/ 2 w 8536"/>
                  <a:gd name="T65" fmla="*/ 16924 h 18144"/>
                  <a:gd name="T66" fmla="*/ 2 w 8536"/>
                  <a:gd name="T67" fmla="*/ 1218 h 18144"/>
                  <a:gd name="T68" fmla="*/ 26 w 8536"/>
                  <a:gd name="T69" fmla="*/ 1027 h 18144"/>
                  <a:gd name="T70" fmla="*/ 78 w 8536"/>
                  <a:gd name="T71" fmla="*/ 845 h 18144"/>
                  <a:gd name="T72" fmla="*/ 156 w 8536"/>
                  <a:gd name="T73" fmla="*/ 674 h 18144"/>
                  <a:gd name="T74" fmla="*/ 256 w 8536"/>
                  <a:gd name="T75" fmla="*/ 517 h 18144"/>
                  <a:gd name="T76" fmla="*/ 377 w 8536"/>
                  <a:gd name="T77" fmla="*/ 377 h 18144"/>
                  <a:gd name="T78" fmla="*/ 518 w 8536"/>
                  <a:gd name="T79" fmla="*/ 255 h 18144"/>
                  <a:gd name="T80" fmla="*/ 674 w 8536"/>
                  <a:gd name="T81" fmla="*/ 155 h 18144"/>
                  <a:gd name="T82" fmla="*/ 845 w 8536"/>
                  <a:gd name="T83" fmla="*/ 77 h 18144"/>
                  <a:gd name="T84" fmla="*/ 1027 w 8536"/>
                  <a:gd name="T85" fmla="*/ 26 h 18144"/>
                  <a:gd name="T86" fmla="*/ 1220 w 8536"/>
                  <a:gd name="T87" fmla="*/ 1 h 18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36" h="18144">
                    <a:moveTo>
                      <a:pt x="1286" y="0"/>
                    </a:moveTo>
                    <a:lnTo>
                      <a:pt x="7249" y="0"/>
                    </a:lnTo>
                    <a:lnTo>
                      <a:pt x="7316" y="1"/>
                    </a:lnTo>
                    <a:lnTo>
                      <a:pt x="7381" y="5"/>
                    </a:lnTo>
                    <a:lnTo>
                      <a:pt x="7446" y="15"/>
                    </a:lnTo>
                    <a:lnTo>
                      <a:pt x="7508" y="26"/>
                    </a:lnTo>
                    <a:lnTo>
                      <a:pt x="7570" y="40"/>
                    </a:lnTo>
                    <a:lnTo>
                      <a:pt x="7632" y="58"/>
                    </a:lnTo>
                    <a:lnTo>
                      <a:pt x="7691" y="77"/>
                    </a:lnTo>
                    <a:lnTo>
                      <a:pt x="7749" y="101"/>
                    </a:lnTo>
                    <a:lnTo>
                      <a:pt x="7806" y="126"/>
                    </a:lnTo>
                    <a:lnTo>
                      <a:pt x="7862" y="155"/>
                    </a:lnTo>
                    <a:lnTo>
                      <a:pt x="7916" y="186"/>
                    </a:lnTo>
                    <a:lnTo>
                      <a:pt x="7968" y="220"/>
                    </a:lnTo>
                    <a:lnTo>
                      <a:pt x="8018" y="255"/>
                    </a:lnTo>
                    <a:lnTo>
                      <a:pt x="8067" y="294"/>
                    </a:lnTo>
                    <a:lnTo>
                      <a:pt x="8114" y="334"/>
                    </a:lnTo>
                    <a:lnTo>
                      <a:pt x="8158" y="377"/>
                    </a:lnTo>
                    <a:lnTo>
                      <a:pt x="8201" y="422"/>
                    </a:lnTo>
                    <a:lnTo>
                      <a:pt x="8242" y="468"/>
                    </a:lnTo>
                    <a:lnTo>
                      <a:pt x="8279" y="517"/>
                    </a:lnTo>
                    <a:lnTo>
                      <a:pt x="8316" y="567"/>
                    </a:lnTo>
                    <a:lnTo>
                      <a:pt x="8349" y="620"/>
                    </a:lnTo>
                    <a:lnTo>
                      <a:pt x="8380" y="674"/>
                    </a:lnTo>
                    <a:lnTo>
                      <a:pt x="8408" y="728"/>
                    </a:lnTo>
                    <a:lnTo>
                      <a:pt x="8434" y="785"/>
                    </a:lnTo>
                    <a:lnTo>
                      <a:pt x="8457" y="845"/>
                    </a:lnTo>
                    <a:lnTo>
                      <a:pt x="8478" y="904"/>
                    </a:lnTo>
                    <a:lnTo>
                      <a:pt x="8495" y="964"/>
                    </a:lnTo>
                    <a:lnTo>
                      <a:pt x="8510" y="1027"/>
                    </a:lnTo>
                    <a:lnTo>
                      <a:pt x="8521" y="1090"/>
                    </a:lnTo>
                    <a:lnTo>
                      <a:pt x="8529" y="1153"/>
                    </a:lnTo>
                    <a:lnTo>
                      <a:pt x="8535" y="1218"/>
                    </a:lnTo>
                    <a:lnTo>
                      <a:pt x="8536" y="1285"/>
                    </a:lnTo>
                    <a:lnTo>
                      <a:pt x="8536" y="16858"/>
                    </a:lnTo>
                    <a:lnTo>
                      <a:pt x="8535" y="16924"/>
                    </a:lnTo>
                    <a:lnTo>
                      <a:pt x="8529" y="16989"/>
                    </a:lnTo>
                    <a:lnTo>
                      <a:pt x="8521" y="17054"/>
                    </a:lnTo>
                    <a:lnTo>
                      <a:pt x="8510" y="17117"/>
                    </a:lnTo>
                    <a:lnTo>
                      <a:pt x="8495" y="17178"/>
                    </a:lnTo>
                    <a:lnTo>
                      <a:pt x="8478" y="17240"/>
                    </a:lnTo>
                    <a:lnTo>
                      <a:pt x="8457" y="17299"/>
                    </a:lnTo>
                    <a:lnTo>
                      <a:pt x="8434" y="17357"/>
                    </a:lnTo>
                    <a:lnTo>
                      <a:pt x="8408" y="17414"/>
                    </a:lnTo>
                    <a:lnTo>
                      <a:pt x="8380" y="17470"/>
                    </a:lnTo>
                    <a:lnTo>
                      <a:pt x="8349" y="17524"/>
                    </a:lnTo>
                    <a:lnTo>
                      <a:pt x="8316" y="17576"/>
                    </a:lnTo>
                    <a:lnTo>
                      <a:pt x="8279" y="17626"/>
                    </a:lnTo>
                    <a:lnTo>
                      <a:pt x="8242" y="17675"/>
                    </a:lnTo>
                    <a:lnTo>
                      <a:pt x="8201" y="17722"/>
                    </a:lnTo>
                    <a:lnTo>
                      <a:pt x="8158" y="17767"/>
                    </a:lnTo>
                    <a:lnTo>
                      <a:pt x="8114" y="17809"/>
                    </a:lnTo>
                    <a:lnTo>
                      <a:pt x="8067" y="17850"/>
                    </a:lnTo>
                    <a:lnTo>
                      <a:pt x="8018" y="17888"/>
                    </a:lnTo>
                    <a:lnTo>
                      <a:pt x="7968" y="17924"/>
                    </a:lnTo>
                    <a:lnTo>
                      <a:pt x="7916" y="17957"/>
                    </a:lnTo>
                    <a:lnTo>
                      <a:pt x="7862" y="17988"/>
                    </a:lnTo>
                    <a:lnTo>
                      <a:pt x="7806" y="18016"/>
                    </a:lnTo>
                    <a:lnTo>
                      <a:pt x="7749" y="18043"/>
                    </a:lnTo>
                    <a:lnTo>
                      <a:pt x="7691" y="18065"/>
                    </a:lnTo>
                    <a:lnTo>
                      <a:pt x="7632" y="18086"/>
                    </a:lnTo>
                    <a:lnTo>
                      <a:pt x="7570" y="18103"/>
                    </a:lnTo>
                    <a:lnTo>
                      <a:pt x="7508" y="18118"/>
                    </a:lnTo>
                    <a:lnTo>
                      <a:pt x="7446" y="18129"/>
                    </a:lnTo>
                    <a:lnTo>
                      <a:pt x="7381" y="18137"/>
                    </a:lnTo>
                    <a:lnTo>
                      <a:pt x="7316" y="18143"/>
                    </a:lnTo>
                    <a:lnTo>
                      <a:pt x="7249" y="18144"/>
                    </a:lnTo>
                    <a:lnTo>
                      <a:pt x="1286" y="18144"/>
                    </a:lnTo>
                    <a:lnTo>
                      <a:pt x="1220" y="18143"/>
                    </a:lnTo>
                    <a:lnTo>
                      <a:pt x="1155" y="18137"/>
                    </a:lnTo>
                    <a:lnTo>
                      <a:pt x="1091" y="18129"/>
                    </a:lnTo>
                    <a:lnTo>
                      <a:pt x="1027" y="18118"/>
                    </a:lnTo>
                    <a:lnTo>
                      <a:pt x="966" y="18103"/>
                    </a:lnTo>
                    <a:lnTo>
                      <a:pt x="904" y="18086"/>
                    </a:lnTo>
                    <a:lnTo>
                      <a:pt x="845" y="18065"/>
                    </a:lnTo>
                    <a:lnTo>
                      <a:pt x="787" y="18043"/>
                    </a:lnTo>
                    <a:lnTo>
                      <a:pt x="730" y="18016"/>
                    </a:lnTo>
                    <a:lnTo>
                      <a:pt x="674" y="17988"/>
                    </a:lnTo>
                    <a:lnTo>
                      <a:pt x="620" y="17957"/>
                    </a:lnTo>
                    <a:lnTo>
                      <a:pt x="569" y="17924"/>
                    </a:lnTo>
                    <a:lnTo>
                      <a:pt x="518" y="17888"/>
                    </a:lnTo>
                    <a:lnTo>
                      <a:pt x="470" y="17850"/>
                    </a:lnTo>
                    <a:lnTo>
                      <a:pt x="423" y="17809"/>
                    </a:lnTo>
                    <a:lnTo>
                      <a:pt x="377" y="17767"/>
                    </a:lnTo>
                    <a:lnTo>
                      <a:pt x="335" y="17722"/>
                    </a:lnTo>
                    <a:lnTo>
                      <a:pt x="295" y="17675"/>
                    </a:lnTo>
                    <a:lnTo>
                      <a:pt x="256" y="17626"/>
                    </a:lnTo>
                    <a:lnTo>
                      <a:pt x="221" y="17576"/>
                    </a:lnTo>
                    <a:lnTo>
                      <a:pt x="187" y="17524"/>
                    </a:lnTo>
                    <a:lnTo>
                      <a:pt x="156" y="17470"/>
                    </a:lnTo>
                    <a:lnTo>
                      <a:pt x="128" y="17414"/>
                    </a:lnTo>
                    <a:lnTo>
                      <a:pt x="101" y="17357"/>
                    </a:lnTo>
                    <a:lnTo>
                      <a:pt x="78" y="17299"/>
                    </a:lnTo>
                    <a:lnTo>
                      <a:pt x="58" y="17240"/>
                    </a:lnTo>
                    <a:lnTo>
                      <a:pt x="41" y="17178"/>
                    </a:lnTo>
                    <a:lnTo>
                      <a:pt x="26" y="17117"/>
                    </a:lnTo>
                    <a:lnTo>
                      <a:pt x="15" y="17054"/>
                    </a:lnTo>
                    <a:lnTo>
                      <a:pt x="7" y="16989"/>
                    </a:lnTo>
                    <a:lnTo>
                      <a:pt x="2" y="16924"/>
                    </a:lnTo>
                    <a:lnTo>
                      <a:pt x="0" y="16858"/>
                    </a:lnTo>
                    <a:lnTo>
                      <a:pt x="0" y="1285"/>
                    </a:lnTo>
                    <a:lnTo>
                      <a:pt x="2" y="1218"/>
                    </a:lnTo>
                    <a:lnTo>
                      <a:pt x="7" y="1153"/>
                    </a:lnTo>
                    <a:lnTo>
                      <a:pt x="15" y="1090"/>
                    </a:lnTo>
                    <a:lnTo>
                      <a:pt x="26" y="1027"/>
                    </a:lnTo>
                    <a:lnTo>
                      <a:pt x="41" y="964"/>
                    </a:lnTo>
                    <a:lnTo>
                      <a:pt x="58" y="904"/>
                    </a:lnTo>
                    <a:lnTo>
                      <a:pt x="78" y="845"/>
                    </a:lnTo>
                    <a:lnTo>
                      <a:pt x="101" y="785"/>
                    </a:lnTo>
                    <a:lnTo>
                      <a:pt x="128" y="728"/>
                    </a:lnTo>
                    <a:lnTo>
                      <a:pt x="156" y="674"/>
                    </a:lnTo>
                    <a:lnTo>
                      <a:pt x="187" y="620"/>
                    </a:lnTo>
                    <a:lnTo>
                      <a:pt x="221" y="567"/>
                    </a:lnTo>
                    <a:lnTo>
                      <a:pt x="256" y="517"/>
                    </a:lnTo>
                    <a:lnTo>
                      <a:pt x="295" y="468"/>
                    </a:lnTo>
                    <a:lnTo>
                      <a:pt x="335" y="422"/>
                    </a:lnTo>
                    <a:lnTo>
                      <a:pt x="377" y="377"/>
                    </a:lnTo>
                    <a:lnTo>
                      <a:pt x="423" y="334"/>
                    </a:lnTo>
                    <a:lnTo>
                      <a:pt x="470" y="294"/>
                    </a:lnTo>
                    <a:lnTo>
                      <a:pt x="518" y="255"/>
                    </a:lnTo>
                    <a:lnTo>
                      <a:pt x="569" y="220"/>
                    </a:lnTo>
                    <a:lnTo>
                      <a:pt x="620" y="186"/>
                    </a:lnTo>
                    <a:lnTo>
                      <a:pt x="674" y="155"/>
                    </a:lnTo>
                    <a:lnTo>
                      <a:pt x="730" y="126"/>
                    </a:lnTo>
                    <a:lnTo>
                      <a:pt x="787" y="101"/>
                    </a:lnTo>
                    <a:lnTo>
                      <a:pt x="845" y="77"/>
                    </a:lnTo>
                    <a:lnTo>
                      <a:pt x="904" y="58"/>
                    </a:lnTo>
                    <a:lnTo>
                      <a:pt x="966" y="40"/>
                    </a:lnTo>
                    <a:lnTo>
                      <a:pt x="1027" y="26"/>
                    </a:lnTo>
                    <a:lnTo>
                      <a:pt x="1091" y="15"/>
                    </a:lnTo>
                    <a:lnTo>
                      <a:pt x="1155" y="5"/>
                    </a:lnTo>
                    <a:lnTo>
                      <a:pt x="1220" y="1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6085150" y="1343764"/>
                <a:ext cx="2107793" cy="4526843"/>
              </a:xfrm>
              <a:custGeom>
                <a:avLst/>
                <a:gdLst>
                  <a:gd name="T0" fmla="*/ 7245 w 8370"/>
                  <a:gd name="T1" fmla="*/ 2 h 17971"/>
                  <a:gd name="T2" fmla="*/ 7422 w 8370"/>
                  <a:gd name="T3" fmla="*/ 24 h 17971"/>
                  <a:gd name="T4" fmla="*/ 7591 w 8370"/>
                  <a:gd name="T5" fmla="*/ 72 h 17971"/>
                  <a:gd name="T6" fmla="*/ 7748 w 8370"/>
                  <a:gd name="T7" fmla="*/ 143 h 17971"/>
                  <a:gd name="T8" fmla="*/ 7892 w 8370"/>
                  <a:gd name="T9" fmla="*/ 236 h 17971"/>
                  <a:gd name="T10" fmla="*/ 8022 w 8370"/>
                  <a:gd name="T11" fmla="*/ 348 h 17971"/>
                  <a:gd name="T12" fmla="*/ 8134 w 8370"/>
                  <a:gd name="T13" fmla="*/ 477 h 17971"/>
                  <a:gd name="T14" fmla="*/ 8226 w 8370"/>
                  <a:gd name="T15" fmla="*/ 622 h 17971"/>
                  <a:gd name="T16" fmla="*/ 8298 w 8370"/>
                  <a:gd name="T17" fmla="*/ 779 h 17971"/>
                  <a:gd name="T18" fmla="*/ 8346 w 8370"/>
                  <a:gd name="T19" fmla="*/ 947 h 17971"/>
                  <a:gd name="T20" fmla="*/ 8369 w 8370"/>
                  <a:gd name="T21" fmla="*/ 1124 h 17971"/>
                  <a:gd name="T22" fmla="*/ 8369 w 8370"/>
                  <a:gd name="T23" fmla="*/ 16847 h 17971"/>
                  <a:gd name="T24" fmla="*/ 8346 w 8370"/>
                  <a:gd name="T25" fmla="*/ 17024 h 17971"/>
                  <a:gd name="T26" fmla="*/ 8298 w 8370"/>
                  <a:gd name="T27" fmla="*/ 17193 h 17971"/>
                  <a:gd name="T28" fmla="*/ 8226 w 8370"/>
                  <a:gd name="T29" fmla="*/ 17350 h 17971"/>
                  <a:gd name="T30" fmla="*/ 8134 w 8370"/>
                  <a:gd name="T31" fmla="*/ 17494 h 17971"/>
                  <a:gd name="T32" fmla="*/ 8022 w 8370"/>
                  <a:gd name="T33" fmla="*/ 17624 h 17971"/>
                  <a:gd name="T34" fmla="*/ 7892 w 8370"/>
                  <a:gd name="T35" fmla="*/ 17735 h 17971"/>
                  <a:gd name="T36" fmla="*/ 7748 w 8370"/>
                  <a:gd name="T37" fmla="*/ 17828 h 17971"/>
                  <a:gd name="T38" fmla="*/ 7591 w 8370"/>
                  <a:gd name="T39" fmla="*/ 17900 h 17971"/>
                  <a:gd name="T40" fmla="*/ 7422 w 8370"/>
                  <a:gd name="T41" fmla="*/ 17947 h 17971"/>
                  <a:gd name="T42" fmla="*/ 7245 w 8370"/>
                  <a:gd name="T43" fmla="*/ 17970 h 17971"/>
                  <a:gd name="T44" fmla="*/ 1125 w 8370"/>
                  <a:gd name="T45" fmla="*/ 17970 h 17971"/>
                  <a:gd name="T46" fmla="*/ 948 w 8370"/>
                  <a:gd name="T47" fmla="*/ 17947 h 17971"/>
                  <a:gd name="T48" fmla="*/ 779 w 8370"/>
                  <a:gd name="T49" fmla="*/ 17900 h 17971"/>
                  <a:gd name="T50" fmla="*/ 622 w 8370"/>
                  <a:gd name="T51" fmla="*/ 17828 h 17971"/>
                  <a:gd name="T52" fmla="*/ 478 w 8370"/>
                  <a:gd name="T53" fmla="*/ 17735 h 17971"/>
                  <a:gd name="T54" fmla="*/ 349 w 8370"/>
                  <a:gd name="T55" fmla="*/ 17624 h 17971"/>
                  <a:gd name="T56" fmla="*/ 236 w 8370"/>
                  <a:gd name="T57" fmla="*/ 17494 h 17971"/>
                  <a:gd name="T58" fmla="*/ 144 w 8370"/>
                  <a:gd name="T59" fmla="*/ 17350 h 17971"/>
                  <a:gd name="T60" fmla="*/ 73 w 8370"/>
                  <a:gd name="T61" fmla="*/ 17193 h 17971"/>
                  <a:gd name="T62" fmla="*/ 24 w 8370"/>
                  <a:gd name="T63" fmla="*/ 17024 h 17971"/>
                  <a:gd name="T64" fmla="*/ 2 w 8370"/>
                  <a:gd name="T65" fmla="*/ 16847 h 17971"/>
                  <a:gd name="T66" fmla="*/ 2 w 8370"/>
                  <a:gd name="T67" fmla="*/ 1124 h 17971"/>
                  <a:gd name="T68" fmla="*/ 24 w 8370"/>
                  <a:gd name="T69" fmla="*/ 947 h 17971"/>
                  <a:gd name="T70" fmla="*/ 73 w 8370"/>
                  <a:gd name="T71" fmla="*/ 779 h 17971"/>
                  <a:gd name="T72" fmla="*/ 144 w 8370"/>
                  <a:gd name="T73" fmla="*/ 622 h 17971"/>
                  <a:gd name="T74" fmla="*/ 236 w 8370"/>
                  <a:gd name="T75" fmla="*/ 477 h 17971"/>
                  <a:gd name="T76" fmla="*/ 349 w 8370"/>
                  <a:gd name="T77" fmla="*/ 348 h 17971"/>
                  <a:gd name="T78" fmla="*/ 478 w 8370"/>
                  <a:gd name="T79" fmla="*/ 236 h 17971"/>
                  <a:gd name="T80" fmla="*/ 622 w 8370"/>
                  <a:gd name="T81" fmla="*/ 143 h 17971"/>
                  <a:gd name="T82" fmla="*/ 779 w 8370"/>
                  <a:gd name="T83" fmla="*/ 72 h 17971"/>
                  <a:gd name="T84" fmla="*/ 948 w 8370"/>
                  <a:gd name="T85" fmla="*/ 24 h 17971"/>
                  <a:gd name="T86" fmla="*/ 1125 w 8370"/>
                  <a:gd name="T87" fmla="*/ 2 h 17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70" h="17971">
                    <a:moveTo>
                      <a:pt x="1186" y="0"/>
                    </a:moveTo>
                    <a:lnTo>
                      <a:pt x="7184" y="0"/>
                    </a:lnTo>
                    <a:lnTo>
                      <a:pt x="7245" y="2"/>
                    </a:lnTo>
                    <a:lnTo>
                      <a:pt x="7304" y="6"/>
                    </a:lnTo>
                    <a:lnTo>
                      <a:pt x="7364" y="14"/>
                    </a:lnTo>
                    <a:lnTo>
                      <a:pt x="7422" y="24"/>
                    </a:lnTo>
                    <a:lnTo>
                      <a:pt x="7480" y="37"/>
                    </a:lnTo>
                    <a:lnTo>
                      <a:pt x="7536" y="53"/>
                    </a:lnTo>
                    <a:lnTo>
                      <a:pt x="7591" y="72"/>
                    </a:lnTo>
                    <a:lnTo>
                      <a:pt x="7644" y="94"/>
                    </a:lnTo>
                    <a:lnTo>
                      <a:pt x="7697" y="117"/>
                    </a:lnTo>
                    <a:lnTo>
                      <a:pt x="7748" y="143"/>
                    </a:lnTo>
                    <a:lnTo>
                      <a:pt x="7798" y="173"/>
                    </a:lnTo>
                    <a:lnTo>
                      <a:pt x="7846" y="203"/>
                    </a:lnTo>
                    <a:lnTo>
                      <a:pt x="7892" y="236"/>
                    </a:lnTo>
                    <a:lnTo>
                      <a:pt x="7937" y="272"/>
                    </a:lnTo>
                    <a:lnTo>
                      <a:pt x="7981" y="308"/>
                    </a:lnTo>
                    <a:lnTo>
                      <a:pt x="8022" y="348"/>
                    </a:lnTo>
                    <a:lnTo>
                      <a:pt x="8061" y="389"/>
                    </a:lnTo>
                    <a:lnTo>
                      <a:pt x="8098" y="432"/>
                    </a:lnTo>
                    <a:lnTo>
                      <a:pt x="8134" y="477"/>
                    </a:lnTo>
                    <a:lnTo>
                      <a:pt x="8167" y="524"/>
                    </a:lnTo>
                    <a:lnTo>
                      <a:pt x="8198" y="572"/>
                    </a:lnTo>
                    <a:lnTo>
                      <a:pt x="8226" y="622"/>
                    </a:lnTo>
                    <a:lnTo>
                      <a:pt x="8252" y="673"/>
                    </a:lnTo>
                    <a:lnTo>
                      <a:pt x="8276" y="725"/>
                    </a:lnTo>
                    <a:lnTo>
                      <a:pt x="8298" y="779"/>
                    </a:lnTo>
                    <a:lnTo>
                      <a:pt x="8316" y="834"/>
                    </a:lnTo>
                    <a:lnTo>
                      <a:pt x="8332" y="890"/>
                    </a:lnTo>
                    <a:lnTo>
                      <a:pt x="8346" y="947"/>
                    </a:lnTo>
                    <a:lnTo>
                      <a:pt x="8356" y="1005"/>
                    </a:lnTo>
                    <a:lnTo>
                      <a:pt x="8364" y="1064"/>
                    </a:lnTo>
                    <a:lnTo>
                      <a:pt x="8369" y="1124"/>
                    </a:lnTo>
                    <a:lnTo>
                      <a:pt x="8370" y="1185"/>
                    </a:lnTo>
                    <a:lnTo>
                      <a:pt x="8370" y="16786"/>
                    </a:lnTo>
                    <a:lnTo>
                      <a:pt x="8369" y="16847"/>
                    </a:lnTo>
                    <a:lnTo>
                      <a:pt x="8364" y="16907"/>
                    </a:lnTo>
                    <a:lnTo>
                      <a:pt x="8356" y="16966"/>
                    </a:lnTo>
                    <a:lnTo>
                      <a:pt x="8346" y="17024"/>
                    </a:lnTo>
                    <a:lnTo>
                      <a:pt x="8332" y="17081"/>
                    </a:lnTo>
                    <a:lnTo>
                      <a:pt x="8316" y="17138"/>
                    </a:lnTo>
                    <a:lnTo>
                      <a:pt x="8298" y="17193"/>
                    </a:lnTo>
                    <a:lnTo>
                      <a:pt x="8276" y="17246"/>
                    </a:lnTo>
                    <a:lnTo>
                      <a:pt x="8252" y="17299"/>
                    </a:lnTo>
                    <a:lnTo>
                      <a:pt x="8226" y="17350"/>
                    </a:lnTo>
                    <a:lnTo>
                      <a:pt x="8198" y="17399"/>
                    </a:lnTo>
                    <a:lnTo>
                      <a:pt x="8167" y="17448"/>
                    </a:lnTo>
                    <a:lnTo>
                      <a:pt x="8134" y="17494"/>
                    </a:lnTo>
                    <a:lnTo>
                      <a:pt x="8098" y="17539"/>
                    </a:lnTo>
                    <a:lnTo>
                      <a:pt x="8061" y="17583"/>
                    </a:lnTo>
                    <a:lnTo>
                      <a:pt x="8022" y="17624"/>
                    </a:lnTo>
                    <a:lnTo>
                      <a:pt x="7981" y="17662"/>
                    </a:lnTo>
                    <a:lnTo>
                      <a:pt x="7937" y="17700"/>
                    </a:lnTo>
                    <a:lnTo>
                      <a:pt x="7892" y="17735"/>
                    </a:lnTo>
                    <a:lnTo>
                      <a:pt x="7846" y="17768"/>
                    </a:lnTo>
                    <a:lnTo>
                      <a:pt x="7798" y="17799"/>
                    </a:lnTo>
                    <a:lnTo>
                      <a:pt x="7748" y="17828"/>
                    </a:lnTo>
                    <a:lnTo>
                      <a:pt x="7697" y="17854"/>
                    </a:lnTo>
                    <a:lnTo>
                      <a:pt x="7644" y="17878"/>
                    </a:lnTo>
                    <a:lnTo>
                      <a:pt x="7591" y="17900"/>
                    </a:lnTo>
                    <a:lnTo>
                      <a:pt x="7536" y="17918"/>
                    </a:lnTo>
                    <a:lnTo>
                      <a:pt x="7480" y="17934"/>
                    </a:lnTo>
                    <a:lnTo>
                      <a:pt x="7422" y="17947"/>
                    </a:lnTo>
                    <a:lnTo>
                      <a:pt x="7364" y="17958"/>
                    </a:lnTo>
                    <a:lnTo>
                      <a:pt x="7304" y="17966"/>
                    </a:lnTo>
                    <a:lnTo>
                      <a:pt x="7245" y="17970"/>
                    </a:lnTo>
                    <a:lnTo>
                      <a:pt x="7184" y="17971"/>
                    </a:lnTo>
                    <a:lnTo>
                      <a:pt x="1186" y="17971"/>
                    </a:lnTo>
                    <a:lnTo>
                      <a:pt x="1125" y="17970"/>
                    </a:lnTo>
                    <a:lnTo>
                      <a:pt x="1065" y="17966"/>
                    </a:lnTo>
                    <a:lnTo>
                      <a:pt x="1006" y="17958"/>
                    </a:lnTo>
                    <a:lnTo>
                      <a:pt x="948" y="17947"/>
                    </a:lnTo>
                    <a:lnTo>
                      <a:pt x="891" y="17934"/>
                    </a:lnTo>
                    <a:lnTo>
                      <a:pt x="835" y="17918"/>
                    </a:lnTo>
                    <a:lnTo>
                      <a:pt x="779" y="17900"/>
                    </a:lnTo>
                    <a:lnTo>
                      <a:pt x="725" y="17878"/>
                    </a:lnTo>
                    <a:lnTo>
                      <a:pt x="673" y="17854"/>
                    </a:lnTo>
                    <a:lnTo>
                      <a:pt x="622" y="17828"/>
                    </a:lnTo>
                    <a:lnTo>
                      <a:pt x="573" y="17799"/>
                    </a:lnTo>
                    <a:lnTo>
                      <a:pt x="525" y="17768"/>
                    </a:lnTo>
                    <a:lnTo>
                      <a:pt x="478" y="17735"/>
                    </a:lnTo>
                    <a:lnTo>
                      <a:pt x="432" y="17700"/>
                    </a:lnTo>
                    <a:lnTo>
                      <a:pt x="390" y="17662"/>
                    </a:lnTo>
                    <a:lnTo>
                      <a:pt x="349" y="17624"/>
                    </a:lnTo>
                    <a:lnTo>
                      <a:pt x="309" y="17583"/>
                    </a:lnTo>
                    <a:lnTo>
                      <a:pt x="272" y="17539"/>
                    </a:lnTo>
                    <a:lnTo>
                      <a:pt x="236" y="17494"/>
                    </a:lnTo>
                    <a:lnTo>
                      <a:pt x="203" y="17448"/>
                    </a:lnTo>
                    <a:lnTo>
                      <a:pt x="172" y="17399"/>
                    </a:lnTo>
                    <a:lnTo>
                      <a:pt x="144" y="17350"/>
                    </a:lnTo>
                    <a:lnTo>
                      <a:pt x="118" y="17299"/>
                    </a:lnTo>
                    <a:lnTo>
                      <a:pt x="94" y="17246"/>
                    </a:lnTo>
                    <a:lnTo>
                      <a:pt x="73" y="17193"/>
                    </a:lnTo>
                    <a:lnTo>
                      <a:pt x="54" y="17138"/>
                    </a:lnTo>
                    <a:lnTo>
                      <a:pt x="38" y="17081"/>
                    </a:lnTo>
                    <a:lnTo>
                      <a:pt x="24" y="17024"/>
                    </a:lnTo>
                    <a:lnTo>
                      <a:pt x="14" y="16966"/>
                    </a:lnTo>
                    <a:lnTo>
                      <a:pt x="7" y="16907"/>
                    </a:lnTo>
                    <a:lnTo>
                      <a:pt x="2" y="16847"/>
                    </a:lnTo>
                    <a:lnTo>
                      <a:pt x="0" y="16786"/>
                    </a:lnTo>
                    <a:lnTo>
                      <a:pt x="0" y="1185"/>
                    </a:lnTo>
                    <a:lnTo>
                      <a:pt x="2" y="1124"/>
                    </a:lnTo>
                    <a:lnTo>
                      <a:pt x="7" y="1064"/>
                    </a:lnTo>
                    <a:lnTo>
                      <a:pt x="14" y="1005"/>
                    </a:lnTo>
                    <a:lnTo>
                      <a:pt x="24" y="947"/>
                    </a:lnTo>
                    <a:lnTo>
                      <a:pt x="38" y="890"/>
                    </a:lnTo>
                    <a:lnTo>
                      <a:pt x="54" y="834"/>
                    </a:lnTo>
                    <a:lnTo>
                      <a:pt x="73" y="779"/>
                    </a:lnTo>
                    <a:lnTo>
                      <a:pt x="94" y="725"/>
                    </a:lnTo>
                    <a:lnTo>
                      <a:pt x="118" y="673"/>
                    </a:lnTo>
                    <a:lnTo>
                      <a:pt x="144" y="622"/>
                    </a:lnTo>
                    <a:lnTo>
                      <a:pt x="172" y="572"/>
                    </a:lnTo>
                    <a:lnTo>
                      <a:pt x="203" y="524"/>
                    </a:lnTo>
                    <a:lnTo>
                      <a:pt x="236" y="477"/>
                    </a:lnTo>
                    <a:lnTo>
                      <a:pt x="272" y="432"/>
                    </a:lnTo>
                    <a:lnTo>
                      <a:pt x="309" y="389"/>
                    </a:lnTo>
                    <a:lnTo>
                      <a:pt x="349" y="348"/>
                    </a:lnTo>
                    <a:lnTo>
                      <a:pt x="390" y="308"/>
                    </a:lnTo>
                    <a:lnTo>
                      <a:pt x="432" y="272"/>
                    </a:lnTo>
                    <a:lnTo>
                      <a:pt x="478" y="236"/>
                    </a:lnTo>
                    <a:lnTo>
                      <a:pt x="525" y="203"/>
                    </a:lnTo>
                    <a:lnTo>
                      <a:pt x="573" y="173"/>
                    </a:lnTo>
                    <a:lnTo>
                      <a:pt x="622" y="143"/>
                    </a:lnTo>
                    <a:lnTo>
                      <a:pt x="673" y="117"/>
                    </a:lnTo>
                    <a:lnTo>
                      <a:pt x="725" y="94"/>
                    </a:lnTo>
                    <a:lnTo>
                      <a:pt x="779" y="72"/>
                    </a:lnTo>
                    <a:lnTo>
                      <a:pt x="835" y="53"/>
                    </a:lnTo>
                    <a:lnTo>
                      <a:pt x="891" y="37"/>
                    </a:lnTo>
                    <a:lnTo>
                      <a:pt x="948" y="24"/>
                    </a:lnTo>
                    <a:lnTo>
                      <a:pt x="1006" y="14"/>
                    </a:lnTo>
                    <a:lnTo>
                      <a:pt x="1065" y="6"/>
                    </a:lnTo>
                    <a:lnTo>
                      <a:pt x="1125" y="2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6097237" y="1357363"/>
                <a:ext cx="2085128" cy="4499645"/>
              </a:xfrm>
              <a:custGeom>
                <a:avLst/>
                <a:gdLst>
                  <a:gd name="T0" fmla="*/ 7193 w 8280"/>
                  <a:gd name="T1" fmla="*/ 2 h 17873"/>
                  <a:gd name="T2" fmla="*/ 7364 w 8280"/>
                  <a:gd name="T3" fmla="*/ 23 h 17873"/>
                  <a:gd name="T4" fmla="*/ 7527 w 8280"/>
                  <a:gd name="T5" fmla="*/ 70 h 17873"/>
                  <a:gd name="T6" fmla="*/ 7679 w 8280"/>
                  <a:gd name="T7" fmla="*/ 140 h 17873"/>
                  <a:gd name="T8" fmla="*/ 7819 w 8280"/>
                  <a:gd name="T9" fmla="*/ 228 h 17873"/>
                  <a:gd name="T10" fmla="*/ 7944 w 8280"/>
                  <a:gd name="T11" fmla="*/ 337 h 17873"/>
                  <a:gd name="T12" fmla="*/ 8052 w 8280"/>
                  <a:gd name="T13" fmla="*/ 462 h 17873"/>
                  <a:gd name="T14" fmla="*/ 8142 w 8280"/>
                  <a:gd name="T15" fmla="*/ 601 h 17873"/>
                  <a:gd name="T16" fmla="*/ 8211 w 8280"/>
                  <a:gd name="T17" fmla="*/ 754 h 17873"/>
                  <a:gd name="T18" fmla="*/ 8257 w 8280"/>
                  <a:gd name="T19" fmla="*/ 916 h 17873"/>
                  <a:gd name="T20" fmla="*/ 8279 w 8280"/>
                  <a:gd name="T21" fmla="*/ 1088 h 17873"/>
                  <a:gd name="T22" fmla="*/ 8279 w 8280"/>
                  <a:gd name="T23" fmla="*/ 16786 h 17873"/>
                  <a:gd name="T24" fmla="*/ 8257 w 8280"/>
                  <a:gd name="T25" fmla="*/ 16957 h 17873"/>
                  <a:gd name="T26" fmla="*/ 8211 w 8280"/>
                  <a:gd name="T27" fmla="*/ 17120 h 17873"/>
                  <a:gd name="T28" fmla="*/ 8142 w 8280"/>
                  <a:gd name="T29" fmla="*/ 17273 h 17873"/>
                  <a:gd name="T30" fmla="*/ 8052 w 8280"/>
                  <a:gd name="T31" fmla="*/ 17412 h 17873"/>
                  <a:gd name="T32" fmla="*/ 7944 w 8280"/>
                  <a:gd name="T33" fmla="*/ 17536 h 17873"/>
                  <a:gd name="T34" fmla="*/ 7819 w 8280"/>
                  <a:gd name="T35" fmla="*/ 17644 h 17873"/>
                  <a:gd name="T36" fmla="*/ 7679 w 8280"/>
                  <a:gd name="T37" fmla="*/ 17734 h 17873"/>
                  <a:gd name="T38" fmla="*/ 7527 w 8280"/>
                  <a:gd name="T39" fmla="*/ 17803 h 17873"/>
                  <a:gd name="T40" fmla="*/ 7364 w 8280"/>
                  <a:gd name="T41" fmla="*/ 17849 h 17873"/>
                  <a:gd name="T42" fmla="*/ 7193 w 8280"/>
                  <a:gd name="T43" fmla="*/ 17871 h 17873"/>
                  <a:gd name="T44" fmla="*/ 1088 w 8280"/>
                  <a:gd name="T45" fmla="*/ 17871 h 17873"/>
                  <a:gd name="T46" fmla="*/ 915 w 8280"/>
                  <a:gd name="T47" fmla="*/ 17849 h 17873"/>
                  <a:gd name="T48" fmla="*/ 752 w 8280"/>
                  <a:gd name="T49" fmla="*/ 17803 h 17873"/>
                  <a:gd name="T50" fmla="*/ 601 w 8280"/>
                  <a:gd name="T51" fmla="*/ 17734 h 17873"/>
                  <a:gd name="T52" fmla="*/ 461 w 8280"/>
                  <a:gd name="T53" fmla="*/ 17644 h 17873"/>
                  <a:gd name="T54" fmla="*/ 336 w 8280"/>
                  <a:gd name="T55" fmla="*/ 17536 h 17873"/>
                  <a:gd name="T56" fmla="*/ 228 w 8280"/>
                  <a:gd name="T57" fmla="*/ 17412 h 17873"/>
                  <a:gd name="T58" fmla="*/ 139 w 8280"/>
                  <a:gd name="T59" fmla="*/ 17273 h 17873"/>
                  <a:gd name="T60" fmla="*/ 69 w 8280"/>
                  <a:gd name="T61" fmla="*/ 17120 h 17873"/>
                  <a:gd name="T62" fmla="*/ 22 w 8280"/>
                  <a:gd name="T63" fmla="*/ 16957 h 17873"/>
                  <a:gd name="T64" fmla="*/ 1 w 8280"/>
                  <a:gd name="T65" fmla="*/ 16786 h 17873"/>
                  <a:gd name="T66" fmla="*/ 1 w 8280"/>
                  <a:gd name="T67" fmla="*/ 1088 h 17873"/>
                  <a:gd name="T68" fmla="*/ 22 w 8280"/>
                  <a:gd name="T69" fmla="*/ 916 h 17873"/>
                  <a:gd name="T70" fmla="*/ 69 w 8280"/>
                  <a:gd name="T71" fmla="*/ 754 h 17873"/>
                  <a:gd name="T72" fmla="*/ 139 w 8280"/>
                  <a:gd name="T73" fmla="*/ 601 h 17873"/>
                  <a:gd name="T74" fmla="*/ 228 w 8280"/>
                  <a:gd name="T75" fmla="*/ 462 h 17873"/>
                  <a:gd name="T76" fmla="*/ 336 w 8280"/>
                  <a:gd name="T77" fmla="*/ 337 h 17873"/>
                  <a:gd name="T78" fmla="*/ 461 w 8280"/>
                  <a:gd name="T79" fmla="*/ 228 h 17873"/>
                  <a:gd name="T80" fmla="*/ 601 w 8280"/>
                  <a:gd name="T81" fmla="*/ 140 h 17873"/>
                  <a:gd name="T82" fmla="*/ 752 w 8280"/>
                  <a:gd name="T83" fmla="*/ 70 h 17873"/>
                  <a:gd name="T84" fmla="*/ 915 w 8280"/>
                  <a:gd name="T85" fmla="*/ 23 h 17873"/>
                  <a:gd name="T86" fmla="*/ 1088 w 8280"/>
                  <a:gd name="T87" fmla="*/ 2 h 17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80" h="17873">
                    <a:moveTo>
                      <a:pt x="1146" y="0"/>
                    </a:moveTo>
                    <a:lnTo>
                      <a:pt x="7134" y="0"/>
                    </a:lnTo>
                    <a:lnTo>
                      <a:pt x="7193" y="2"/>
                    </a:lnTo>
                    <a:lnTo>
                      <a:pt x="7250" y="6"/>
                    </a:lnTo>
                    <a:lnTo>
                      <a:pt x="7308" y="14"/>
                    </a:lnTo>
                    <a:lnTo>
                      <a:pt x="7364" y="23"/>
                    </a:lnTo>
                    <a:lnTo>
                      <a:pt x="7420" y="37"/>
                    </a:lnTo>
                    <a:lnTo>
                      <a:pt x="7474" y="52"/>
                    </a:lnTo>
                    <a:lnTo>
                      <a:pt x="7527" y="70"/>
                    </a:lnTo>
                    <a:lnTo>
                      <a:pt x="7579" y="90"/>
                    </a:lnTo>
                    <a:lnTo>
                      <a:pt x="7630" y="113"/>
                    </a:lnTo>
                    <a:lnTo>
                      <a:pt x="7679" y="140"/>
                    </a:lnTo>
                    <a:lnTo>
                      <a:pt x="7727" y="167"/>
                    </a:lnTo>
                    <a:lnTo>
                      <a:pt x="7774" y="197"/>
                    </a:lnTo>
                    <a:lnTo>
                      <a:pt x="7819" y="228"/>
                    </a:lnTo>
                    <a:lnTo>
                      <a:pt x="7863" y="263"/>
                    </a:lnTo>
                    <a:lnTo>
                      <a:pt x="7904" y="299"/>
                    </a:lnTo>
                    <a:lnTo>
                      <a:pt x="7944" y="337"/>
                    </a:lnTo>
                    <a:lnTo>
                      <a:pt x="7981" y="377"/>
                    </a:lnTo>
                    <a:lnTo>
                      <a:pt x="8018" y="419"/>
                    </a:lnTo>
                    <a:lnTo>
                      <a:pt x="8052" y="462"/>
                    </a:lnTo>
                    <a:lnTo>
                      <a:pt x="8084" y="507"/>
                    </a:lnTo>
                    <a:lnTo>
                      <a:pt x="8114" y="553"/>
                    </a:lnTo>
                    <a:lnTo>
                      <a:pt x="8142" y="601"/>
                    </a:lnTo>
                    <a:lnTo>
                      <a:pt x="8167" y="650"/>
                    </a:lnTo>
                    <a:lnTo>
                      <a:pt x="8190" y="702"/>
                    </a:lnTo>
                    <a:lnTo>
                      <a:pt x="8211" y="754"/>
                    </a:lnTo>
                    <a:lnTo>
                      <a:pt x="8229" y="806"/>
                    </a:lnTo>
                    <a:lnTo>
                      <a:pt x="8245" y="861"/>
                    </a:lnTo>
                    <a:lnTo>
                      <a:pt x="8257" y="916"/>
                    </a:lnTo>
                    <a:lnTo>
                      <a:pt x="8268" y="973"/>
                    </a:lnTo>
                    <a:lnTo>
                      <a:pt x="8275" y="1030"/>
                    </a:lnTo>
                    <a:lnTo>
                      <a:pt x="8279" y="1088"/>
                    </a:lnTo>
                    <a:lnTo>
                      <a:pt x="8280" y="1146"/>
                    </a:lnTo>
                    <a:lnTo>
                      <a:pt x="8280" y="16727"/>
                    </a:lnTo>
                    <a:lnTo>
                      <a:pt x="8279" y="16786"/>
                    </a:lnTo>
                    <a:lnTo>
                      <a:pt x="8275" y="16844"/>
                    </a:lnTo>
                    <a:lnTo>
                      <a:pt x="8268" y="16901"/>
                    </a:lnTo>
                    <a:lnTo>
                      <a:pt x="8257" y="16957"/>
                    </a:lnTo>
                    <a:lnTo>
                      <a:pt x="8245" y="17013"/>
                    </a:lnTo>
                    <a:lnTo>
                      <a:pt x="8229" y="17066"/>
                    </a:lnTo>
                    <a:lnTo>
                      <a:pt x="8211" y="17120"/>
                    </a:lnTo>
                    <a:lnTo>
                      <a:pt x="8190" y="17172"/>
                    </a:lnTo>
                    <a:lnTo>
                      <a:pt x="8167" y="17222"/>
                    </a:lnTo>
                    <a:lnTo>
                      <a:pt x="8142" y="17273"/>
                    </a:lnTo>
                    <a:lnTo>
                      <a:pt x="8114" y="17320"/>
                    </a:lnTo>
                    <a:lnTo>
                      <a:pt x="8084" y="17366"/>
                    </a:lnTo>
                    <a:lnTo>
                      <a:pt x="8052" y="17412"/>
                    </a:lnTo>
                    <a:lnTo>
                      <a:pt x="8018" y="17455"/>
                    </a:lnTo>
                    <a:lnTo>
                      <a:pt x="7981" y="17496"/>
                    </a:lnTo>
                    <a:lnTo>
                      <a:pt x="7944" y="17536"/>
                    </a:lnTo>
                    <a:lnTo>
                      <a:pt x="7904" y="17575"/>
                    </a:lnTo>
                    <a:lnTo>
                      <a:pt x="7863" y="17610"/>
                    </a:lnTo>
                    <a:lnTo>
                      <a:pt x="7819" y="17644"/>
                    </a:lnTo>
                    <a:lnTo>
                      <a:pt x="7774" y="17676"/>
                    </a:lnTo>
                    <a:lnTo>
                      <a:pt x="7727" y="17707"/>
                    </a:lnTo>
                    <a:lnTo>
                      <a:pt x="7679" y="17734"/>
                    </a:lnTo>
                    <a:lnTo>
                      <a:pt x="7630" y="17759"/>
                    </a:lnTo>
                    <a:lnTo>
                      <a:pt x="7579" y="17782"/>
                    </a:lnTo>
                    <a:lnTo>
                      <a:pt x="7527" y="17803"/>
                    </a:lnTo>
                    <a:lnTo>
                      <a:pt x="7474" y="17821"/>
                    </a:lnTo>
                    <a:lnTo>
                      <a:pt x="7420" y="17837"/>
                    </a:lnTo>
                    <a:lnTo>
                      <a:pt x="7364" y="17849"/>
                    </a:lnTo>
                    <a:lnTo>
                      <a:pt x="7308" y="17860"/>
                    </a:lnTo>
                    <a:lnTo>
                      <a:pt x="7250" y="17868"/>
                    </a:lnTo>
                    <a:lnTo>
                      <a:pt x="7193" y="17871"/>
                    </a:lnTo>
                    <a:lnTo>
                      <a:pt x="7134" y="17873"/>
                    </a:lnTo>
                    <a:lnTo>
                      <a:pt x="1146" y="17873"/>
                    </a:lnTo>
                    <a:lnTo>
                      <a:pt x="1088" y="17871"/>
                    </a:lnTo>
                    <a:lnTo>
                      <a:pt x="1029" y="17868"/>
                    </a:lnTo>
                    <a:lnTo>
                      <a:pt x="972" y="17860"/>
                    </a:lnTo>
                    <a:lnTo>
                      <a:pt x="915" y="17849"/>
                    </a:lnTo>
                    <a:lnTo>
                      <a:pt x="861" y="17837"/>
                    </a:lnTo>
                    <a:lnTo>
                      <a:pt x="806" y="17821"/>
                    </a:lnTo>
                    <a:lnTo>
                      <a:pt x="752" y="17803"/>
                    </a:lnTo>
                    <a:lnTo>
                      <a:pt x="701" y="17782"/>
                    </a:lnTo>
                    <a:lnTo>
                      <a:pt x="650" y="17759"/>
                    </a:lnTo>
                    <a:lnTo>
                      <a:pt x="601" y="17734"/>
                    </a:lnTo>
                    <a:lnTo>
                      <a:pt x="553" y="17707"/>
                    </a:lnTo>
                    <a:lnTo>
                      <a:pt x="506" y="17676"/>
                    </a:lnTo>
                    <a:lnTo>
                      <a:pt x="461" y="17644"/>
                    </a:lnTo>
                    <a:lnTo>
                      <a:pt x="418" y="17610"/>
                    </a:lnTo>
                    <a:lnTo>
                      <a:pt x="376" y="17575"/>
                    </a:lnTo>
                    <a:lnTo>
                      <a:pt x="336" y="17536"/>
                    </a:lnTo>
                    <a:lnTo>
                      <a:pt x="298" y="17496"/>
                    </a:lnTo>
                    <a:lnTo>
                      <a:pt x="262" y="17455"/>
                    </a:lnTo>
                    <a:lnTo>
                      <a:pt x="228" y="17412"/>
                    </a:lnTo>
                    <a:lnTo>
                      <a:pt x="196" y="17366"/>
                    </a:lnTo>
                    <a:lnTo>
                      <a:pt x="166" y="17320"/>
                    </a:lnTo>
                    <a:lnTo>
                      <a:pt x="139" y="17273"/>
                    </a:lnTo>
                    <a:lnTo>
                      <a:pt x="112" y="17222"/>
                    </a:lnTo>
                    <a:lnTo>
                      <a:pt x="90" y="17172"/>
                    </a:lnTo>
                    <a:lnTo>
                      <a:pt x="69" y="17120"/>
                    </a:lnTo>
                    <a:lnTo>
                      <a:pt x="51" y="17066"/>
                    </a:lnTo>
                    <a:lnTo>
                      <a:pt x="36" y="17013"/>
                    </a:lnTo>
                    <a:lnTo>
                      <a:pt x="22" y="16957"/>
                    </a:lnTo>
                    <a:lnTo>
                      <a:pt x="13" y="16901"/>
                    </a:lnTo>
                    <a:lnTo>
                      <a:pt x="5" y="16844"/>
                    </a:lnTo>
                    <a:lnTo>
                      <a:pt x="1" y="16786"/>
                    </a:lnTo>
                    <a:lnTo>
                      <a:pt x="0" y="16727"/>
                    </a:lnTo>
                    <a:lnTo>
                      <a:pt x="0" y="1146"/>
                    </a:lnTo>
                    <a:lnTo>
                      <a:pt x="1" y="1088"/>
                    </a:lnTo>
                    <a:lnTo>
                      <a:pt x="5" y="1030"/>
                    </a:lnTo>
                    <a:lnTo>
                      <a:pt x="13" y="973"/>
                    </a:lnTo>
                    <a:lnTo>
                      <a:pt x="22" y="916"/>
                    </a:lnTo>
                    <a:lnTo>
                      <a:pt x="36" y="861"/>
                    </a:lnTo>
                    <a:lnTo>
                      <a:pt x="51" y="806"/>
                    </a:lnTo>
                    <a:lnTo>
                      <a:pt x="69" y="754"/>
                    </a:lnTo>
                    <a:lnTo>
                      <a:pt x="90" y="702"/>
                    </a:lnTo>
                    <a:lnTo>
                      <a:pt x="112" y="650"/>
                    </a:lnTo>
                    <a:lnTo>
                      <a:pt x="139" y="601"/>
                    </a:lnTo>
                    <a:lnTo>
                      <a:pt x="166" y="553"/>
                    </a:lnTo>
                    <a:lnTo>
                      <a:pt x="196" y="507"/>
                    </a:lnTo>
                    <a:lnTo>
                      <a:pt x="228" y="462"/>
                    </a:lnTo>
                    <a:lnTo>
                      <a:pt x="262" y="419"/>
                    </a:lnTo>
                    <a:lnTo>
                      <a:pt x="298" y="377"/>
                    </a:lnTo>
                    <a:lnTo>
                      <a:pt x="336" y="337"/>
                    </a:lnTo>
                    <a:lnTo>
                      <a:pt x="376" y="299"/>
                    </a:lnTo>
                    <a:lnTo>
                      <a:pt x="418" y="263"/>
                    </a:lnTo>
                    <a:lnTo>
                      <a:pt x="461" y="228"/>
                    </a:lnTo>
                    <a:lnTo>
                      <a:pt x="506" y="197"/>
                    </a:lnTo>
                    <a:lnTo>
                      <a:pt x="553" y="167"/>
                    </a:lnTo>
                    <a:lnTo>
                      <a:pt x="601" y="140"/>
                    </a:lnTo>
                    <a:lnTo>
                      <a:pt x="650" y="113"/>
                    </a:lnTo>
                    <a:lnTo>
                      <a:pt x="701" y="90"/>
                    </a:lnTo>
                    <a:lnTo>
                      <a:pt x="752" y="70"/>
                    </a:lnTo>
                    <a:lnTo>
                      <a:pt x="806" y="52"/>
                    </a:lnTo>
                    <a:lnTo>
                      <a:pt x="861" y="37"/>
                    </a:lnTo>
                    <a:lnTo>
                      <a:pt x="915" y="23"/>
                    </a:lnTo>
                    <a:lnTo>
                      <a:pt x="972" y="14"/>
                    </a:lnTo>
                    <a:lnTo>
                      <a:pt x="1029" y="6"/>
                    </a:lnTo>
                    <a:lnTo>
                      <a:pt x="1088" y="2"/>
                    </a:lnTo>
                    <a:lnTo>
                      <a:pt x="1146" y="0"/>
                    </a:lnTo>
                    <a:close/>
                  </a:path>
                </a:pathLst>
              </a:custGeom>
              <a:solidFill>
                <a:srgbClr val="999BA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6112345" y="1372472"/>
                <a:ext cx="2053399" cy="4469426"/>
              </a:xfrm>
              <a:custGeom>
                <a:avLst/>
                <a:gdLst>
                  <a:gd name="T0" fmla="*/ 7129 w 8158"/>
                  <a:gd name="T1" fmla="*/ 1 h 17752"/>
                  <a:gd name="T2" fmla="*/ 7291 w 8158"/>
                  <a:gd name="T3" fmla="*/ 22 h 17752"/>
                  <a:gd name="T4" fmla="*/ 7445 w 8158"/>
                  <a:gd name="T5" fmla="*/ 66 h 17752"/>
                  <a:gd name="T6" fmla="*/ 7589 w 8158"/>
                  <a:gd name="T7" fmla="*/ 131 h 17752"/>
                  <a:gd name="T8" fmla="*/ 7721 w 8158"/>
                  <a:gd name="T9" fmla="*/ 215 h 17752"/>
                  <a:gd name="T10" fmla="*/ 7839 w 8158"/>
                  <a:gd name="T11" fmla="*/ 318 h 17752"/>
                  <a:gd name="T12" fmla="*/ 7942 w 8158"/>
                  <a:gd name="T13" fmla="*/ 436 h 17752"/>
                  <a:gd name="T14" fmla="*/ 8026 w 8158"/>
                  <a:gd name="T15" fmla="*/ 568 h 17752"/>
                  <a:gd name="T16" fmla="*/ 8092 w 8158"/>
                  <a:gd name="T17" fmla="*/ 712 h 17752"/>
                  <a:gd name="T18" fmla="*/ 8136 w 8158"/>
                  <a:gd name="T19" fmla="*/ 866 h 17752"/>
                  <a:gd name="T20" fmla="*/ 8157 w 8158"/>
                  <a:gd name="T21" fmla="*/ 1028 h 17752"/>
                  <a:gd name="T22" fmla="*/ 8157 w 8158"/>
                  <a:gd name="T23" fmla="*/ 16724 h 17752"/>
                  <a:gd name="T24" fmla="*/ 8136 w 8158"/>
                  <a:gd name="T25" fmla="*/ 16886 h 17752"/>
                  <a:gd name="T26" fmla="*/ 8092 w 8158"/>
                  <a:gd name="T27" fmla="*/ 17039 h 17752"/>
                  <a:gd name="T28" fmla="*/ 8026 w 8158"/>
                  <a:gd name="T29" fmla="*/ 17183 h 17752"/>
                  <a:gd name="T30" fmla="*/ 7942 w 8158"/>
                  <a:gd name="T31" fmla="*/ 17315 h 17752"/>
                  <a:gd name="T32" fmla="*/ 7839 w 8158"/>
                  <a:gd name="T33" fmla="*/ 17434 h 17752"/>
                  <a:gd name="T34" fmla="*/ 7721 w 8158"/>
                  <a:gd name="T35" fmla="*/ 17535 h 17752"/>
                  <a:gd name="T36" fmla="*/ 7589 w 8158"/>
                  <a:gd name="T37" fmla="*/ 17621 h 17752"/>
                  <a:gd name="T38" fmla="*/ 7445 w 8158"/>
                  <a:gd name="T39" fmla="*/ 17686 h 17752"/>
                  <a:gd name="T40" fmla="*/ 7291 w 8158"/>
                  <a:gd name="T41" fmla="*/ 17730 h 17752"/>
                  <a:gd name="T42" fmla="*/ 7129 w 8158"/>
                  <a:gd name="T43" fmla="*/ 17751 h 17752"/>
                  <a:gd name="T44" fmla="*/ 1030 w 8158"/>
                  <a:gd name="T45" fmla="*/ 17751 h 17752"/>
                  <a:gd name="T46" fmla="*/ 867 w 8158"/>
                  <a:gd name="T47" fmla="*/ 17730 h 17752"/>
                  <a:gd name="T48" fmla="*/ 713 w 8158"/>
                  <a:gd name="T49" fmla="*/ 17686 h 17752"/>
                  <a:gd name="T50" fmla="*/ 569 w 8158"/>
                  <a:gd name="T51" fmla="*/ 17621 h 17752"/>
                  <a:gd name="T52" fmla="*/ 437 w 8158"/>
                  <a:gd name="T53" fmla="*/ 17535 h 17752"/>
                  <a:gd name="T54" fmla="*/ 319 w 8158"/>
                  <a:gd name="T55" fmla="*/ 17434 h 17752"/>
                  <a:gd name="T56" fmla="*/ 217 w 8158"/>
                  <a:gd name="T57" fmla="*/ 17315 h 17752"/>
                  <a:gd name="T58" fmla="*/ 131 w 8158"/>
                  <a:gd name="T59" fmla="*/ 17183 h 17752"/>
                  <a:gd name="T60" fmla="*/ 66 w 8158"/>
                  <a:gd name="T61" fmla="*/ 17039 h 17752"/>
                  <a:gd name="T62" fmla="*/ 22 w 8158"/>
                  <a:gd name="T63" fmla="*/ 16886 h 17752"/>
                  <a:gd name="T64" fmla="*/ 1 w 8158"/>
                  <a:gd name="T65" fmla="*/ 16724 h 17752"/>
                  <a:gd name="T66" fmla="*/ 1 w 8158"/>
                  <a:gd name="T67" fmla="*/ 1028 h 17752"/>
                  <a:gd name="T68" fmla="*/ 22 w 8158"/>
                  <a:gd name="T69" fmla="*/ 866 h 17752"/>
                  <a:gd name="T70" fmla="*/ 66 w 8158"/>
                  <a:gd name="T71" fmla="*/ 712 h 17752"/>
                  <a:gd name="T72" fmla="*/ 131 w 8158"/>
                  <a:gd name="T73" fmla="*/ 568 h 17752"/>
                  <a:gd name="T74" fmla="*/ 217 w 8158"/>
                  <a:gd name="T75" fmla="*/ 436 h 17752"/>
                  <a:gd name="T76" fmla="*/ 319 w 8158"/>
                  <a:gd name="T77" fmla="*/ 318 h 17752"/>
                  <a:gd name="T78" fmla="*/ 437 w 8158"/>
                  <a:gd name="T79" fmla="*/ 215 h 17752"/>
                  <a:gd name="T80" fmla="*/ 569 w 8158"/>
                  <a:gd name="T81" fmla="*/ 131 h 17752"/>
                  <a:gd name="T82" fmla="*/ 713 w 8158"/>
                  <a:gd name="T83" fmla="*/ 66 h 17752"/>
                  <a:gd name="T84" fmla="*/ 867 w 8158"/>
                  <a:gd name="T85" fmla="*/ 22 h 17752"/>
                  <a:gd name="T86" fmla="*/ 1030 w 8158"/>
                  <a:gd name="T87" fmla="*/ 1 h 17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58" h="17752">
                    <a:moveTo>
                      <a:pt x="1085" y="0"/>
                    </a:moveTo>
                    <a:lnTo>
                      <a:pt x="7073" y="0"/>
                    </a:lnTo>
                    <a:lnTo>
                      <a:pt x="7129" y="1"/>
                    </a:lnTo>
                    <a:lnTo>
                      <a:pt x="7184" y="4"/>
                    </a:lnTo>
                    <a:lnTo>
                      <a:pt x="7237" y="12"/>
                    </a:lnTo>
                    <a:lnTo>
                      <a:pt x="7291" y="22"/>
                    </a:lnTo>
                    <a:lnTo>
                      <a:pt x="7343" y="34"/>
                    </a:lnTo>
                    <a:lnTo>
                      <a:pt x="7395" y="49"/>
                    </a:lnTo>
                    <a:lnTo>
                      <a:pt x="7445" y="66"/>
                    </a:lnTo>
                    <a:lnTo>
                      <a:pt x="7494" y="85"/>
                    </a:lnTo>
                    <a:lnTo>
                      <a:pt x="7542" y="107"/>
                    </a:lnTo>
                    <a:lnTo>
                      <a:pt x="7589" y="131"/>
                    </a:lnTo>
                    <a:lnTo>
                      <a:pt x="7634" y="157"/>
                    </a:lnTo>
                    <a:lnTo>
                      <a:pt x="7679" y="186"/>
                    </a:lnTo>
                    <a:lnTo>
                      <a:pt x="7721" y="215"/>
                    </a:lnTo>
                    <a:lnTo>
                      <a:pt x="7762" y="247"/>
                    </a:lnTo>
                    <a:lnTo>
                      <a:pt x="7802" y="281"/>
                    </a:lnTo>
                    <a:lnTo>
                      <a:pt x="7839" y="318"/>
                    </a:lnTo>
                    <a:lnTo>
                      <a:pt x="7875" y="356"/>
                    </a:lnTo>
                    <a:lnTo>
                      <a:pt x="7909" y="395"/>
                    </a:lnTo>
                    <a:lnTo>
                      <a:pt x="7942" y="436"/>
                    </a:lnTo>
                    <a:lnTo>
                      <a:pt x="7972" y="479"/>
                    </a:lnTo>
                    <a:lnTo>
                      <a:pt x="8000" y="523"/>
                    </a:lnTo>
                    <a:lnTo>
                      <a:pt x="8026" y="568"/>
                    </a:lnTo>
                    <a:lnTo>
                      <a:pt x="8050" y="614"/>
                    </a:lnTo>
                    <a:lnTo>
                      <a:pt x="8072" y="662"/>
                    </a:lnTo>
                    <a:lnTo>
                      <a:pt x="8092" y="712"/>
                    </a:lnTo>
                    <a:lnTo>
                      <a:pt x="8109" y="763"/>
                    </a:lnTo>
                    <a:lnTo>
                      <a:pt x="8123" y="814"/>
                    </a:lnTo>
                    <a:lnTo>
                      <a:pt x="8136" y="866"/>
                    </a:lnTo>
                    <a:lnTo>
                      <a:pt x="8145" y="919"/>
                    </a:lnTo>
                    <a:lnTo>
                      <a:pt x="8152" y="973"/>
                    </a:lnTo>
                    <a:lnTo>
                      <a:pt x="8157" y="1028"/>
                    </a:lnTo>
                    <a:lnTo>
                      <a:pt x="8158" y="1084"/>
                    </a:lnTo>
                    <a:lnTo>
                      <a:pt x="8158" y="16668"/>
                    </a:lnTo>
                    <a:lnTo>
                      <a:pt x="8157" y="16724"/>
                    </a:lnTo>
                    <a:lnTo>
                      <a:pt x="8152" y="16778"/>
                    </a:lnTo>
                    <a:lnTo>
                      <a:pt x="8145" y="16832"/>
                    </a:lnTo>
                    <a:lnTo>
                      <a:pt x="8136" y="16886"/>
                    </a:lnTo>
                    <a:lnTo>
                      <a:pt x="8123" y="16938"/>
                    </a:lnTo>
                    <a:lnTo>
                      <a:pt x="8109" y="16989"/>
                    </a:lnTo>
                    <a:lnTo>
                      <a:pt x="8092" y="17039"/>
                    </a:lnTo>
                    <a:lnTo>
                      <a:pt x="8072" y="17088"/>
                    </a:lnTo>
                    <a:lnTo>
                      <a:pt x="8050" y="17136"/>
                    </a:lnTo>
                    <a:lnTo>
                      <a:pt x="8026" y="17183"/>
                    </a:lnTo>
                    <a:lnTo>
                      <a:pt x="8000" y="17229"/>
                    </a:lnTo>
                    <a:lnTo>
                      <a:pt x="7972" y="17273"/>
                    </a:lnTo>
                    <a:lnTo>
                      <a:pt x="7942" y="17315"/>
                    </a:lnTo>
                    <a:lnTo>
                      <a:pt x="7909" y="17356"/>
                    </a:lnTo>
                    <a:lnTo>
                      <a:pt x="7875" y="17396"/>
                    </a:lnTo>
                    <a:lnTo>
                      <a:pt x="7839" y="17434"/>
                    </a:lnTo>
                    <a:lnTo>
                      <a:pt x="7802" y="17469"/>
                    </a:lnTo>
                    <a:lnTo>
                      <a:pt x="7762" y="17503"/>
                    </a:lnTo>
                    <a:lnTo>
                      <a:pt x="7721" y="17535"/>
                    </a:lnTo>
                    <a:lnTo>
                      <a:pt x="7679" y="17566"/>
                    </a:lnTo>
                    <a:lnTo>
                      <a:pt x="7634" y="17595"/>
                    </a:lnTo>
                    <a:lnTo>
                      <a:pt x="7589" y="17621"/>
                    </a:lnTo>
                    <a:lnTo>
                      <a:pt x="7542" y="17645"/>
                    </a:lnTo>
                    <a:lnTo>
                      <a:pt x="7494" y="17666"/>
                    </a:lnTo>
                    <a:lnTo>
                      <a:pt x="7445" y="17686"/>
                    </a:lnTo>
                    <a:lnTo>
                      <a:pt x="7395" y="17703"/>
                    </a:lnTo>
                    <a:lnTo>
                      <a:pt x="7343" y="17718"/>
                    </a:lnTo>
                    <a:lnTo>
                      <a:pt x="7291" y="17730"/>
                    </a:lnTo>
                    <a:lnTo>
                      <a:pt x="7237" y="17739"/>
                    </a:lnTo>
                    <a:lnTo>
                      <a:pt x="7184" y="17746"/>
                    </a:lnTo>
                    <a:lnTo>
                      <a:pt x="7129" y="17751"/>
                    </a:lnTo>
                    <a:lnTo>
                      <a:pt x="7073" y="17752"/>
                    </a:lnTo>
                    <a:lnTo>
                      <a:pt x="1085" y="17752"/>
                    </a:lnTo>
                    <a:lnTo>
                      <a:pt x="1030" y="17751"/>
                    </a:lnTo>
                    <a:lnTo>
                      <a:pt x="974" y="17746"/>
                    </a:lnTo>
                    <a:lnTo>
                      <a:pt x="921" y="17739"/>
                    </a:lnTo>
                    <a:lnTo>
                      <a:pt x="867" y="17730"/>
                    </a:lnTo>
                    <a:lnTo>
                      <a:pt x="815" y="17718"/>
                    </a:lnTo>
                    <a:lnTo>
                      <a:pt x="763" y="17703"/>
                    </a:lnTo>
                    <a:lnTo>
                      <a:pt x="713" y="17686"/>
                    </a:lnTo>
                    <a:lnTo>
                      <a:pt x="664" y="17666"/>
                    </a:lnTo>
                    <a:lnTo>
                      <a:pt x="616" y="17645"/>
                    </a:lnTo>
                    <a:lnTo>
                      <a:pt x="569" y="17621"/>
                    </a:lnTo>
                    <a:lnTo>
                      <a:pt x="524" y="17595"/>
                    </a:lnTo>
                    <a:lnTo>
                      <a:pt x="479" y="17566"/>
                    </a:lnTo>
                    <a:lnTo>
                      <a:pt x="437" y="17535"/>
                    </a:lnTo>
                    <a:lnTo>
                      <a:pt x="396" y="17503"/>
                    </a:lnTo>
                    <a:lnTo>
                      <a:pt x="357" y="17469"/>
                    </a:lnTo>
                    <a:lnTo>
                      <a:pt x="319" y="17434"/>
                    </a:lnTo>
                    <a:lnTo>
                      <a:pt x="283" y="17396"/>
                    </a:lnTo>
                    <a:lnTo>
                      <a:pt x="249" y="17356"/>
                    </a:lnTo>
                    <a:lnTo>
                      <a:pt x="217" y="17315"/>
                    </a:lnTo>
                    <a:lnTo>
                      <a:pt x="186" y="17273"/>
                    </a:lnTo>
                    <a:lnTo>
                      <a:pt x="158" y="17229"/>
                    </a:lnTo>
                    <a:lnTo>
                      <a:pt x="131" y="17183"/>
                    </a:lnTo>
                    <a:lnTo>
                      <a:pt x="107" y="17136"/>
                    </a:lnTo>
                    <a:lnTo>
                      <a:pt x="86" y="17088"/>
                    </a:lnTo>
                    <a:lnTo>
                      <a:pt x="66" y="17039"/>
                    </a:lnTo>
                    <a:lnTo>
                      <a:pt x="49" y="16989"/>
                    </a:lnTo>
                    <a:lnTo>
                      <a:pt x="34" y="16938"/>
                    </a:lnTo>
                    <a:lnTo>
                      <a:pt x="22" y="16886"/>
                    </a:lnTo>
                    <a:lnTo>
                      <a:pt x="13" y="16832"/>
                    </a:lnTo>
                    <a:lnTo>
                      <a:pt x="6" y="16778"/>
                    </a:lnTo>
                    <a:lnTo>
                      <a:pt x="1" y="16724"/>
                    </a:lnTo>
                    <a:lnTo>
                      <a:pt x="0" y="16668"/>
                    </a:lnTo>
                    <a:lnTo>
                      <a:pt x="0" y="1084"/>
                    </a:lnTo>
                    <a:lnTo>
                      <a:pt x="1" y="1028"/>
                    </a:lnTo>
                    <a:lnTo>
                      <a:pt x="6" y="973"/>
                    </a:lnTo>
                    <a:lnTo>
                      <a:pt x="13" y="919"/>
                    </a:lnTo>
                    <a:lnTo>
                      <a:pt x="22" y="866"/>
                    </a:lnTo>
                    <a:lnTo>
                      <a:pt x="34" y="814"/>
                    </a:lnTo>
                    <a:lnTo>
                      <a:pt x="49" y="763"/>
                    </a:lnTo>
                    <a:lnTo>
                      <a:pt x="66" y="712"/>
                    </a:lnTo>
                    <a:lnTo>
                      <a:pt x="86" y="662"/>
                    </a:lnTo>
                    <a:lnTo>
                      <a:pt x="107" y="614"/>
                    </a:lnTo>
                    <a:lnTo>
                      <a:pt x="131" y="568"/>
                    </a:lnTo>
                    <a:lnTo>
                      <a:pt x="158" y="523"/>
                    </a:lnTo>
                    <a:lnTo>
                      <a:pt x="186" y="479"/>
                    </a:lnTo>
                    <a:lnTo>
                      <a:pt x="217" y="436"/>
                    </a:lnTo>
                    <a:lnTo>
                      <a:pt x="249" y="395"/>
                    </a:lnTo>
                    <a:lnTo>
                      <a:pt x="283" y="356"/>
                    </a:lnTo>
                    <a:lnTo>
                      <a:pt x="319" y="318"/>
                    </a:lnTo>
                    <a:lnTo>
                      <a:pt x="357" y="281"/>
                    </a:lnTo>
                    <a:lnTo>
                      <a:pt x="396" y="247"/>
                    </a:lnTo>
                    <a:lnTo>
                      <a:pt x="437" y="215"/>
                    </a:lnTo>
                    <a:lnTo>
                      <a:pt x="479" y="186"/>
                    </a:lnTo>
                    <a:lnTo>
                      <a:pt x="524" y="157"/>
                    </a:lnTo>
                    <a:lnTo>
                      <a:pt x="569" y="131"/>
                    </a:lnTo>
                    <a:lnTo>
                      <a:pt x="616" y="107"/>
                    </a:lnTo>
                    <a:lnTo>
                      <a:pt x="664" y="85"/>
                    </a:lnTo>
                    <a:lnTo>
                      <a:pt x="713" y="66"/>
                    </a:lnTo>
                    <a:lnTo>
                      <a:pt x="763" y="49"/>
                    </a:lnTo>
                    <a:lnTo>
                      <a:pt x="815" y="34"/>
                    </a:lnTo>
                    <a:lnTo>
                      <a:pt x="867" y="22"/>
                    </a:lnTo>
                    <a:lnTo>
                      <a:pt x="921" y="12"/>
                    </a:lnTo>
                    <a:lnTo>
                      <a:pt x="974" y="4"/>
                    </a:lnTo>
                    <a:lnTo>
                      <a:pt x="1030" y="1"/>
                    </a:lnTo>
                    <a:lnTo>
                      <a:pt x="108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6198472" y="1949660"/>
                <a:ext cx="1890214" cy="3330161"/>
              </a:xfrm>
              <a:custGeom>
                <a:avLst/>
                <a:gdLst>
                  <a:gd name="T0" fmla="*/ 60 w 7504"/>
                  <a:gd name="T1" fmla="*/ 0 h 13222"/>
                  <a:gd name="T2" fmla="*/ 7444 w 7504"/>
                  <a:gd name="T3" fmla="*/ 0 h 13222"/>
                  <a:gd name="T4" fmla="*/ 7451 w 7504"/>
                  <a:gd name="T5" fmla="*/ 0 h 13222"/>
                  <a:gd name="T6" fmla="*/ 7457 w 7504"/>
                  <a:gd name="T7" fmla="*/ 1 h 13222"/>
                  <a:gd name="T8" fmla="*/ 7462 w 7504"/>
                  <a:gd name="T9" fmla="*/ 2 h 13222"/>
                  <a:gd name="T10" fmla="*/ 7468 w 7504"/>
                  <a:gd name="T11" fmla="*/ 5 h 13222"/>
                  <a:gd name="T12" fmla="*/ 7478 w 7504"/>
                  <a:gd name="T13" fmla="*/ 10 h 13222"/>
                  <a:gd name="T14" fmla="*/ 7486 w 7504"/>
                  <a:gd name="T15" fmla="*/ 17 h 13222"/>
                  <a:gd name="T16" fmla="*/ 7494 w 7504"/>
                  <a:gd name="T17" fmla="*/ 26 h 13222"/>
                  <a:gd name="T18" fmla="*/ 7500 w 7504"/>
                  <a:gd name="T19" fmla="*/ 36 h 13222"/>
                  <a:gd name="T20" fmla="*/ 7501 w 7504"/>
                  <a:gd name="T21" fmla="*/ 42 h 13222"/>
                  <a:gd name="T22" fmla="*/ 7503 w 7504"/>
                  <a:gd name="T23" fmla="*/ 48 h 13222"/>
                  <a:gd name="T24" fmla="*/ 7504 w 7504"/>
                  <a:gd name="T25" fmla="*/ 54 h 13222"/>
                  <a:gd name="T26" fmla="*/ 7504 w 7504"/>
                  <a:gd name="T27" fmla="*/ 59 h 13222"/>
                  <a:gd name="T28" fmla="*/ 7504 w 7504"/>
                  <a:gd name="T29" fmla="*/ 13161 h 13222"/>
                  <a:gd name="T30" fmla="*/ 7504 w 7504"/>
                  <a:gd name="T31" fmla="*/ 13167 h 13222"/>
                  <a:gd name="T32" fmla="*/ 7503 w 7504"/>
                  <a:gd name="T33" fmla="*/ 13174 h 13222"/>
                  <a:gd name="T34" fmla="*/ 7501 w 7504"/>
                  <a:gd name="T35" fmla="*/ 13179 h 13222"/>
                  <a:gd name="T36" fmla="*/ 7500 w 7504"/>
                  <a:gd name="T37" fmla="*/ 13185 h 13222"/>
                  <a:gd name="T38" fmla="*/ 7494 w 7504"/>
                  <a:gd name="T39" fmla="*/ 13195 h 13222"/>
                  <a:gd name="T40" fmla="*/ 7486 w 7504"/>
                  <a:gd name="T41" fmla="*/ 13203 h 13222"/>
                  <a:gd name="T42" fmla="*/ 7478 w 7504"/>
                  <a:gd name="T43" fmla="*/ 13211 h 13222"/>
                  <a:gd name="T44" fmla="*/ 7468 w 7504"/>
                  <a:gd name="T45" fmla="*/ 13217 h 13222"/>
                  <a:gd name="T46" fmla="*/ 7462 w 7504"/>
                  <a:gd name="T47" fmla="*/ 13218 h 13222"/>
                  <a:gd name="T48" fmla="*/ 7457 w 7504"/>
                  <a:gd name="T49" fmla="*/ 13221 h 13222"/>
                  <a:gd name="T50" fmla="*/ 7451 w 7504"/>
                  <a:gd name="T51" fmla="*/ 13222 h 13222"/>
                  <a:gd name="T52" fmla="*/ 7444 w 7504"/>
                  <a:gd name="T53" fmla="*/ 13222 h 13222"/>
                  <a:gd name="T54" fmla="*/ 60 w 7504"/>
                  <a:gd name="T55" fmla="*/ 13222 h 13222"/>
                  <a:gd name="T56" fmla="*/ 54 w 7504"/>
                  <a:gd name="T57" fmla="*/ 13222 h 13222"/>
                  <a:gd name="T58" fmla="*/ 48 w 7504"/>
                  <a:gd name="T59" fmla="*/ 13221 h 13222"/>
                  <a:gd name="T60" fmla="*/ 43 w 7504"/>
                  <a:gd name="T61" fmla="*/ 13218 h 13222"/>
                  <a:gd name="T62" fmla="*/ 37 w 7504"/>
                  <a:gd name="T63" fmla="*/ 13217 h 13222"/>
                  <a:gd name="T64" fmla="*/ 27 w 7504"/>
                  <a:gd name="T65" fmla="*/ 13211 h 13222"/>
                  <a:gd name="T66" fmla="*/ 18 w 7504"/>
                  <a:gd name="T67" fmla="*/ 13203 h 13222"/>
                  <a:gd name="T68" fmla="*/ 11 w 7504"/>
                  <a:gd name="T69" fmla="*/ 13195 h 13222"/>
                  <a:gd name="T70" fmla="*/ 5 w 7504"/>
                  <a:gd name="T71" fmla="*/ 13185 h 13222"/>
                  <a:gd name="T72" fmla="*/ 3 w 7504"/>
                  <a:gd name="T73" fmla="*/ 13179 h 13222"/>
                  <a:gd name="T74" fmla="*/ 2 w 7504"/>
                  <a:gd name="T75" fmla="*/ 13174 h 13222"/>
                  <a:gd name="T76" fmla="*/ 0 w 7504"/>
                  <a:gd name="T77" fmla="*/ 13167 h 13222"/>
                  <a:gd name="T78" fmla="*/ 0 w 7504"/>
                  <a:gd name="T79" fmla="*/ 13161 h 13222"/>
                  <a:gd name="T80" fmla="*/ 0 w 7504"/>
                  <a:gd name="T81" fmla="*/ 59 h 13222"/>
                  <a:gd name="T82" fmla="*/ 0 w 7504"/>
                  <a:gd name="T83" fmla="*/ 54 h 13222"/>
                  <a:gd name="T84" fmla="*/ 2 w 7504"/>
                  <a:gd name="T85" fmla="*/ 48 h 13222"/>
                  <a:gd name="T86" fmla="*/ 3 w 7504"/>
                  <a:gd name="T87" fmla="*/ 42 h 13222"/>
                  <a:gd name="T88" fmla="*/ 5 w 7504"/>
                  <a:gd name="T89" fmla="*/ 36 h 13222"/>
                  <a:gd name="T90" fmla="*/ 11 w 7504"/>
                  <a:gd name="T91" fmla="*/ 26 h 13222"/>
                  <a:gd name="T92" fmla="*/ 18 w 7504"/>
                  <a:gd name="T93" fmla="*/ 17 h 13222"/>
                  <a:gd name="T94" fmla="*/ 27 w 7504"/>
                  <a:gd name="T95" fmla="*/ 10 h 13222"/>
                  <a:gd name="T96" fmla="*/ 37 w 7504"/>
                  <a:gd name="T97" fmla="*/ 5 h 13222"/>
                  <a:gd name="T98" fmla="*/ 43 w 7504"/>
                  <a:gd name="T99" fmla="*/ 2 h 13222"/>
                  <a:gd name="T100" fmla="*/ 48 w 7504"/>
                  <a:gd name="T101" fmla="*/ 1 h 13222"/>
                  <a:gd name="T102" fmla="*/ 54 w 7504"/>
                  <a:gd name="T103" fmla="*/ 0 h 13222"/>
                  <a:gd name="T104" fmla="*/ 60 w 7504"/>
                  <a:gd name="T105" fmla="*/ 0 h 13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504" h="13222">
                    <a:moveTo>
                      <a:pt x="60" y="0"/>
                    </a:moveTo>
                    <a:lnTo>
                      <a:pt x="7444" y="0"/>
                    </a:lnTo>
                    <a:lnTo>
                      <a:pt x="7451" y="0"/>
                    </a:lnTo>
                    <a:lnTo>
                      <a:pt x="7457" y="1"/>
                    </a:lnTo>
                    <a:lnTo>
                      <a:pt x="7462" y="2"/>
                    </a:lnTo>
                    <a:lnTo>
                      <a:pt x="7468" y="5"/>
                    </a:lnTo>
                    <a:lnTo>
                      <a:pt x="7478" y="10"/>
                    </a:lnTo>
                    <a:lnTo>
                      <a:pt x="7486" y="17"/>
                    </a:lnTo>
                    <a:lnTo>
                      <a:pt x="7494" y="26"/>
                    </a:lnTo>
                    <a:lnTo>
                      <a:pt x="7500" y="36"/>
                    </a:lnTo>
                    <a:lnTo>
                      <a:pt x="7501" y="42"/>
                    </a:lnTo>
                    <a:lnTo>
                      <a:pt x="7503" y="48"/>
                    </a:lnTo>
                    <a:lnTo>
                      <a:pt x="7504" y="54"/>
                    </a:lnTo>
                    <a:lnTo>
                      <a:pt x="7504" y="59"/>
                    </a:lnTo>
                    <a:lnTo>
                      <a:pt x="7504" y="13161"/>
                    </a:lnTo>
                    <a:lnTo>
                      <a:pt x="7504" y="13167"/>
                    </a:lnTo>
                    <a:lnTo>
                      <a:pt x="7503" y="13174"/>
                    </a:lnTo>
                    <a:lnTo>
                      <a:pt x="7501" y="13179"/>
                    </a:lnTo>
                    <a:lnTo>
                      <a:pt x="7500" y="13185"/>
                    </a:lnTo>
                    <a:lnTo>
                      <a:pt x="7494" y="13195"/>
                    </a:lnTo>
                    <a:lnTo>
                      <a:pt x="7486" y="13203"/>
                    </a:lnTo>
                    <a:lnTo>
                      <a:pt x="7478" y="13211"/>
                    </a:lnTo>
                    <a:lnTo>
                      <a:pt x="7468" y="13217"/>
                    </a:lnTo>
                    <a:lnTo>
                      <a:pt x="7462" y="13218"/>
                    </a:lnTo>
                    <a:lnTo>
                      <a:pt x="7457" y="13221"/>
                    </a:lnTo>
                    <a:lnTo>
                      <a:pt x="7451" y="13222"/>
                    </a:lnTo>
                    <a:lnTo>
                      <a:pt x="7444" y="13222"/>
                    </a:lnTo>
                    <a:lnTo>
                      <a:pt x="60" y="13222"/>
                    </a:lnTo>
                    <a:lnTo>
                      <a:pt x="54" y="13222"/>
                    </a:lnTo>
                    <a:lnTo>
                      <a:pt x="48" y="13221"/>
                    </a:lnTo>
                    <a:lnTo>
                      <a:pt x="43" y="13218"/>
                    </a:lnTo>
                    <a:lnTo>
                      <a:pt x="37" y="13217"/>
                    </a:lnTo>
                    <a:lnTo>
                      <a:pt x="27" y="13211"/>
                    </a:lnTo>
                    <a:lnTo>
                      <a:pt x="18" y="13203"/>
                    </a:lnTo>
                    <a:lnTo>
                      <a:pt x="11" y="13195"/>
                    </a:lnTo>
                    <a:lnTo>
                      <a:pt x="5" y="13185"/>
                    </a:lnTo>
                    <a:lnTo>
                      <a:pt x="3" y="13179"/>
                    </a:lnTo>
                    <a:lnTo>
                      <a:pt x="2" y="13174"/>
                    </a:lnTo>
                    <a:lnTo>
                      <a:pt x="0" y="13167"/>
                    </a:lnTo>
                    <a:lnTo>
                      <a:pt x="0" y="13161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3" y="42"/>
                    </a:lnTo>
                    <a:lnTo>
                      <a:pt x="5" y="36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8" y="1"/>
                    </a:lnTo>
                    <a:lnTo>
                      <a:pt x="54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6224158" y="1976857"/>
                <a:ext cx="1837330" cy="32757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224158" y="1976855"/>
                <a:ext cx="1837330" cy="120877"/>
                <a:chOff x="2252642" y="846142"/>
                <a:chExt cx="1930382" cy="127001"/>
              </a:xfrm>
            </p:grpSpPr>
            <p:sp>
              <p:nvSpPr>
                <p:cNvPr id="36" name="Rectangle 20"/>
                <p:cNvSpPr>
                  <a:spLocks noChangeArrowheads="1"/>
                </p:cNvSpPr>
                <p:nvPr/>
              </p:nvSpPr>
              <p:spPr bwMode="auto">
                <a:xfrm>
                  <a:off x="2252642" y="846142"/>
                  <a:ext cx="1930382" cy="127001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1"/>
                <p:cNvSpPr>
                  <a:spLocks noChangeArrowheads="1"/>
                </p:cNvSpPr>
                <p:nvPr/>
              </p:nvSpPr>
              <p:spPr bwMode="auto">
                <a:xfrm>
                  <a:off x="2278042" y="912817"/>
                  <a:ext cx="19050" cy="25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01854" y="908054"/>
                  <a:ext cx="19050" cy="301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23"/>
                <p:cNvSpPr>
                  <a:spLocks noChangeArrowheads="1"/>
                </p:cNvSpPr>
                <p:nvPr/>
              </p:nvSpPr>
              <p:spPr bwMode="auto">
                <a:xfrm>
                  <a:off x="2327254" y="898529"/>
                  <a:ext cx="17463" cy="396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351066" y="890592"/>
                  <a:ext cx="17463" cy="47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25"/>
                <p:cNvSpPr>
                  <a:spLocks noChangeArrowheads="1"/>
                </p:cNvSpPr>
                <p:nvPr/>
              </p:nvSpPr>
              <p:spPr bwMode="auto">
                <a:xfrm>
                  <a:off x="2374878" y="877891"/>
                  <a:ext cx="17463" cy="60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2432028" y="873129"/>
                  <a:ext cx="96837" cy="34925"/>
                </a:xfrm>
                <a:custGeom>
                  <a:avLst/>
                  <a:gdLst>
                    <a:gd name="T0" fmla="*/ 195 w 362"/>
                    <a:gd name="T1" fmla="*/ 0 h 133"/>
                    <a:gd name="T2" fmla="*/ 222 w 362"/>
                    <a:gd name="T3" fmla="*/ 3 h 133"/>
                    <a:gd name="T4" fmla="*/ 248 w 362"/>
                    <a:gd name="T5" fmla="*/ 10 h 133"/>
                    <a:gd name="T6" fmla="*/ 274 w 362"/>
                    <a:gd name="T7" fmla="*/ 19 h 133"/>
                    <a:gd name="T8" fmla="*/ 296 w 362"/>
                    <a:gd name="T9" fmla="*/ 31 h 133"/>
                    <a:gd name="T10" fmla="*/ 318 w 362"/>
                    <a:gd name="T11" fmla="*/ 46 h 133"/>
                    <a:gd name="T12" fmla="*/ 337 w 362"/>
                    <a:gd name="T13" fmla="*/ 63 h 133"/>
                    <a:gd name="T14" fmla="*/ 356 w 362"/>
                    <a:gd name="T15" fmla="*/ 83 h 133"/>
                    <a:gd name="T16" fmla="*/ 321 w 362"/>
                    <a:gd name="T17" fmla="*/ 133 h 133"/>
                    <a:gd name="T18" fmla="*/ 309 w 362"/>
                    <a:gd name="T19" fmla="*/ 116 h 133"/>
                    <a:gd name="T20" fmla="*/ 295 w 362"/>
                    <a:gd name="T21" fmla="*/ 101 h 133"/>
                    <a:gd name="T22" fmla="*/ 279 w 362"/>
                    <a:gd name="T23" fmla="*/ 87 h 133"/>
                    <a:gd name="T24" fmla="*/ 262 w 362"/>
                    <a:gd name="T25" fmla="*/ 77 h 133"/>
                    <a:gd name="T26" fmla="*/ 244 w 362"/>
                    <a:gd name="T27" fmla="*/ 68 h 133"/>
                    <a:gd name="T28" fmla="*/ 223 w 362"/>
                    <a:gd name="T29" fmla="*/ 61 h 133"/>
                    <a:gd name="T30" fmla="*/ 203 w 362"/>
                    <a:gd name="T31" fmla="*/ 57 h 133"/>
                    <a:gd name="T32" fmla="*/ 181 w 362"/>
                    <a:gd name="T33" fmla="*/ 55 h 133"/>
                    <a:gd name="T34" fmla="*/ 159 w 362"/>
                    <a:gd name="T35" fmla="*/ 57 h 133"/>
                    <a:gd name="T36" fmla="*/ 139 w 362"/>
                    <a:gd name="T37" fmla="*/ 61 h 133"/>
                    <a:gd name="T38" fmla="*/ 118 w 362"/>
                    <a:gd name="T39" fmla="*/ 68 h 133"/>
                    <a:gd name="T40" fmla="*/ 100 w 362"/>
                    <a:gd name="T41" fmla="*/ 77 h 133"/>
                    <a:gd name="T42" fmla="*/ 83 w 362"/>
                    <a:gd name="T43" fmla="*/ 87 h 133"/>
                    <a:gd name="T44" fmla="*/ 67 w 362"/>
                    <a:gd name="T45" fmla="*/ 101 h 133"/>
                    <a:gd name="T46" fmla="*/ 53 w 362"/>
                    <a:gd name="T47" fmla="*/ 116 h 133"/>
                    <a:gd name="T48" fmla="*/ 41 w 362"/>
                    <a:gd name="T49" fmla="*/ 133 h 133"/>
                    <a:gd name="T50" fmla="*/ 7 w 362"/>
                    <a:gd name="T51" fmla="*/ 83 h 133"/>
                    <a:gd name="T52" fmla="*/ 25 w 362"/>
                    <a:gd name="T53" fmla="*/ 63 h 133"/>
                    <a:gd name="T54" fmla="*/ 44 w 362"/>
                    <a:gd name="T55" fmla="*/ 46 h 133"/>
                    <a:gd name="T56" fmla="*/ 66 w 362"/>
                    <a:gd name="T57" fmla="*/ 31 h 133"/>
                    <a:gd name="T58" fmla="*/ 89 w 362"/>
                    <a:gd name="T59" fmla="*/ 19 h 133"/>
                    <a:gd name="T60" fmla="*/ 114 w 362"/>
                    <a:gd name="T61" fmla="*/ 10 h 133"/>
                    <a:gd name="T62" fmla="*/ 140 w 362"/>
                    <a:gd name="T63" fmla="*/ 3 h 133"/>
                    <a:gd name="T64" fmla="*/ 167 w 362"/>
                    <a:gd name="T6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2" h="133">
                      <a:moveTo>
                        <a:pt x="181" y="0"/>
                      </a:moveTo>
                      <a:lnTo>
                        <a:pt x="195" y="0"/>
                      </a:lnTo>
                      <a:lnTo>
                        <a:pt x="208" y="1"/>
                      </a:lnTo>
                      <a:lnTo>
                        <a:pt x="222" y="3"/>
                      </a:lnTo>
                      <a:lnTo>
                        <a:pt x="236" y="5"/>
                      </a:lnTo>
                      <a:lnTo>
                        <a:pt x="248" y="10"/>
                      </a:lnTo>
                      <a:lnTo>
                        <a:pt x="261" y="14"/>
                      </a:lnTo>
                      <a:lnTo>
                        <a:pt x="274" y="19"/>
                      </a:lnTo>
                      <a:lnTo>
                        <a:pt x="285" y="25"/>
                      </a:lnTo>
                      <a:lnTo>
                        <a:pt x="296" y="31"/>
                      </a:lnTo>
                      <a:lnTo>
                        <a:pt x="308" y="38"/>
                      </a:lnTo>
                      <a:lnTo>
                        <a:pt x="318" y="46"/>
                      </a:lnTo>
                      <a:lnTo>
                        <a:pt x="328" y="54"/>
                      </a:lnTo>
                      <a:lnTo>
                        <a:pt x="337" y="63"/>
                      </a:lnTo>
                      <a:lnTo>
                        <a:pt x="346" y="73"/>
                      </a:lnTo>
                      <a:lnTo>
                        <a:pt x="356" y="83"/>
                      </a:lnTo>
                      <a:lnTo>
                        <a:pt x="362" y="93"/>
                      </a:lnTo>
                      <a:lnTo>
                        <a:pt x="321" y="133"/>
                      </a:lnTo>
                      <a:lnTo>
                        <a:pt x="316" y="124"/>
                      </a:lnTo>
                      <a:lnTo>
                        <a:pt x="309" y="116"/>
                      </a:lnTo>
                      <a:lnTo>
                        <a:pt x="302" y="108"/>
                      </a:lnTo>
                      <a:lnTo>
                        <a:pt x="295" y="101"/>
                      </a:lnTo>
                      <a:lnTo>
                        <a:pt x="287" y="94"/>
                      </a:lnTo>
                      <a:lnTo>
                        <a:pt x="279" y="87"/>
                      </a:lnTo>
                      <a:lnTo>
                        <a:pt x="271" y="82"/>
                      </a:lnTo>
                      <a:lnTo>
                        <a:pt x="262" y="77"/>
                      </a:lnTo>
                      <a:lnTo>
                        <a:pt x="253" y="71"/>
                      </a:lnTo>
                      <a:lnTo>
                        <a:pt x="244" y="68"/>
                      </a:lnTo>
                      <a:lnTo>
                        <a:pt x="234" y="65"/>
                      </a:lnTo>
                      <a:lnTo>
                        <a:pt x="223" y="61"/>
                      </a:lnTo>
                      <a:lnTo>
                        <a:pt x="213" y="59"/>
                      </a:lnTo>
                      <a:lnTo>
                        <a:pt x="203" y="57"/>
                      </a:lnTo>
                      <a:lnTo>
                        <a:pt x="193" y="55"/>
                      </a:lnTo>
                      <a:lnTo>
                        <a:pt x="181" y="55"/>
                      </a:lnTo>
                      <a:lnTo>
                        <a:pt x="170" y="55"/>
                      </a:lnTo>
                      <a:lnTo>
                        <a:pt x="159" y="57"/>
                      </a:lnTo>
                      <a:lnTo>
                        <a:pt x="149" y="59"/>
                      </a:lnTo>
                      <a:lnTo>
                        <a:pt x="139" y="61"/>
                      </a:lnTo>
                      <a:lnTo>
                        <a:pt x="129" y="65"/>
                      </a:lnTo>
                      <a:lnTo>
                        <a:pt x="118" y="68"/>
                      </a:lnTo>
                      <a:lnTo>
                        <a:pt x="109" y="71"/>
                      </a:lnTo>
                      <a:lnTo>
                        <a:pt x="100" y="77"/>
                      </a:lnTo>
                      <a:lnTo>
                        <a:pt x="91" y="82"/>
                      </a:lnTo>
                      <a:lnTo>
                        <a:pt x="83" y="87"/>
                      </a:lnTo>
                      <a:lnTo>
                        <a:pt x="75" y="94"/>
                      </a:lnTo>
                      <a:lnTo>
                        <a:pt x="67" y="101"/>
                      </a:lnTo>
                      <a:lnTo>
                        <a:pt x="60" y="108"/>
                      </a:lnTo>
                      <a:lnTo>
                        <a:pt x="53" y="116"/>
                      </a:lnTo>
                      <a:lnTo>
                        <a:pt x="47" y="124"/>
                      </a:lnTo>
                      <a:lnTo>
                        <a:pt x="41" y="133"/>
                      </a:lnTo>
                      <a:lnTo>
                        <a:pt x="0" y="93"/>
                      </a:lnTo>
                      <a:lnTo>
                        <a:pt x="7" y="83"/>
                      </a:lnTo>
                      <a:lnTo>
                        <a:pt x="16" y="73"/>
                      </a:lnTo>
                      <a:lnTo>
                        <a:pt x="25" y="63"/>
                      </a:lnTo>
                      <a:lnTo>
                        <a:pt x="34" y="54"/>
                      </a:lnTo>
                      <a:lnTo>
                        <a:pt x="44" y="46"/>
                      </a:lnTo>
                      <a:lnTo>
                        <a:pt x="55" y="38"/>
                      </a:lnTo>
                      <a:lnTo>
                        <a:pt x="66" y="31"/>
                      </a:lnTo>
                      <a:lnTo>
                        <a:pt x="77" y="25"/>
                      </a:lnTo>
                      <a:lnTo>
                        <a:pt x="89" y="19"/>
                      </a:lnTo>
                      <a:lnTo>
                        <a:pt x="101" y="14"/>
                      </a:lnTo>
                      <a:lnTo>
                        <a:pt x="114" y="10"/>
                      </a:lnTo>
                      <a:lnTo>
                        <a:pt x="126" y="5"/>
                      </a:lnTo>
                      <a:lnTo>
                        <a:pt x="140" y="3"/>
                      </a:lnTo>
                      <a:lnTo>
                        <a:pt x="154" y="1"/>
                      </a:lnTo>
                      <a:lnTo>
                        <a:pt x="167" y="0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7"/>
                <p:cNvSpPr>
                  <a:spLocks/>
                </p:cNvSpPr>
                <p:nvPr/>
              </p:nvSpPr>
              <p:spPr bwMode="auto">
                <a:xfrm>
                  <a:off x="2449489" y="896942"/>
                  <a:ext cx="61912" cy="28576"/>
                </a:xfrm>
                <a:custGeom>
                  <a:avLst/>
                  <a:gdLst>
                    <a:gd name="T0" fmla="*/ 117 w 235"/>
                    <a:gd name="T1" fmla="*/ 0 h 111"/>
                    <a:gd name="T2" fmla="*/ 126 w 235"/>
                    <a:gd name="T3" fmla="*/ 1 h 111"/>
                    <a:gd name="T4" fmla="*/ 135 w 235"/>
                    <a:gd name="T5" fmla="*/ 2 h 111"/>
                    <a:gd name="T6" fmla="*/ 144 w 235"/>
                    <a:gd name="T7" fmla="*/ 3 h 111"/>
                    <a:gd name="T8" fmla="*/ 154 w 235"/>
                    <a:gd name="T9" fmla="*/ 6 h 111"/>
                    <a:gd name="T10" fmla="*/ 162 w 235"/>
                    <a:gd name="T11" fmla="*/ 8 h 111"/>
                    <a:gd name="T12" fmla="*/ 171 w 235"/>
                    <a:gd name="T13" fmla="*/ 11 h 111"/>
                    <a:gd name="T14" fmla="*/ 179 w 235"/>
                    <a:gd name="T15" fmla="*/ 15 h 111"/>
                    <a:gd name="T16" fmla="*/ 186 w 235"/>
                    <a:gd name="T17" fmla="*/ 19 h 111"/>
                    <a:gd name="T18" fmla="*/ 200 w 235"/>
                    <a:gd name="T19" fmla="*/ 30 h 111"/>
                    <a:gd name="T20" fmla="*/ 214 w 235"/>
                    <a:gd name="T21" fmla="*/ 41 h 111"/>
                    <a:gd name="T22" fmla="*/ 225 w 235"/>
                    <a:gd name="T23" fmla="*/ 54 h 111"/>
                    <a:gd name="T24" fmla="*/ 235 w 235"/>
                    <a:gd name="T25" fmla="*/ 68 h 111"/>
                    <a:gd name="T26" fmla="*/ 190 w 235"/>
                    <a:gd name="T27" fmla="*/ 111 h 111"/>
                    <a:gd name="T28" fmla="*/ 186 w 235"/>
                    <a:gd name="T29" fmla="*/ 99 h 111"/>
                    <a:gd name="T30" fmla="*/ 179 w 235"/>
                    <a:gd name="T31" fmla="*/ 90 h 111"/>
                    <a:gd name="T32" fmla="*/ 172 w 235"/>
                    <a:gd name="T33" fmla="*/ 81 h 111"/>
                    <a:gd name="T34" fmla="*/ 163 w 235"/>
                    <a:gd name="T35" fmla="*/ 73 h 111"/>
                    <a:gd name="T36" fmla="*/ 152 w 235"/>
                    <a:gd name="T37" fmla="*/ 67 h 111"/>
                    <a:gd name="T38" fmla="*/ 141 w 235"/>
                    <a:gd name="T39" fmla="*/ 63 h 111"/>
                    <a:gd name="T40" fmla="*/ 130 w 235"/>
                    <a:gd name="T41" fmla="*/ 59 h 111"/>
                    <a:gd name="T42" fmla="*/ 117 w 235"/>
                    <a:gd name="T43" fmla="*/ 59 h 111"/>
                    <a:gd name="T44" fmla="*/ 105 w 235"/>
                    <a:gd name="T45" fmla="*/ 59 h 111"/>
                    <a:gd name="T46" fmla="*/ 93 w 235"/>
                    <a:gd name="T47" fmla="*/ 63 h 111"/>
                    <a:gd name="T48" fmla="*/ 82 w 235"/>
                    <a:gd name="T49" fmla="*/ 67 h 111"/>
                    <a:gd name="T50" fmla="*/ 71 w 235"/>
                    <a:gd name="T51" fmla="*/ 73 h 111"/>
                    <a:gd name="T52" fmla="*/ 64 w 235"/>
                    <a:gd name="T53" fmla="*/ 81 h 111"/>
                    <a:gd name="T54" fmla="*/ 56 w 235"/>
                    <a:gd name="T55" fmla="*/ 90 h 111"/>
                    <a:gd name="T56" fmla="*/ 49 w 235"/>
                    <a:gd name="T57" fmla="*/ 99 h 111"/>
                    <a:gd name="T58" fmla="*/ 44 w 235"/>
                    <a:gd name="T59" fmla="*/ 111 h 111"/>
                    <a:gd name="T60" fmla="*/ 0 w 235"/>
                    <a:gd name="T61" fmla="*/ 68 h 111"/>
                    <a:gd name="T62" fmla="*/ 9 w 235"/>
                    <a:gd name="T63" fmla="*/ 54 h 111"/>
                    <a:gd name="T64" fmla="*/ 20 w 235"/>
                    <a:gd name="T65" fmla="*/ 41 h 111"/>
                    <a:gd name="T66" fmla="*/ 34 w 235"/>
                    <a:gd name="T67" fmla="*/ 30 h 111"/>
                    <a:gd name="T68" fmla="*/ 49 w 235"/>
                    <a:gd name="T69" fmla="*/ 19 h 111"/>
                    <a:gd name="T70" fmla="*/ 56 w 235"/>
                    <a:gd name="T71" fmla="*/ 15 h 111"/>
                    <a:gd name="T72" fmla="*/ 64 w 235"/>
                    <a:gd name="T73" fmla="*/ 11 h 111"/>
                    <a:gd name="T74" fmla="*/ 73 w 235"/>
                    <a:gd name="T75" fmla="*/ 8 h 111"/>
                    <a:gd name="T76" fmla="*/ 81 w 235"/>
                    <a:gd name="T77" fmla="*/ 6 h 111"/>
                    <a:gd name="T78" fmla="*/ 90 w 235"/>
                    <a:gd name="T79" fmla="*/ 3 h 111"/>
                    <a:gd name="T80" fmla="*/ 99 w 235"/>
                    <a:gd name="T81" fmla="*/ 2 h 111"/>
                    <a:gd name="T82" fmla="*/ 108 w 235"/>
                    <a:gd name="T83" fmla="*/ 1 h 111"/>
                    <a:gd name="T84" fmla="*/ 117 w 235"/>
                    <a:gd name="T8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5" h="111">
                      <a:moveTo>
                        <a:pt x="117" y="0"/>
                      </a:moveTo>
                      <a:lnTo>
                        <a:pt x="126" y="1"/>
                      </a:lnTo>
                      <a:lnTo>
                        <a:pt x="135" y="2"/>
                      </a:lnTo>
                      <a:lnTo>
                        <a:pt x="144" y="3"/>
                      </a:lnTo>
                      <a:lnTo>
                        <a:pt x="154" y="6"/>
                      </a:lnTo>
                      <a:lnTo>
                        <a:pt x="162" y="8"/>
                      </a:lnTo>
                      <a:lnTo>
                        <a:pt x="171" y="11"/>
                      </a:lnTo>
                      <a:lnTo>
                        <a:pt x="179" y="15"/>
                      </a:lnTo>
                      <a:lnTo>
                        <a:pt x="186" y="19"/>
                      </a:lnTo>
                      <a:lnTo>
                        <a:pt x="200" y="30"/>
                      </a:lnTo>
                      <a:lnTo>
                        <a:pt x="214" y="41"/>
                      </a:lnTo>
                      <a:lnTo>
                        <a:pt x="225" y="54"/>
                      </a:lnTo>
                      <a:lnTo>
                        <a:pt x="235" y="68"/>
                      </a:lnTo>
                      <a:lnTo>
                        <a:pt x="190" y="111"/>
                      </a:lnTo>
                      <a:lnTo>
                        <a:pt x="186" y="99"/>
                      </a:lnTo>
                      <a:lnTo>
                        <a:pt x="179" y="90"/>
                      </a:lnTo>
                      <a:lnTo>
                        <a:pt x="172" y="81"/>
                      </a:lnTo>
                      <a:lnTo>
                        <a:pt x="163" y="73"/>
                      </a:lnTo>
                      <a:lnTo>
                        <a:pt x="152" y="67"/>
                      </a:lnTo>
                      <a:lnTo>
                        <a:pt x="141" y="63"/>
                      </a:lnTo>
                      <a:lnTo>
                        <a:pt x="130" y="59"/>
                      </a:lnTo>
                      <a:lnTo>
                        <a:pt x="117" y="59"/>
                      </a:lnTo>
                      <a:lnTo>
                        <a:pt x="105" y="59"/>
                      </a:lnTo>
                      <a:lnTo>
                        <a:pt x="93" y="63"/>
                      </a:lnTo>
                      <a:lnTo>
                        <a:pt x="82" y="67"/>
                      </a:lnTo>
                      <a:lnTo>
                        <a:pt x="71" y="73"/>
                      </a:lnTo>
                      <a:lnTo>
                        <a:pt x="64" y="81"/>
                      </a:lnTo>
                      <a:lnTo>
                        <a:pt x="56" y="90"/>
                      </a:lnTo>
                      <a:lnTo>
                        <a:pt x="49" y="99"/>
                      </a:lnTo>
                      <a:lnTo>
                        <a:pt x="44" y="111"/>
                      </a:lnTo>
                      <a:lnTo>
                        <a:pt x="0" y="68"/>
                      </a:lnTo>
                      <a:lnTo>
                        <a:pt x="9" y="54"/>
                      </a:lnTo>
                      <a:lnTo>
                        <a:pt x="20" y="41"/>
                      </a:lnTo>
                      <a:lnTo>
                        <a:pt x="34" y="30"/>
                      </a:lnTo>
                      <a:lnTo>
                        <a:pt x="49" y="19"/>
                      </a:lnTo>
                      <a:lnTo>
                        <a:pt x="56" y="15"/>
                      </a:lnTo>
                      <a:lnTo>
                        <a:pt x="64" y="11"/>
                      </a:lnTo>
                      <a:lnTo>
                        <a:pt x="73" y="8"/>
                      </a:lnTo>
                      <a:lnTo>
                        <a:pt x="81" y="6"/>
                      </a:lnTo>
                      <a:lnTo>
                        <a:pt x="90" y="3"/>
                      </a:lnTo>
                      <a:lnTo>
                        <a:pt x="99" y="2"/>
                      </a:lnTo>
                      <a:lnTo>
                        <a:pt x="108" y="1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8"/>
                <p:cNvSpPr>
                  <a:spLocks/>
                </p:cNvSpPr>
                <p:nvPr/>
              </p:nvSpPr>
              <p:spPr bwMode="auto">
                <a:xfrm>
                  <a:off x="2468539" y="920755"/>
                  <a:ext cx="23813" cy="22225"/>
                </a:xfrm>
                <a:custGeom>
                  <a:avLst/>
                  <a:gdLst>
                    <a:gd name="T0" fmla="*/ 42 w 84"/>
                    <a:gd name="T1" fmla="*/ 0 h 84"/>
                    <a:gd name="T2" fmla="*/ 51 w 84"/>
                    <a:gd name="T3" fmla="*/ 0 h 84"/>
                    <a:gd name="T4" fmla="*/ 59 w 84"/>
                    <a:gd name="T5" fmla="*/ 2 h 84"/>
                    <a:gd name="T6" fmla="*/ 66 w 84"/>
                    <a:gd name="T7" fmla="*/ 7 h 84"/>
                    <a:gd name="T8" fmla="*/ 72 w 84"/>
                    <a:gd name="T9" fmla="*/ 11 h 84"/>
                    <a:gd name="T10" fmla="*/ 77 w 84"/>
                    <a:gd name="T11" fmla="*/ 18 h 84"/>
                    <a:gd name="T12" fmla="*/ 81 w 84"/>
                    <a:gd name="T13" fmla="*/ 25 h 84"/>
                    <a:gd name="T14" fmla="*/ 83 w 84"/>
                    <a:gd name="T15" fmla="*/ 33 h 84"/>
                    <a:gd name="T16" fmla="*/ 84 w 84"/>
                    <a:gd name="T17" fmla="*/ 42 h 84"/>
                    <a:gd name="T18" fmla="*/ 84 w 84"/>
                    <a:gd name="T19" fmla="*/ 43 h 84"/>
                    <a:gd name="T20" fmla="*/ 84 w 84"/>
                    <a:gd name="T21" fmla="*/ 44 h 84"/>
                    <a:gd name="T22" fmla="*/ 42 w 84"/>
                    <a:gd name="T23" fmla="*/ 84 h 84"/>
                    <a:gd name="T24" fmla="*/ 0 w 84"/>
                    <a:gd name="T25" fmla="*/ 44 h 84"/>
                    <a:gd name="T26" fmla="*/ 0 w 84"/>
                    <a:gd name="T27" fmla="*/ 43 h 84"/>
                    <a:gd name="T28" fmla="*/ 0 w 84"/>
                    <a:gd name="T29" fmla="*/ 42 h 84"/>
                    <a:gd name="T30" fmla="*/ 1 w 84"/>
                    <a:gd name="T31" fmla="*/ 33 h 84"/>
                    <a:gd name="T32" fmla="*/ 3 w 84"/>
                    <a:gd name="T33" fmla="*/ 25 h 84"/>
                    <a:gd name="T34" fmla="*/ 7 w 84"/>
                    <a:gd name="T35" fmla="*/ 18 h 84"/>
                    <a:gd name="T36" fmla="*/ 12 w 84"/>
                    <a:gd name="T37" fmla="*/ 11 h 84"/>
                    <a:gd name="T38" fmla="*/ 18 w 84"/>
                    <a:gd name="T39" fmla="*/ 7 h 84"/>
                    <a:gd name="T40" fmla="*/ 26 w 84"/>
                    <a:gd name="T41" fmla="*/ 2 h 84"/>
                    <a:gd name="T42" fmla="*/ 34 w 84"/>
                    <a:gd name="T43" fmla="*/ 0 h 84"/>
                    <a:gd name="T44" fmla="*/ 42 w 84"/>
                    <a:gd name="T4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51" y="0"/>
                      </a:lnTo>
                      <a:lnTo>
                        <a:pt x="59" y="2"/>
                      </a:lnTo>
                      <a:lnTo>
                        <a:pt x="66" y="7"/>
                      </a:lnTo>
                      <a:lnTo>
                        <a:pt x="72" y="11"/>
                      </a:lnTo>
                      <a:lnTo>
                        <a:pt x="77" y="18"/>
                      </a:lnTo>
                      <a:lnTo>
                        <a:pt x="81" y="25"/>
                      </a:lnTo>
                      <a:lnTo>
                        <a:pt x="83" y="33"/>
                      </a:lnTo>
                      <a:lnTo>
                        <a:pt x="84" y="42"/>
                      </a:lnTo>
                      <a:lnTo>
                        <a:pt x="84" y="43"/>
                      </a:lnTo>
                      <a:lnTo>
                        <a:pt x="84" y="44"/>
                      </a:lnTo>
                      <a:lnTo>
                        <a:pt x="42" y="84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3" y="25"/>
                      </a:lnTo>
                      <a:lnTo>
                        <a:pt x="7" y="18"/>
                      </a:lnTo>
                      <a:lnTo>
                        <a:pt x="12" y="11"/>
                      </a:lnTo>
                      <a:lnTo>
                        <a:pt x="18" y="7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9"/>
                <p:cNvSpPr>
                  <a:spLocks noEditPoints="1"/>
                </p:cNvSpPr>
                <p:nvPr/>
              </p:nvSpPr>
              <p:spPr bwMode="auto">
                <a:xfrm>
                  <a:off x="4035385" y="876304"/>
                  <a:ext cx="130173" cy="61913"/>
                </a:xfrm>
                <a:custGeom>
                  <a:avLst/>
                  <a:gdLst>
                    <a:gd name="T0" fmla="*/ 418 w 492"/>
                    <a:gd name="T1" fmla="*/ 0 h 235"/>
                    <a:gd name="T2" fmla="*/ 430 w 492"/>
                    <a:gd name="T3" fmla="*/ 2 h 235"/>
                    <a:gd name="T4" fmla="*/ 440 w 492"/>
                    <a:gd name="T5" fmla="*/ 9 h 235"/>
                    <a:gd name="T6" fmla="*/ 446 w 492"/>
                    <a:gd name="T7" fmla="*/ 19 h 235"/>
                    <a:gd name="T8" fmla="*/ 448 w 492"/>
                    <a:gd name="T9" fmla="*/ 31 h 235"/>
                    <a:gd name="T10" fmla="*/ 470 w 492"/>
                    <a:gd name="T11" fmla="*/ 58 h 235"/>
                    <a:gd name="T12" fmla="*/ 479 w 492"/>
                    <a:gd name="T13" fmla="*/ 60 h 235"/>
                    <a:gd name="T14" fmla="*/ 487 w 492"/>
                    <a:gd name="T15" fmla="*/ 65 h 235"/>
                    <a:gd name="T16" fmla="*/ 491 w 492"/>
                    <a:gd name="T17" fmla="*/ 73 h 235"/>
                    <a:gd name="T18" fmla="*/ 492 w 492"/>
                    <a:gd name="T19" fmla="*/ 82 h 235"/>
                    <a:gd name="T20" fmla="*/ 492 w 492"/>
                    <a:gd name="T21" fmla="*/ 158 h 235"/>
                    <a:gd name="T22" fmla="*/ 489 w 492"/>
                    <a:gd name="T23" fmla="*/ 166 h 235"/>
                    <a:gd name="T24" fmla="*/ 483 w 492"/>
                    <a:gd name="T25" fmla="*/ 173 h 235"/>
                    <a:gd name="T26" fmla="*/ 474 w 492"/>
                    <a:gd name="T27" fmla="*/ 177 h 235"/>
                    <a:gd name="T28" fmla="*/ 448 w 492"/>
                    <a:gd name="T29" fmla="*/ 177 h 235"/>
                    <a:gd name="T30" fmla="*/ 448 w 492"/>
                    <a:gd name="T31" fmla="*/ 211 h 235"/>
                    <a:gd name="T32" fmla="*/ 443 w 492"/>
                    <a:gd name="T33" fmla="*/ 222 h 235"/>
                    <a:gd name="T34" fmla="*/ 435 w 492"/>
                    <a:gd name="T35" fmla="*/ 230 h 235"/>
                    <a:gd name="T36" fmla="*/ 424 w 492"/>
                    <a:gd name="T37" fmla="*/ 235 h 235"/>
                    <a:gd name="T38" fmla="*/ 29 w 492"/>
                    <a:gd name="T39" fmla="*/ 235 h 235"/>
                    <a:gd name="T40" fmla="*/ 18 w 492"/>
                    <a:gd name="T41" fmla="*/ 233 h 235"/>
                    <a:gd name="T42" fmla="*/ 9 w 492"/>
                    <a:gd name="T43" fmla="*/ 227 h 235"/>
                    <a:gd name="T44" fmla="*/ 2 w 492"/>
                    <a:gd name="T45" fmla="*/ 217 h 235"/>
                    <a:gd name="T46" fmla="*/ 0 w 492"/>
                    <a:gd name="T47" fmla="*/ 205 h 235"/>
                    <a:gd name="T48" fmla="*/ 1 w 492"/>
                    <a:gd name="T49" fmla="*/ 24 h 235"/>
                    <a:gd name="T50" fmla="*/ 5 w 492"/>
                    <a:gd name="T51" fmla="*/ 14 h 235"/>
                    <a:gd name="T52" fmla="*/ 13 w 492"/>
                    <a:gd name="T53" fmla="*/ 6 h 235"/>
                    <a:gd name="T54" fmla="*/ 24 w 492"/>
                    <a:gd name="T55" fmla="*/ 1 h 235"/>
                    <a:gd name="T56" fmla="*/ 448 w 492"/>
                    <a:gd name="T57" fmla="*/ 93 h 235"/>
                    <a:gd name="T58" fmla="*/ 457 w 492"/>
                    <a:gd name="T59" fmla="*/ 141 h 235"/>
                    <a:gd name="T60" fmla="*/ 448 w 492"/>
                    <a:gd name="T61" fmla="*/ 93 h 235"/>
                    <a:gd name="T62" fmla="*/ 35 w 492"/>
                    <a:gd name="T63" fmla="*/ 35 h 235"/>
                    <a:gd name="T64" fmla="*/ 413 w 492"/>
                    <a:gd name="T65" fmla="*/ 199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2" h="235">
                      <a:moveTo>
                        <a:pt x="29" y="0"/>
                      </a:moveTo>
                      <a:lnTo>
                        <a:pt x="418" y="0"/>
                      </a:lnTo>
                      <a:lnTo>
                        <a:pt x="424" y="1"/>
                      </a:lnTo>
                      <a:lnTo>
                        <a:pt x="430" y="2"/>
                      </a:lnTo>
                      <a:lnTo>
                        <a:pt x="435" y="6"/>
                      </a:lnTo>
                      <a:lnTo>
                        <a:pt x="440" y="9"/>
                      </a:lnTo>
                      <a:lnTo>
                        <a:pt x="443" y="14"/>
                      </a:lnTo>
                      <a:lnTo>
                        <a:pt x="446" y="19"/>
                      </a:lnTo>
                      <a:lnTo>
                        <a:pt x="448" y="24"/>
                      </a:lnTo>
                      <a:lnTo>
                        <a:pt x="448" y="31"/>
                      </a:lnTo>
                      <a:lnTo>
                        <a:pt x="448" y="58"/>
                      </a:lnTo>
                      <a:lnTo>
                        <a:pt x="470" y="58"/>
                      </a:lnTo>
                      <a:lnTo>
                        <a:pt x="474" y="59"/>
                      </a:lnTo>
                      <a:lnTo>
                        <a:pt x="479" y="60"/>
                      </a:lnTo>
                      <a:lnTo>
                        <a:pt x="483" y="63"/>
                      </a:lnTo>
                      <a:lnTo>
                        <a:pt x="487" y="65"/>
                      </a:lnTo>
                      <a:lnTo>
                        <a:pt x="489" y="68"/>
                      </a:lnTo>
                      <a:lnTo>
                        <a:pt x="491" y="73"/>
                      </a:lnTo>
                      <a:lnTo>
                        <a:pt x="492" y="76"/>
                      </a:lnTo>
                      <a:lnTo>
                        <a:pt x="492" y="82"/>
                      </a:lnTo>
                      <a:lnTo>
                        <a:pt x="492" y="154"/>
                      </a:lnTo>
                      <a:lnTo>
                        <a:pt x="492" y="158"/>
                      </a:lnTo>
                      <a:lnTo>
                        <a:pt x="491" y="163"/>
                      </a:lnTo>
                      <a:lnTo>
                        <a:pt x="489" y="166"/>
                      </a:lnTo>
                      <a:lnTo>
                        <a:pt x="487" y="170"/>
                      </a:lnTo>
                      <a:lnTo>
                        <a:pt x="483" y="173"/>
                      </a:lnTo>
                      <a:lnTo>
                        <a:pt x="479" y="176"/>
                      </a:lnTo>
                      <a:lnTo>
                        <a:pt x="474" y="177"/>
                      </a:lnTo>
                      <a:lnTo>
                        <a:pt x="470" y="177"/>
                      </a:lnTo>
                      <a:lnTo>
                        <a:pt x="448" y="177"/>
                      </a:lnTo>
                      <a:lnTo>
                        <a:pt x="448" y="205"/>
                      </a:lnTo>
                      <a:lnTo>
                        <a:pt x="448" y="211"/>
                      </a:lnTo>
                      <a:lnTo>
                        <a:pt x="446" y="217"/>
                      </a:lnTo>
                      <a:lnTo>
                        <a:pt x="443" y="222"/>
                      </a:lnTo>
                      <a:lnTo>
                        <a:pt x="440" y="227"/>
                      </a:lnTo>
                      <a:lnTo>
                        <a:pt x="435" y="230"/>
                      </a:lnTo>
                      <a:lnTo>
                        <a:pt x="430" y="233"/>
                      </a:lnTo>
                      <a:lnTo>
                        <a:pt x="424" y="235"/>
                      </a:lnTo>
                      <a:lnTo>
                        <a:pt x="418" y="235"/>
                      </a:lnTo>
                      <a:lnTo>
                        <a:pt x="29" y="235"/>
                      </a:lnTo>
                      <a:lnTo>
                        <a:pt x="24" y="235"/>
                      </a:lnTo>
                      <a:lnTo>
                        <a:pt x="18" y="233"/>
                      </a:lnTo>
                      <a:lnTo>
                        <a:pt x="13" y="230"/>
                      </a:lnTo>
                      <a:lnTo>
                        <a:pt x="9" y="227"/>
                      </a:lnTo>
                      <a:lnTo>
                        <a:pt x="5" y="222"/>
                      </a:lnTo>
                      <a:lnTo>
                        <a:pt x="2" y="217"/>
                      </a:lnTo>
                      <a:lnTo>
                        <a:pt x="1" y="211"/>
                      </a:lnTo>
                      <a:lnTo>
                        <a:pt x="0" y="205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2" y="19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8" y="2"/>
                      </a:lnTo>
                      <a:lnTo>
                        <a:pt x="24" y="1"/>
                      </a:lnTo>
                      <a:lnTo>
                        <a:pt x="29" y="0"/>
                      </a:lnTo>
                      <a:close/>
                      <a:moveTo>
                        <a:pt x="448" y="93"/>
                      </a:moveTo>
                      <a:lnTo>
                        <a:pt x="448" y="141"/>
                      </a:lnTo>
                      <a:lnTo>
                        <a:pt x="457" y="141"/>
                      </a:lnTo>
                      <a:lnTo>
                        <a:pt x="457" y="93"/>
                      </a:lnTo>
                      <a:lnTo>
                        <a:pt x="448" y="93"/>
                      </a:lnTo>
                      <a:close/>
                      <a:moveTo>
                        <a:pt x="413" y="35"/>
                      </a:moveTo>
                      <a:lnTo>
                        <a:pt x="35" y="35"/>
                      </a:lnTo>
                      <a:lnTo>
                        <a:pt x="35" y="199"/>
                      </a:lnTo>
                      <a:lnTo>
                        <a:pt x="413" y="199"/>
                      </a:lnTo>
                      <a:lnTo>
                        <a:pt x="413" y="3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40"/>
                <p:cNvSpPr>
                  <a:spLocks noChangeArrowheads="1"/>
                </p:cNvSpPr>
                <p:nvPr/>
              </p:nvSpPr>
              <p:spPr bwMode="auto">
                <a:xfrm>
                  <a:off x="4051266" y="890592"/>
                  <a:ext cx="87312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41"/>
                <p:cNvSpPr>
                  <a:spLocks noEditPoints="1"/>
                </p:cNvSpPr>
                <p:nvPr/>
              </p:nvSpPr>
              <p:spPr bwMode="auto">
                <a:xfrm>
                  <a:off x="3944937" y="862013"/>
                  <a:ext cx="52388" cy="96838"/>
                </a:xfrm>
                <a:custGeom>
                  <a:avLst/>
                  <a:gdLst>
                    <a:gd name="T0" fmla="*/ 25 w 200"/>
                    <a:gd name="T1" fmla="*/ 73 h 367"/>
                    <a:gd name="T2" fmla="*/ 79 w 200"/>
                    <a:gd name="T3" fmla="*/ 127 h 367"/>
                    <a:gd name="T4" fmla="*/ 80 w 200"/>
                    <a:gd name="T5" fmla="*/ 0 h 367"/>
                    <a:gd name="T6" fmla="*/ 184 w 200"/>
                    <a:gd name="T7" fmla="*/ 102 h 367"/>
                    <a:gd name="T8" fmla="*/ 196 w 200"/>
                    <a:gd name="T9" fmla="*/ 114 h 367"/>
                    <a:gd name="T10" fmla="*/ 184 w 200"/>
                    <a:gd name="T11" fmla="*/ 127 h 367"/>
                    <a:gd name="T12" fmla="*/ 131 w 200"/>
                    <a:gd name="T13" fmla="*/ 179 h 367"/>
                    <a:gd name="T14" fmla="*/ 187 w 200"/>
                    <a:gd name="T15" fmla="*/ 235 h 367"/>
                    <a:gd name="T16" fmla="*/ 200 w 200"/>
                    <a:gd name="T17" fmla="*/ 246 h 367"/>
                    <a:gd name="T18" fmla="*/ 187 w 200"/>
                    <a:gd name="T19" fmla="*/ 259 h 367"/>
                    <a:gd name="T20" fmla="*/ 110 w 200"/>
                    <a:gd name="T21" fmla="*/ 338 h 367"/>
                    <a:gd name="T22" fmla="*/ 79 w 200"/>
                    <a:gd name="T23" fmla="*/ 367 h 367"/>
                    <a:gd name="T24" fmla="*/ 79 w 200"/>
                    <a:gd name="T25" fmla="*/ 325 h 367"/>
                    <a:gd name="T26" fmla="*/ 79 w 200"/>
                    <a:gd name="T27" fmla="*/ 232 h 367"/>
                    <a:gd name="T28" fmla="*/ 29 w 200"/>
                    <a:gd name="T29" fmla="*/ 283 h 367"/>
                    <a:gd name="T30" fmla="*/ 4 w 200"/>
                    <a:gd name="T31" fmla="*/ 258 h 367"/>
                    <a:gd name="T32" fmla="*/ 79 w 200"/>
                    <a:gd name="T33" fmla="*/ 182 h 367"/>
                    <a:gd name="T34" fmla="*/ 79 w 200"/>
                    <a:gd name="T35" fmla="*/ 177 h 367"/>
                    <a:gd name="T36" fmla="*/ 0 w 200"/>
                    <a:gd name="T37" fmla="*/ 98 h 367"/>
                    <a:gd name="T38" fmla="*/ 25 w 200"/>
                    <a:gd name="T39" fmla="*/ 73 h 367"/>
                    <a:gd name="T40" fmla="*/ 150 w 200"/>
                    <a:gd name="T41" fmla="*/ 246 h 367"/>
                    <a:gd name="T42" fmla="*/ 114 w 200"/>
                    <a:gd name="T43" fmla="*/ 212 h 367"/>
                    <a:gd name="T44" fmla="*/ 114 w 200"/>
                    <a:gd name="T45" fmla="*/ 282 h 367"/>
                    <a:gd name="T46" fmla="*/ 150 w 200"/>
                    <a:gd name="T47" fmla="*/ 246 h 367"/>
                    <a:gd name="T48" fmla="*/ 114 w 200"/>
                    <a:gd name="T49" fmla="*/ 82 h 367"/>
                    <a:gd name="T50" fmla="*/ 114 w 200"/>
                    <a:gd name="T51" fmla="*/ 146 h 367"/>
                    <a:gd name="T52" fmla="*/ 146 w 200"/>
                    <a:gd name="T53" fmla="*/ 114 h 367"/>
                    <a:gd name="T54" fmla="*/ 114 w 200"/>
                    <a:gd name="T55" fmla="*/ 82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0" h="367">
                      <a:moveTo>
                        <a:pt x="25" y="73"/>
                      </a:moveTo>
                      <a:lnTo>
                        <a:pt x="79" y="127"/>
                      </a:lnTo>
                      <a:lnTo>
                        <a:pt x="80" y="0"/>
                      </a:lnTo>
                      <a:lnTo>
                        <a:pt x="184" y="102"/>
                      </a:lnTo>
                      <a:lnTo>
                        <a:pt x="196" y="114"/>
                      </a:lnTo>
                      <a:lnTo>
                        <a:pt x="184" y="127"/>
                      </a:lnTo>
                      <a:lnTo>
                        <a:pt x="131" y="179"/>
                      </a:lnTo>
                      <a:lnTo>
                        <a:pt x="187" y="235"/>
                      </a:lnTo>
                      <a:lnTo>
                        <a:pt x="200" y="246"/>
                      </a:lnTo>
                      <a:lnTo>
                        <a:pt x="187" y="259"/>
                      </a:lnTo>
                      <a:lnTo>
                        <a:pt x="110" y="338"/>
                      </a:lnTo>
                      <a:lnTo>
                        <a:pt x="79" y="367"/>
                      </a:lnTo>
                      <a:lnTo>
                        <a:pt x="79" y="325"/>
                      </a:lnTo>
                      <a:lnTo>
                        <a:pt x="79" y="232"/>
                      </a:lnTo>
                      <a:lnTo>
                        <a:pt x="29" y="283"/>
                      </a:lnTo>
                      <a:lnTo>
                        <a:pt x="4" y="258"/>
                      </a:lnTo>
                      <a:lnTo>
                        <a:pt x="79" y="182"/>
                      </a:lnTo>
                      <a:lnTo>
                        <a:pt x="79" y="177"/>
                      </a:lnTo>
                      <a:lnTo>
                        <a:pt x="0" y="98"/>
                      </a:lnTo>
                      <a:lnTo>
                        <a:pt x="25" y="73"/>
                      </a:lnTo>
                      <a:close/>
                      <a:moveTo>
                        <a:pt x="150" y="246"/>
                      </a:moveTo>
                      <a:lnTo>
                        <a:pt x="114" y="212"/>
                      </a:lnTo>
                      <a:lnTo>
                        <a:pt x="114" y="282"/>
                      </a:lnTo>
                      <a:lnTo>
                        <a:pt x="150" y="246"/>
                      </a:lnTo>
                      <a:close/>
                      <a:moveTo>
                        <a:pt x="114" y="82"/>
                      </a:moveTo>
                      <a:lnTo>
                        <a:pt x="114" y="146"/>
                      </a:lnTo>
                      <a:lnTo>
                        <a:pt x="146" y="114"/>
                      </a:lnTo>
                      <a:lnTo>
                        <a:pt x="114" y="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6977644" y="5391151"/>
                <a:ext cx="322800" cy="322798"/>
                <a:chOff x="5940539" y="5094371"/>
                <a:chExt cx="371944" cy="371944"/>
              </a:xfrm>
            </p:grpSpPr>
            <p:sp>
              <p:nvSpPr>
                <p:cNvPr id="32" name="Freeform 33"/>
                <p:cNvSpPr>
                  <a:spLocks/>
                </p:cNvSpPr>
                <p:nvPr/>
              </p:nvSpPr>
              <p:spPr bwMode="auto">
                <a:xfrm>
                  <a:off x="5940539" y="5094371"/>
                  <a:ext cx="371944" cy="371944"/>
                </a:xfrm>
                <a:custGeom>
                  <a:avLst/>
                  <a:gdLst>
                    <a:gd name="T0" fmla="*/ 904 w 1639"/>
                    <a:gd name="T1" fmla="*/ 5 h 1638"/>
                    <a:gd name="T2" fmla="*/ 1025 w 1639"/>
                    <a:gd name="T3" fmla="*/ 27 h 1638"/>
                    <a:gd name="T4" fmla="*/ 1139 w 1639"/>
                    <a:gd name="T5" fmla="*/ 64 h 1638"/>
                    <a:gd name="T6" fmla="*/ 1245 w 1639"/>
                    <a:gd name="T7" fmla="*/ 119 h 1638"/>
                    <a:gd name="T8" fmla="*/ 1342 w 1639"/>
                    <a:gd name="T9" fmla="*/ 187 h 1638"/>
                    <a:gd name="T10" fmla="*/ 1427 w 1639"/>
                    <a:gd name="T11" fmla="*/ 268 h 1638"/>
                    <a:gd name="T12" fmla="*/ 1500 w 1639"/>
                    <a:gd name="T13" fmla="*/ 362 h 1638"/>
                    <a:gd name="T14" fmla="*/ 1560 w 1639"/>
                    <a:gd name="T15" fmla="*/ 464 h 1638"/>
                    <a:gd name="T16" fmla="*/ 1603 w 1639"/>
                    <a:gd name="T17" fmla="*/ 576 h 1638"/>
                    <a:gd name="T18" fmla="*/ 1630 w 1639"/>
                    <a:gd name="T19" fmla="*/ 695 h 1638"/>
                    <a:gd name="T20" fmla="*/ 1639 w 1639"/>
                    <a:gd name="T21" fmla="*/ 820 h 1638"/>
                    <a:gd name="T22" fmla="*/ 1630 w 1639"/>
                    <a:gd name="T23" fmla="*/ 944 h 1638"/>
                    <a:gd name="T24" fmla="*/ 1603 w 1639"/>
                    <a:gd name="T25" fmla="*/ 1063 h 1638"/>
                    <a:gd name="T26" fmla="*/ 1560 w 1639"/>
                    <a:gd name="T27" fmla="*/ 1174 h 1638"/>
                    <a:gd name="T28" fmla="*/ 1500 w 1639"/>
                    <a:gd name="T29" fmla="*/ 1278 h 1638"/>
                    <a:gd name="T30" fmla="*/ 1427 w 1639"/>
                    <a:gd name="T31" fmla="*/ 1371 h 1638"/>
                    <a:gd name="T32" fmla="*/ 1342 w 1639"/>
                    <a:gd name="T33" fmla="*/ 1452 h 1638"/>
                    <a:gd name="T34" fmla="*/ 1245 w 1639"/>
                    <a:gd name="T35" fmla="*/ 1520 h 1638"/>
                    <a:gd name="T36" fmla="*/ 1139 w 1639"/>
                    <a:gd name="T37" fmla="*/ 1575 h 1638"/>
                    <a:gd name="T38" fmla="*/ 1025 w 1639"/>
                    <a:gd name="T39" fmla="*/ 1613 h 1638"/>
                    <a:gd name="T40" fmla="*/ 904 w 1639"/>
                    <a:gd name="T41" fmla="*/ 1635 h 1638"/>
                    <a:gd name="T42" fmla="*/ 778 w 1639"/>
                    <a:gd name="T43" fmla="*/ 1637 h 1638"/>
                    <a:gd name="T44" fmla="*/ 655 w 1639"/>
                    <a:gd name="T45" fmla="*/ 1623 h 1638"/>
                    <a:gd name="T46" fmla="*/ 539 w 1639"/>
                    <a:gd name="T47" fmla="*/ 1589 h 1638"/>
                    <a:gd name="T48" fmla="*/ 429 w 1639"/>
                    <a:gd name="T49" fmla="*/ 1540 h 1638"/>
                    <a:gd name="T50" fmla="*/ 330 w 1639"/>
                    <a:gd name="T51" fmla="*/ 1477 h 1638"/>
                    <a:gd name="T52" fmla="*/ 241 w 1639"/>
                    <a:gd name="T53" fmla="*/ 1399 h 1638"/>
                    <a:gd name="T54" fmla="*/ 163 w 1639"/>
                    <a:gd name="T55" fmla="*/ 1310 h 1638"/>
                    <a:gd name="T56" fmla="*/ 100 w 1639"/>
                    <a:gd name="T57" fmla="*/ 1210 h 1638"/>
                    <a:gd name="T58" fmla="*/ 51 w 1639"/>
                    <a:gd name="T59" fmla="*/ 1102 h 1638"/>
                    <a:gd name="T60" fmla="*/ 17 w 1639"/>
                    <a:gd name="T61" fmla="*/ 985 h 1638"/>
                    <a:gd name="T62" fmla="*/ 1 w 1639"/>
                    <a:gd name="T63" fmla="*/ 862 h 1638"/>
                    <a:gd name="T64" fmla="*/ 5 w 1639"/>
                    <a:gd name="T65" fmla="*/ 736 h 1638"/>
                    <a:gd name="T66" fmla="*/ 27 w 1639"/>
                    <a:gd name="T67" fmla="*/ 615 h 1638"/>
                    <a:gd name="T68" fmla="*/ 65 w 1639"/>
                    <a:gd name="T69" fmla="*/ 501 h 1638"/>
                    <a:gd name="T70" fmla="*/ 119 w 1639"/>
                    <a:gd name="T71" fmla="*/ 395 h 1638"/>
                    <a:gd name="T72" fmla="*/ 187 w 1639"/>
                    <a:gd name="T73" fmla="*/ 299 h 1638"/>
                    <a:gd name="T74" fmla="*/ 270 w 1639"/>
                    <a:gd name="T75" fmla="*/ 213 h 1638"/>
                    <a:gd name="T76" fmla="*/ 362 w 1639"/>
                    <a:gd name="T77" fmla="*/ 141 h 1638"/>
                    <a:gd name="T78" fmla="*/ 465 w 1639"/>
                    <a:gd name="T79" fmla="*/ 81 h 1638"/>
                    <a:gd name="T80" fmla="*/ 576 w 1639"/>
                    <a:gd name="T81" fmla="*/ 37 h 1638"/>
                    <a:gd name="T82" fmla="*/ 695 w 1639"/>
                    <a:gd name="T83" fmla="*/ 9 h 1638"/>
                    <a:gd name="T84" fmla="*/ 820 w 1639"/>
                    <a:gd name="T85" fmla="*/ 0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39" h="1638">
                      <a:moveTo>
                        <a:pt x="820" y="0"/>
                      </a:moveTo>
                      <a:lnTo>
                        <a:pt x="863" y="1"/>
                      </a:lnTo>
                      <a:lnTo>
                        <a:pt x="904" y="5"/>
                      </a:lnTo>
                      <a:lnTo>
                        <a:pt x="945" y="9"/>
                      </a:lnTo>
                      <a:lnTo>
                        <a:pt x="986" y="17"/>
                      </a:lnTo>
                      <a:lnTo>
                        <a:pt x="1025" y="27"/>
                      </a:lnTo>
                      <a:lnTo>
                        <a:pt x="1063" y="37"/>
                      </a:lnTo>
                      <a:lnTo>
                        <a:pt x="1102" y="50"/>
                      </a:lnTo>
                      <a:lnTo>
                        <a:pt x="1139" y="64"/>
                      </a:lnTo>
                      <a:lnTo>
                        <a:pt x="1175" y="81"/>
                      </a:lnTo>
                      <a:lnTo>
                        <a:pt x="1211" y="99"/>
                      </a:lnTo>
                      <a:lnTo>
                        <a:pt x="1245" y="119"/>
                      </a:lnTo>
                      <a:lnTo>
                        <a:pt x="1279" y="141"/>
                      </a:lnTo>
                      <a:lnTo>
                        <a:pt x="1311" y="163"/>
                      </a:lnTo>
                      <a:lnTo>
                        <a:pt x="1342" y="187"/>
                      </a:lnTo>
                      <a:lnTo>
                        <a:pt x="1371" y="213"/>
                      </a:lnTo>
                      <a:lnTo>
                        <a:pt x="1400" y="240"/>
                      </a:lnTo>
                      <a:lnTo>
                        <a:pt x="1427" y="268"/>
                      </a:lnTo>
                      <a:lnTo>
                        <a:pt x="1452" y="299"/>
                      </a:lnTo>
                      <a:lnTo>
                        <a:pt x="1477" y="330"/>
                      </a:lnTo>
                      <a:lnTo>
                        <a:pt x="1500" y="362"/>
                      </a:lnTo>
                      <a:lnTo>
                        <a:pt x="1521" y="395"/>
                      </a:lnTo>
                      <a:lnTo>
                        <a:pt x="1541" y="429"/>
                      </a:lnTo>
                      <a:lnTo>
                        <a:pt x="1560" y="464"/>
                      </a:lnTo>
                      <a:lnTo>
                        <a:pt x="1576" y="501"/>
                      </a:lnTo>
                      <a:lnTo>
                        <a:pt x="1590" y="538"/>
                      </a:lnTo>
                      <a:lnTo>
                        <a:pt x="1603" y="576"/>
                      </a:lnTo>
                      <a:lnTo>
                        <a:pt x="1614" y="615"/>
                      </a:lnTo>
                      <a:lnTo>
                        <a:pt x="1623" y="655"/>
                      </a:lnTo>
                      <a:lnTo>
                        <a:pt x="1630" y="695"/>
                      </a:lnTo>
                      <a:lnTo>
                        <a:pt x="1636" y="736"/>
                      </a:lnTo>
                      <a:lnTo>
                        <a:pt x="1638" y="778"/>
                      </a:lnTo>
                      <a:lnTo>
                        <a:pt x="1639" y="820"/>
                      </a:lnTo>
                      <a:lnTo>
                        <a:pt x="1638" y="862"/>
                      </a:lnTo>
                      <a:lnTo>
                        <a:pt x="1636" y="903"/>
                      </a:lnTo>
                      <a:lnTo>
                        <a:pt x="1630" y="944"/>
                      </a:lnTo>
                      <a:lnTo>
                        <a:pt x="1623" y="985"/>
                      </a:lnTo>
                      <a:lnTo>
                        <a:pt x="1614" y="1024"/>
                      </a:lnTo>
                      <a:lnTo>
                        <a:pt x="1603" y="1063"/>
                      </a:lnTo>
                      <a:lnTo>
                        <a:pt x="1590" y="1102"/>
                      </a:lnTo>
                      <a:lnTo>
                        <a:pt x="1576" y="1138"/>
                      </a:lnTo>
                      <a:lnTo>
                        <a:pt x="1560" y="1174"/>
                      </a:lnTo>
                      <a:lnTo>
                        <a:pt x="1541" y="1210"/>
                      </a:lnTo>
                      <a:lnTo>
                        <a:pt x="1521" y="1244"/>
                      </a:lnTo>
                      <a:lnTo>
                        <a:pt x="1500" y="1278"/>
                      </a:lnTo>
                      <a:lnTo>
                        <a:pt x="1477" y="1310"/>
                      </a:lnTo>
                      <a:lnTo>
                        <a:pt x="1452" y="1341"/>
                      </a:lnTo>
                      <a:lnTo>
                        <a:pt x="1427" y="1371"/>
                      </a:lnTo>
                      <a:lnTo>
                        <a:pt x="1400" y="1399"/>
                      </a:lnTo>
                      <a:lnTo>
                        <a:pt x="1371" y="1426"/>
                      </a:lnTo>
                      <a:lnTo>
                        <a:pt x="1342" y="1452"/>
                      </a:lnTo>
                      <a:lnTo>
                        <a:pt x="1311" y="1477"/>
                      </a:lnTo>
                      <a:lnTo>
                        <a:pt x="1279" y="1499"/>
                      </a:lnTo>
                      <a:lnTo>
                        <a:pt x="1245" y="1520"/>
                      </a:lnTo>
                      <a:lnTo>
                        <a:pt x="1211" y="1540"/>
                      </a:lnTo>
                      <a:lnTo>
                        <a:pt x="1175" y="1558"/>
                      </a:lnTo>
                      <a:lnTo>
                        <a:pt x="1139" y="1575"/>
                      </a:lnTo>
                      <a:lnTo>
                        <a:pt x="1102" y="1589"/>
                      </a:lnTo>
                      <a:lnTo>
                        <a:pt x="1063" y="1602"/>
                      </a:lnTo>
                      <a:lnTo>
                        <a:pt x="1025" y="1613"/>
                      </a:lnTo>
                      <a:lnTo>
                        <a:pt x="986" y="1623"/>
                      </a:lnTo>
                      <a:lnTo>
                        <a:pt x="945" y="1629"/>
                      </a:lnTo>
                      <a:lnTo>
                        <a:pt x="904" y="1635"/>
                      </a:lnTo>
                      <a:lnTo>
                        <a:pt x="863" y="1637"/>
                      </a:lnTo>
                      <a:lnTo>
                        <a:pt x="820" y="1638"/>
                      </a:lnTo>
                      <a:lnTo>
                        <a:pt x="778" y="1637"/>
                      </a:lnTo>
                      <a:lnTo>
                        <a:pt x="736" y="1635"/>
                      </a:lnTo>
                      <a:lnTo>
                        <a:pt x="695" y="1629"/>
                      </a:lnTo>
                      <a:lnTo>
                        <a:pt x="655" y="1623"/>
                      </a:lnTo>
                      <a:lnTo>
                        <a:pt x="615" y="1613"/>
                      </a:lnTo>
                      <a:lnTo>
                        <a:pt x="576" y="1602"/>
                      </a:lnTo>
                      <a:lnTo>
                        <a:pt x="539" y="1589"/>
                      </a:lnTo>
                      <a:lnTo>
                        <a:pt x="501" y="1575"/>
                      </a:lnTo>
                      <a:lnTo>
                        <a:pt x="465" y="1558"/>
                      </a:lnTo>
                      <a:lnTo>
                        <a:pt x="429" y="1540"/>
                      </a:lnTo>
                      <a:lnTo>
                        <a:pt x="395" y="1520"/>
                      </a:lnTo>
                      <a:lnTo>
                        <a:pt x="362" y="1499"/>
                      </a:lnTo>
                      <a:lnTo>
                        <a:pt x="330" y="1477"/>
                      </a:lnTo>
                      <a:lnTo>
                        <a:pt x="299" y="1452"/>
                      </a:lnTo>
                      <a:lnTo>
                        <a:pt x="270" y="1426"/>
                      </a:lnTo>
                      <a:lnTo>
                        <a:pt x="241" y="1399"/>
                      </a:lnTo>
                      <a:lnTo>
                        <a:pt x="214" y="1371"/>
                      </a:lnTo>
                      <a:lnTo>
                        <a:pt x="187" y="1341"/>
                      </a:lnTo>
                      <a:lnTo>
                        <a:pt x="163" y="1310"/>
                      </a:lnTo>
                      <a:lnTo>
                        <a:pt x="141" y="1278"/>
                      </a:lnTo>
                      <a:lnTo>
                        <a:pt x="119" y="1244"/>
                      </a:lnTo>
                      <a:lnTo>
                        <a:pt x="100" y="1210"/>
                      </a:lnTo>
                      <a:lnTo>
                        <a:pt x="81" y="1174"/>
                      </a:lnTo>
                      <a:lnTo>
                        <a:pt x="65" y="1138"/>
                      </a:lnTo>
                      <a:lnTo>
                        <a:pt x="51" y="1102"/>
                      </a:lnTo>
                      <a:lnTo>
                        <a:pt x="37" y="1063"/>
                      </a:lnTo>
                      <a:lnTo>
                        <a:pt x="27" y="1024"/>
                      </a:lnTo>
                      <a:lnTo>
                        <a:pt x="17" y="985"/>
                      </a:lnTo>
                      <a:lnTo>
                        <a:pt x="9" y="944"/>
                      </a:lnTo>
                      <a:lnTo>
                        <a:pt x="5" y="903"/>
                      </a:lnTo>
                      <a:lnTo>
                        <a:pt x="1" y="862"/>
                      </a:lnTo>
                      <a:lnTo>
                        <a:pt x="0" y="820"/>
                      </a:lnTo>
                      <a:lnTo>
                        <a:pt x="1" y="778"/>
                      </a:lnTo>
                      <a:lnTo>
                        <a:pt x="5" y="736"/>
                      </a:lnTo>
                      <a:lnTo>
                        <a:pt x="9" y="695"/>
                      </a:lnTo>
                      <a:lnTo>
                        <a:pt x="17" y="655"/>
                      </a:lnTo>
                      <a:lnTo>
                        <a:pt x="27" y="615"/>
                      </a:lnTo>
                      <a:lnTo>
                        <a:pt x="37" y="576"/>
                      </a:lnTo>
                      <a:lnTo>
                        <a:pt x="51" y="538"/>
                      </a:lnTo>
                      <a:lnTo>
                        <a:pt x="65" y="501"/>
                      </a:lnTo>
                      <a:lnTo>
                        <a:pt x="81" y="464"/>
                      </a:lnTo>
                      <a:lnTo>
                        <a:pt x="100" y="429"/>
                      </a:lnTo>
                      <a:lnTo>
                        <a:pt x="119" y="395"/>
                      </a:lnTo>
                      <a:lnTo>
                        <a:pt x="141" y="362"/>
                      </a:lnTo>
                      <a:lnTo>
                        <a:pt x="163" y="330"/>
                      </a:lnTo>
                      <a:lnTo>
                        <a:pt x="187" y="299"/>
                      </a:lnTo>
                      <a:lnTo>
                        <a:pt x="214" y="268"/>
                      </a:lnTo>
                      <a:lnTo>
                        <a:pt x="241" y="240"/>
                      </a:lnTo>
                      <a:lnTo>
                        <a:pt x="270" y="213"/>
                      </a:lnTo>
                      <a:lnTo>
                        <a:pt x="299" y="187"/>
                      </a:lnTo>
                      <a:lnTo>
                        <a:pt x="330" y="163"/>
                      </a:lnTo>
                      <a:lnTo>
                        <a:pt x="362" y="141"/>
                      </a:lnTo>
                      <a:lnTo>
                        <a:pt x="395" y="119"/>
                      </a:lnTo>
                      <a:lnTo>
                        <a:pt x="429" y="99"/>
                      </a:lnTo>
                      <a:lnTo>
                        <a:pt x="465" y="81"/>
                      </a:lnTo>
                      <a:lnTo>
                        <a:pt x="501" y="64"/>
                      </a:lnTo>
                      <a:lnTo>
                        <a:pt x="539" y="50"/>
                      </a:lnTo>
                      <a:lnTo>
                        <a:pt x="576" y="37"/>
                      </a:lnTo>
                      <a:lnTo>
                        <a:pt x="615" y="27"/>
                      </a:lnTo>
                      <a:lnTo>
                        <a:pt x="655" y="17"/>
                      </a:lnTo>
                      <a:lnTo>
                        <a:pt x="695" y="9"/>
                      </a:lnTo>
                      <a:lnTo>
                        <a:pt x="736" y="5"/>
                      </a:lnTo>
                      <a:lnTo>
                        <a:pt x="778" y="1"/>
                      </a:lnTo>
                      <a:lnTo>
                        <a:pt x="82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46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4"/>
                <p:cNvSpPr>
                  <a:spLocks/>
                </p:cNvSpPr>
                <p:nvPr/>
              </p:nvSpPr>
              <p:spPr bwMode="auto">
                <a:xfrm>
                  <a:off x="5951439" y="5105271"/>
                  <a:ext cx="351507" cy="351507"/>
                </a:xfrm>
                <a:custGeom>
                  <a:avLst/>
                  <a:gdLst>
                    <a:gd name="T0" fmla="*/ 853 w 1548"/>
                    <a:gd name="T1" fmla="*/ 4 h 1547"/>
                    <a:gd name="T2" fmla="*/ 967 w 1548"/>
                    <a:gd name="T3" fmla="*/ 25 h 1547"/>
                    <a:gd name="T4" fmla="*/ 1076 w 1548"/>
                    <a:gd name="T5" fmla="*/ 61 h 1547"/>
                    <a:gd name="T6" fmla="*/ 1176 w 1548"/>
                    <a:gd name="T7" fmla="*/ 112 h 1547"/>
                    <a:gd name="T8" fmla="*/ 1266 w 1548"/>
                    <a:gd name="T9" fmla="*/ 177 h 1547"/>
                    <a:gd name="T10" fmla="*/ 1347 w 1548"/>
                    <a:gd name="T11" fmla="*/ 254 h 1547"/>
                    <a:gd name="T12" fmla="*/ 1415 w 1548"/>
                    <a:gd name="T13" fmla="*/ 341 h 1547"/>
                    <a:gd name="T14" fmla="*/ 1471 w 1548"/>
                    <a:gd name="T15" fmla="*/ 439 h 1547"/>
                    <a:gd name="T16" fmla="*/ 1514 w 1548"/>
                    <a:gd name="T17" fmla="*/ 544 h 1547"/>
                    <a:gd name="T18" fmla="*/ 1539 w 1548"/>
                    <a:gd name="T19" fmla="*/ 655 h 1547"/>
                    <a:gd name="T20" fmla="*/ 1548 w 1548"/>
                    <a:gd name="T21" fmla="*/ 774 h 1547"/>
                    <a:gd name="T22" fmla="*/ 1539 w 1548"/>
                    <a:gd name="T23" fmla="*/ 891 h 1547"/>
                    <a:gd name="T24" fmla="*/ 1514 w 1548"/>
                    <a:gd name="T25" fmla="*/ 1003 h 1547"/>
                    <a:gd name="T26" fmla="*/ 1471 w 1548"/>
                    <a:gd name="T27" fmla="*/ 1109 h 1547"/>
                    <a:gd name="T28" fmla="*/ 1415 w 1548"/>
                    <a:gd name="T29" fmla="*/ 1206 h 1547"/>
                    <a:gd name="T30" fmla="*/ 1347 w 1548"/>
                    <a:gd name="T31" fmla="*/ 1294 h 1547"/>
                    <a:gd name="T32" fmla="*/ 1266 w 1548"/>
                    <a:gd name="T33" fmla="*/ 1370 h 1547"/>
                    <a:gd name="T34" fmla="*/ 1176 w 1548"/>
                    <a:gd name="T35" fmla="*/ 1435 h 1547"/>
                    <a:gd name="T36" fmla="*/ 1076 w 1548"/>
                    <a:gd name="T37" fmla="*/ 1486 h 1547"/>
                    <a:gd name="T38" fmla="*/ 967 w 1548"/>
                    <a:gd name="T39" fmla="*/ 1523 h 1547"/>
                    <a:gd name="T40" fmla="*/ 853 w 1548"/>
                    <a:gd name="T41" fmla="*/ 1543 h 1547"/>
                    <a:gd name="T42" fmla="*/ 735 w 1548"/>
                    <a:gd name="T43" fmla="*/ 1546 h 1547"/>
                    <a:gd name="T44" fmla="*/ 618 w 1548"/>
                    <a:gd name="T45" fmla="*/ 1531 h 1547"/>
                    <a:gd name="T46" fmla="*/ 509 w 1548"/>
                    <a:gd name="T47" fmla="*/ 1500 h 1547"/>
                    <a:gd name="T48" fmla="*/ 405 w 1548"/>
                    <a:gd name="T49" fmla="*/ 1453 h 1547"/>
                    <a:gd name="T50" fmla="*/ 311 w 1548"/>
                    <a:gd name="T51" fmla="*/ 1393 h 1547"/>
                    <a:gd name="T52" fmla="*/ 227 w 1548"/>
                    <a:gd name="T53" fmla="*/ 1320 h 1547"/>
                    <a:gd name="T54" fmla="*/ 154 w 1548"/>
                    <a:gd name="T55" fmla="*/ 1237 h 1547"/>
                    <a:gd name="T56" fmla="*/ 94 w 1548"/>
                    <a:gd name="T57" fmla="*/ 1142 h 1547"/>
                    <a:gd name="T58" fmla="*/ 48 w 1548"/>
                    <a:gd name="T59" fmla="*/ 1040 h 1547"/>
                    <a:gd name="T60" fmla="*/ 16 w 1548"/>
                    <a:gd name="T61" fmla="*/ 929 h 1547"/>
                    <a:gd name="T62" fmla="*/ 1 w 1548"/>
                    <a:gd name="T63" fmla="*/ 814 h 1547"/>
                    <a:gd name="T64" fmla="*/ 5 w 1548"/>
                    <a:gd name="T65" fmla="*/ 694 h 1547"/>
                    <a:gd name="T66" fmla="*/ 25 w 1548"/>
                    <a:gd name="T67" fmla="*/ 580 h 1547"/>
                    <a:gd name="T68" fmla="*/ 62 w 1548"/>
                    <a:gd name="T69" fmla="*/ 473 h 1547"/>
                    <a:gd name="T70" fmla="*/ 113 w 1548"/>
                    <a:gd name="T71" fmla="*/ 373 h 1547"/>
                    <a:gd name="T72" fmla="*/ 177 w 1548"/>
                    <a:gd name="T73" fmla="*/ 281 h 1547"/>
                    <a:gd name="T74" fmla="*/ 254 w 1548"/>
                    <a:gd name="T75" fmla="*/ 202 h 1547"/>
                    <a:gd name="T76" fmla="*/ 341 w 1548"/>
                    <a:gd name="T77" fmla="*/ 132 h 1547"/>
                    <a:gd name="T78" fmla="*/ 439 w 1548"/>
                    <a:gd name="T79" fmla="*/ 76 h 1547"/>
                    <a:gd name="T80" fmla="*/ 544 w 1548"/>
                    <a:gd name="T81" fmla="*/ 35 h 1547"/>
                    <a:gd name="T82" fmla="*/ 656 w 1548"/>
                    <a:gd name="T83" fmla="*/ 9 h 1547"/>
                    <a:gd name="T84" fmla="*/ 774 w 1548"/>
                    <a:gd name="T85" fmla="*/ 0 h 1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8" h="1547">
                      <a:moveTo>
                        <a:pt x="774" y="0"/>
                      </a:moveTo>
                      <a:lnTo>
                        <a:pt x="814" y="1"/>
                      </a:lnTo>
                      <a:lnTo>
                        <a:pt x="853" y="4"/>
                      </a:lnTo>
                      <a:lnTo>
                        <a:pt x="892" y="9"/>
                      </a:lnTo>
                      <a:lnTo>
                        <a:pt x="930" y="16"/>
                      </a:lnTo>
                      <a:lnTo>
                        <a:pt x="967" y="25"/>
                      </a:lnTo>
                      <a:lnTo>
                        <a:pt x="1004" y="35"/>
                      </a:lnTo>
                      <a:lnTo>
                        <a:pt x="1040" y="47"/>
                      </a:lnTo>
                      <a:lnTo>
                        <a:pt x="1076" y="61"/>
                      </a:lnTo>
                      <a:lnTo>
                        <a:pt x="1110" y="76"/>
                      </a:lnTo>
                      <a:lnTo>
                        <a:pt x="1143" y="93"/>
                      </a:lnTo>
                      <a:lnTo>
                        <a:pt x="1176" y="112"/>
                      </a:lnTo>
                      <a:lnTo>
                        <a:pt x="1207" y="132"/>
                      </a:lnTo>
                      <a:lnTo>
                        <a:pt x="1238" y="154"/>
                      </a:lnTo>
                      <a:lnTo>
                        <a:pt x="1266" y="177"/>
                      </a:lnTo>
                      <a:lnTo>
                        <a:pt x="1295" y="202"/>
                      </a:lnTo>
                      <a:lnTo>
                        <a:pt x="1321" y="227"/>
                      </a:lnTo>
                      <a:lnTo>
                        <a:pt x="1347" y="254"/>
                      </a:lnTo>
                      <a:lnTo>
                        <a:pt x="1371" y="281"/>
                      </a:lnTo>
                      <a:lnTo>
                        <a:pt x="1394" y="311"/>
                      </a:lnTo>
                      <a:lnTo>
                        <a:pt x="1415" y="341"/>
                      </a:lnTo>
                      <a:lnTo>
                        <a:pt x="1436" y="373"/>
                      </a:lnTo>
                      <a:lnTo>
                        <a:pt x="1454" y="405"/>
                      </a:lnTo>
                      <a:lnTo>
                        <a:pt x="1471" y="439"/>
                      </a:lnTo>
                      <a:lnTo>
                        <a:pt x="1487" y="473"/>
                      </a:lnTo>
                      <a:lnTo>
                        <a:pt x="1501" y="507"/>
                      </a:lnTo>
                      <a:lnTo>
                        <a:pt x="1514" y="544"/>
                      </a:lnTo>
                      <a:lnTo>
                        <a:pt x="1524" y="580"/>
                      </a:lnTo>
                      <a:lnTo>
                        <a:pt x="1532" y="618"/>
                      </a:lnTo>
                      <a:lnTo>
                        <a:pt x="1539" y="655"/>
                      </a:lnTo>
                      <a:lnTo>
                        <a:pt x="1544" y="694"/>
                      </a:lnTo>
                      <a:lnTo>
                        <a:pt x="1547" y="734"/>
                      </a:lnTo>
                      <a:lnTo>
                        <a:pt x="1548" y="774"/>
                      </a:lnTo>
                      <a:lnTo>
                        <a:pt x="1547" y="814"/>
                      </a:lnTo>
                      <a:lnTo>
                        <a:pt x="1544" y="853"/>
                      </a:lnTo>
                      <a:lnTo>
                        <a:pt x="1539" y="891"/>
                      </a:lnTo>
                      <a:lnTo>
                        <a:pt x="1532" y="929"/>
                      </a:lnTo>
                      <a:lnTo>
                        <a:pt x="1524" y="967"/>
                      </a:lnTo>
                      <a:lnTo>
                        <a:pt x="1514" y="1003"/>
                      </a:lnTo>
                      <a:lnTo>
                        <a:pt x="1501" y="1040"/>
                      </a:lnTo>
                      <a:lnTo>
                        <a:pt x="1487" y="1075"/>
                      </a:lnTo>
                      <a:lnTo>
                        <a:pt x="1471" y="1109"/>
                      </a:lnTo>
                      <a:lnTo>
                        <a:pt x="1454" y="1142"/>
                      </a:lnTo>
                      <a:lnTo>
                        <a:pt x="1436" y="1174"/>
                      </a:lnTo>
                      <a:lnTo>
                        <a:pt x="1415" y="1206"/>
                      </a:lnTo>
                      <a:lnTo>
                        <a:pt x="1394" y="1237"/>
                      </a:lnTo>
                      <a:lnTo>
                        <a:pt x="1371" y="1265"/>
                      </a:lnTo>
                      <a:lnTo>
                        <a:pt x="1347" y="1294"/>
                      </a:lnTo>
                      <a:lnTo>
                        <a:pt x="1321" y="1320"/>
                      </a:lnTo>
                      <a:lnTo>
                        <a:pt x="1295" y="1346"/>
                      </a:lnTo>
                      <a:lnTo>
                        <a:pt x="1266" y="1370"/>
                      </a:lnTo>
                      <a:lnTo>
                        <a:pt x="1238" y="1393"/>
                      </a:lnTo>
                      <a:lnTo>
                        <a:pt x="1207" y="1415"/>
                      </a:lnTo>
                      <a:lnTo>
                        <a:pt x="1176" y="1435"/>
                      </a:lnTo>
                      <a:lnTo>
                        <a:pt x="1143" y="1453"/>
                      </a:lnTo>
                      <a:lnTo>
                        <a:pt x="1110" y="1470"/>
                      </a:lnTo>
                      <a:lnTo>
                        <a:pt x="1076" y="1486"/>
                      </a:lnTo>
                      <a:lnTo>
                        <a:pt x="1040" y="1500"/>
                      </a:lnTo>
                      <a:lnTo>
                        <a:pt x="1004" y="1513"/>
                      </a:lnTo>
                      <a:lnTo>
                        <a:pt x="967" y="1523"/>
                      </a:lnTo>
                      <a:lnTo>
                        <a:pt x="930" y="1531"/>
                      </a:lnTo>
                      <a:lnTo>
                        <a:pt x="892" y="1538"/>
                      </a:lnTo>
                      <a:lnTo>
                        <a:pt x="853" y="1543"/>
                      </a:lnTo>
                      <a:lnTo>
                        <a:pt x="814" y="1546"/>
                      </a:lnTo>
                      <a:lnTo>
                        <a:pt x="774" y="1547"/>
                      </a:lnTo>
                      <a:lnTo>
                        <a:pt x="735" y="1546"/>
                      </a:lnTo>
                      <a:lnTo>
                        <a:pt x="695" y="1543"/>
                      </a:lnTo>
                      <a:lnTo>
                        <a:pt x="656" y="1538"/>
                      </a:lnTo>
                      <a:lnTo>
                        <a:pt x="618" y="1531"/>
                      </a:lnTo>
                      <a:lnTo>
                        <a:pt x="581" y="1523"/>
                      </a:lnTo>
                      <a:lnTo>
                        <a:pt x="544" y="1513"/>
                      </a:lnTo>
                      <a:lnTo>
                        <a:pt x="509" y="1500"/>
                      </a:lnTo>
                      <a:lnTo>
                        <a:pt x="473" y="1486"/>
                      </a:lnTo>
                      <a:lnTo>
                        <a:pt x="439" y="1470"/>
                      </a:lnTo>
                      <a:lnTo>
                        <a:pt x="405" y="1453"/>
                      </a:lnTo>
                      <a:lnTo>
                        <a:pt x="373" y="1435"/>
                      </a:lnTo>
                      <a:lnTo>
                        <a:pt x="341" y="1415"/>
                      </a:lnTo>
                      <a:lnTo>
                        <a:pt x="311" y="1393"/>
                      </a:lnTo>
                      <a:lnTo>
                        <a:pt x="282" y="1370"/>
                      </a:lnTo>
                      <a:lnTo>
                        <a:pt x="254" y="1346"/>
                      </a:lnTo>
                      <a:lnTo>
                        <a:pt x="227" y="1320"/>
                      </a:lnTo>
                      <a:lnTo>
                        <a:pt x="202" y="1294"/>
                      </a:lnTo>
                      <a:lnTo>
                        <a:pt x="177" y="1265"/>
                      </a:lnTo>
                      <a:lnTo>
                        <a:pt x="154" y="1237"/>
                      </a:lnTo>
                      <a:lnTo>
                        <a:pt x="132" y="1206"/>
                      </a:lnTo>
                      <a:lnTo>
                        <a:pt x="113" y="1174"/>
                      </a:lnTo>
                      <a:lnTo>
                        <a:pt x="94" y="1142"/>
                      </a:lnTo>
                      <a:lnTo>
                        <a:pt x="76" y="1109"/>
                      </a:lnTo>
                      <a:lnTo>
                        <a:pt x="62" y="1075"/>
                      </a:lnTo>
                      <a:lnTo>
                        <a:pt x="48" y="1040"/>
                      </a:lnTo>
                      <a:lnTo>
                        <a:pt x="35" y="1003"/>
                      </a:lnTo>
                      <a:lnTo>
                        <a:pt x="25" y="967"/>
                      </a:lnTo>
                      <a:lnTo>
                        <a:pt x="16" y="929"/>
                      </a:lnTo>
                      <a:lnTo>
                        <a:pt x="9" y="891"/>
                      </a:lnTo>
                      <a:lnTo>
                        <a:pt x="5" y="853"/>
                      </a:lnTo>
                      <a:lnTo>
                        <a:pt x="1" y="814"/>
                      </a:lnTo>
                      <a:lnTo>
                        <a:pt x="0" y="774"/>
                      </a:lnTo>
                      <a:lnTo>
                        <a:pt x="1" y="734"/>
                      </a:lnTo>
                      <a:lnTo>
                        <a:pt x="5" y="694"/>
                      </a:lnTo>
                      <a:lnTo>
                        <a:pt x="9" y="655"/>
                      </a:lnTo>
                      <a:lnTo>
                        <a:pt x="16" y="618"/>
                      </a:lnTo>
                      <a:lnTo>
                        <a:pt x="25" y="580"/>
                      </a:lnTo>
                      <a:lnTo>
                        <a:pt x="35" y="544"/>
                      </a:lnTo>
                      <a:lnTo>
                        <a:pt x="48" y="507"/>
                      </a:lnTo>
                      <a:lnTo>
                        <a:pt x="62" y="473"/>
                      </a:lnTo>
                      <a:lnTo>
                        <a:pt x="76" y="439"/>
                      </a:lnTo>
                      <a:lnTo>
                        <a:pt x="94" y="405"/>
                      </a:lnTo>
                      <a:lnTo>
                        <a:pt x="113" y="373"/>
                      </a:lnTo>
                      <a:lnTo>
                        <a:pt x="132" y="341"/>
                      </a:lnTo>
                      <a:lnTo>
                        <a:pt x="154" y="311"/>
                      </a:lnTo>
                      <a:lnTo>
                        <a:pt x="177" y="281"/>
                      </a:lnTo>
                      <a:lnTo>
                        <a:pt x="202" y="254"/>
                      </a:lnTo>
                      <a:lnTo>
                        <a:pt x="227" y="227"/>
                      </a:lnTo>
                      <a:lnTo>
                        <a:pt x="254" y="202"/>
                      </a:lnTo>
                      <a:lnTo>
                        <a:pt x="282" y="177"/>
                      </a:lnTo>
                      <a:lnTo>
                        <a:pt x="311" y="154"/>
                      </a:lnTo>
                      <a:lnTo>
                        <a:pt x="341" y="132"/>
                      </a:lnTo>
                      <a:lnTo>
                        <a:pt x="373" y="112"/>
                      </a:lnTo>
                      <a:lnTo>
                        <a:pt x="405" y="93"/>
                      </a:lnTo>
                      <a:lnTo>
                        <a:pt x="439" y="76"/>
                      </a:lnTo>
                      <a:lnTo>
                        <a:pt x="473" y="61"/>
                      </a:lnTo>
                      <a:lnTo>
                        <a:pt x="509" y="47"/>
                      </a:lnTo>
                      <a:lnTo>
                        <a:pt x="544" y="35"/>
                      </a:lnTo>
                      <a:lnTo>
                        <a:pt x="581" y="25"/>
                      </a:lnTo>
                      <a:lnTo>
                        <a:pt x="618" y="16"/>
                      </a:lnTo>
                      <a:lnTo>
                        <a:pt x="656" y="9"/>
                      </a:lnTo>
                      <a:lnTo>
                        <a:pt x="695" y="4"/>
                      </a:lnTo>
                      <a:lnTo>
                        <a:pt x="735" y="1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5"/>
                <p:cNvSpPr>
                  <a:spLocks noEditPoints="1"/>
                </p:cNvSpPr>
                <p:nvPr/>
              </p:nvSpPr>
              <p:spPr bwMode="auto">
                <a:xfrm>
                  <a:off x="6059071" y="5211540"/>
                  <a:ext cx="137606" cy="137606"/>
                </a:xfrm>
                <a:custGeom>
                  <a:avLst/>
                  <a:gdLst>
                    <a:gd name="T0" fmla="*/ 470 w 608"/>
                    <a:gd name="T1" fmla="*/ 1 h 609"/>
                    <a:gd name="T2" fmla="*/ 514 w 608"/>
                    <a:gd name="T3" fmla="*/ 13 h 609"/>
                    <a:gd name="T4" fmla="*/ 552 w 608"/>
                    <a:gd name="T5" fmla="*/ 36 h 609"/>
                    <a:gd name="T6" fmla="*/ 563 w 608"/>
                    <a:gd name="T7" fmla="*/ 46 h 609"/>
                    <a:gd name="T8" fmla="*/ 589 w 608"/>
                    <a:gd name="T9" fmla="*/ 81 h 609"/>
                    <a:gd name="T10" fmla="*/ 604 w 608"/>
                    <a:gd name="T11" fmla="*/ 123 h 609"/>
                    <a:gd name="T12" fmla="*/ 608 w 608"/>
                    <a:gd name="T13" fmla="*/ 455 h 609"/>
                    <a:gd name="T14" fmla="*/ 601 w 608"/>
                    <a:gd name="T15" fmla="*/ 501 h 609"/>
                    <a:gd name="T16" fmla="*/ 581 w 608"/>
                    <a:gd name="T17" fmla="*/ 541 h 609"/>
                    <a:gd name="T18" fmla="*/ 552 w 608"/>
                    <a:gd name="T19" fmla="*/ 574 h 609"/>
                    <a:gd name="T20" fmla="*/ 514 w 608"/>
                    <a:gd name="T21" fmla="*/ 597 h 609"/>
                    <a:gd name="T22" fmla="*/ 470 w 608"/>
                    <a:gd name="T23" fmla="*/ 608 h 609"/>
                    <a:gd name="T24" fmla="*/ 138 w 608"/>
                    <a:gd name="T25" fmla="*/ 608 h 609"/>
                    <a:gd name="T26" fmla="*/ 93 w 608"/>
                    <a:gd name="T27" fmla="*/ 597 h 609"/>
                    <a:gd name="T28" fmla="*/ 55 w 608"/>
                    <a:gd name="T29" fmla="*/ 574 h 609"/>
                    <a:gd name="T30" fmla="*/ 35 w 608"/>
                    <a:gd name="T31" fmla="*/ 553 h 609"/>
                    <a:gd name="T32" fmla="*/ 11 w 608"/>
                    <a:gd name="T33" fmla="*/ 514 h 609"/>
                    <a:gd name="T34" fmla="*/ 0 w 608"/>
                    <a:gd name="T35" fmla="*/ 471 h 609"/>
                    <a:gd name="T36" fmla="*/ 0 w 608"/>
                    <a:gd name="T37" fmla="*/ 138 h 609"/>
                    <a:gd name="T38" fmla="*/ 11 w 608"/>
                    <a:gd name="T39" fmla="*/ 95 h 609"/>
                    <a:gd name="T40" fmla="*/ 35 w 608"/>
                    <a:gd name="T41" fmla="*/ 57 h 609"/>
                    <a:gd name="T42" fmla="*/ 67 w 608"/>
                    <a:gd name="T43" fmla="*/ 28 h 609"/>
                    <a:gd name="T44" fmla="*/ 107 w 608"/>
                    <a:gd name="T45" fmla="*/ 8 h 609"/>
                    <a:gd name="T46" fmla="*/ 152 w 608"/>
                    <a:gd name="T47" fmla="*/ 0 h 609"/>
                    <a:gd name="T48" fmla="*/ 143 w 608"/>
                    <a:gd name="T49" fmla="*/ 61 h 609"/>
                    <a:gd name="T50" fmla="*/ 116 w 608"/>
                    <a:gd name="T51" fmla="*/ 68 h 609"/>
                    <a:gd name="T52" fmla="*/ 93 w 608"/>
                    <a:gd name="T53" fmla="*/ 81 h 609"/>
                    <a:gd name="T54" fmla="*/ 75 w 608"/>
                    <a:gd name="T55" fmla="*/ 102 h 609"/>
                    <a:gd name="T56" fmla="*/ 62 w 608"/>
                    <a:gd name="T57" fmla="*/ 127 h 609"/>
                    <a:gd name="T58" fmla="*/ 58 w 608"/>
                    <a:gd name="T59" fmla="*/ 154 h 609"/>
                    <a:gd name="T60" fmla="*/ 60 w 608"/>
                    <a:gd name="T61" fmla="*/ 475 h 609"/>
                    <a:gd name="T62" fmla="*/ 69 w 608"/>
                    <a:gd name="T63" fmla="*/ 501 h 609"/>
                    <a:gd name="T64" fmla="*/ 86 w 608"/>
                    <a:gd name="T65" fmla="*/ 522 h 609"/>
                    <a:gd name="T66" fmla="*/ 108 w 608"/>
                    <a:gd name="T67" fmla="*/ 538 h 609"/>
                    <a:gd name="T68" fmla="*/ 134 w 608"/>
                    <a:gd name="T69" fmla="*/ 547 h 609"/>
                    <a:gd name="T70" fmla="*/ 454 w 608"/>
                    <a:gd name="T71" fmla="*/ 550 h 609"/>
                    <a:gd name="T72" fmla="*/ 482 w 608"/>
                    <a:gd name="T73" fmla="*/ 545 h 609"/>
                    <a:gd name="T74" fmla="*/ 507 w 608"/>
                    <a:gd name="T75" fmla="*/ 534 h 609"/>
                    <a:gd name="T76" fmla="*/ 527 w 608"/>
                    <a:gd name="T77" fmla="*/ 516 h 609"/>
                    <a:gd name="T78" fmla="*/ 541 w 608"/>
                    <a:gd name="T79" fmla="*/ 492 h 609"/>
                    <a:gd name="T80" fmla="*/ 548 w 608"/>
                    <a:gd name="T81" fmla="*/ 465 h 609"/>
                    <a:gd name="T82" fmla="*/ 548 w 608"/>
                    <a:gd name="T83" fmla="*/ 145 h 609"/>
                    <a:gd name="T84" fmla="*/ 541 w 608"/>
                    <a:gd name="T85" fmla="*/ 118 h 609"/>
                    <a:gd name="T86" fmla="*/ 527 w 608"/>
                    <a:gd name="T87" fmla="*/ 94 h 609"/>
                    <a:gd name="T88" fmla="*/ 514 w 608"/>
                    <a:gd name="T89" fmla="*/ 81 h 609"/>
                    <a:gd name="T90" fmla="*/ 491 w 608"/>
                    <a:gd name="T91" fmla="*/ 68 h 609"/>
                    <a:gd name="T92" fmla="*/ 464 w 608"/>
                    <a:gd name="T93" fmla="*/ 61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08" h="609">
                      <a:moveTo>
                        <a:pt x="152" y="0"/>
                      </a:moveTo>
                      <a:lnTo>
                        <a:pt x="454" y="0"/>
                      </a:lnTo>
                      <a:lnTo>
                        <a:pt x="470" y="1"/>
                      </a:lnTo>
                      <a:lnTo>
                        <a:pt x="484" y="4"/>
                      </a:lnTo>
                      <a:lnTo>
                        <a:pt x="499" y="8"/>
                      </a:lnTo>
                      <a:lnTo>
                        <a:pt x="514" y="13"/>
                      </a:lnTo>
                      <a:lnTo>
                        <a:pt x="527" y="20"/>
                      </a:lnTo>
                      <a:lnTo>
                        <a:pt x="539" y="28"/>
                      </a:lnTo>
                      <a:lnTo>
                        <a:pt x="552" y="36"/>
                      </a:lnTo>
                      <a:lnTo>
                        <a:pt x="562" y="46"/>
                      </a:lnTo>
                      <a:lnTo>
                        <a:pt x="562" y="46"/>
                      </a:lnTo>
                      <a:lnTo>
                        <a:pt x="563" y="46"/>
                      </a:lnTo>
                      <a:lnTo>
                        <a:pt x="572" y="57"/>
                      </a:lnTo>
                      <a:lnTo>
                        <a:pt x="581" y="69"/>
                      </a:lnTo>
                      <a:lnTo>
                        <a:pt x="589" y="81"/>
                      </a:lnTo>
                      <a:lnTo>
                        <a:pt x="595" y="95"/>
                      </a:lnTo>
                      <a:lnTo>
                        <a:pt x="601" y="109"/>
                      </a:lnTo>
                      <a:lnTo>
                        <a:pt x="604" y="123"/>
                      </a:lnTo>
                      <a:lnTo>
                        <a:pt x="606" y="138"/>
                      </a:lnTo>
                      <a:lnTo>
                        <a:pt x="608" y="154"/>
                      </a:lnTo>
                      <a:lnTo>
                        <a:pt x="608" y="455"/>
                      </a:lnTo>
                      <a:lnTo>
                        <a:pt x="606" y="471"/>
                      </a:lnTo>
                      <a:lnTo>
                        <a:pt x="604" y="486"/>
                      </a:lnTo>
                      <a:lnTo>
                        <a:pt x="601" y="501"/>
                      </a:lnTo>
                      <a:lnTo>
                        <a:pt x="595" y="514"/>
                      </a:lnTo>
                      <a:lnTo>
                        <a:pt x="589" y="528"/>
                      </a:lnTo>
                      <a:lnTo>
                        <a:pt x="581" y="541"/>
                      </a:lnTo>
                      <a:lnTo>
                        <a:pt x="572" y="553"/>
                      </a:lnTo>
                      <a:lnTo>
                        <a:pt x="563" y="563"/>
                      </a:lnTo>
                      <a:lnTo>
                        <a:pt x="552" y="574"/>
                      </a:lnTo>
                      <a:lnTo>
                        <a:pt x="540" y="583"/>
                      </a:lnTo>
                      <a:lnTo>
                        <a:pt x="527" y="590"/>
                      </a:lnTo>
                      <a:lnTo>
                        <a:pt x="514" y="597"/>
                      </a:lnTo>
                      <a:lnTo>
                        <a:pt x="499" y="602"/>
                      </a:lnTo>
                      <a:lnTo>
                        <a:pt x="484" y="606"/>
                      </a:lnTo>
                      <a:lnTo>
                        <a:pt x="470" y="608"/>
                      </a:lnTo>
                      <a:lnTo>
                        <a:pt x="454" y="609"/>
                      </a:lnTo>
                      <a:lnTo>
                        <a:pt x="152" y="609"/>
                      </a:lnTo>
                      <a:lnTo>
                        <a:pt x="138" y="608"/>
                      </a:lnTo>
                      <a:lnTo>
                        <a:pt x="122" y="606"/>
                      </a:lnTo>
                      <a:lnTo>
                        <a:pt x="108" y="602"/>
                      </a:lnTo>
                      <a:lnTo>
                        <a:pt x="93" y="597"/>
                      </a:lnTo>
                      <a:lnTo>
                        <a:pt x="79" y="590"/>
                      </a:lnTo>
                      <a:lnTo>
                        <a:pt x="67" y="583"/>
                      </a:lnTo>
                      <a:lnTo>
                        <a:pt x="55" y="574"/>
                      </a:lnTo>
                      <a:lnTo>
                        <a:pt x="44" y="563"/>
                      </a:lnTo>
                      <a:lnTo>
                        <a:pt x="44" y="563"/>
                      </a:lnTo>
                      <a:lnTo>
                        <a:pt x="35" y="553"/>
                      </a:lnTo>
                      <a:lnTo>
                        <a:pt x="26" y="541"/>
                      </a:lnTo>
                      <a:lnTo>
                        <a:pt x="18" y="528"/>
                      </a:lnTo>
                      <a:lnTo>
                        <a:pt x="11" y="514"/>
                      </a:lnTo>
                      <a:lnTo>
                        <a:pt x="6" y="501"/>
                      </a:lnTo>
                      <a:lnTo>
                        <a:pt x="2" y="486"/>
                      </a:lnTo>
                      <a:lnTo>
                        <a:pt x="0" y="471"/>
                      </a:lnTo>
                      <a:lnTo>
                        <a:pt x="0" y="455"/>
                      </a:lnTo>
                      <a:lnTo>
                        <a:pt x="0" y="154"/>
                      </a:lnTo>
                      <a:lnTo>
                        <a:pt x="0" y="138"/>
                      </a:lnTo>
                      <a:lnTo>
                        <a:pt x="2" y="123"/>
                      </a:lnTo>
                      <a:lnTo>
                        <a:pt x="6" y="109"/>
                      </a:lnTo>
                      <a:lnTo>
                        <a:pt x="11" y="95"/>
                      </a:lnTo>
                      <a:lnTo>
                        <a:pt x="18" y="81"/>
                      </a:lnTo>
                      <a:lnTo>
                        <a:pt x="26" y="69"/>
                      </a:lnTo>
                      <a:lnTo>
                        <a:pt x="35" y="57"/>
                      </a:lnTo>
                      <a:lnTo>
                        <a:pt x="44" y="46"/>
                      </a:lnTo>
                      <a:lnTo>
                        <a:pt x="55" y="36"/>
                      </a:lnTo>
                      <a:lnTo>
                        <a:pt x="67" y="28"/>
                      </a:lnTo>
                      <a:lnTo>
                        <a:pt x="79" y="20"/>
                      </a:lnTo>
                      <a:lnTo>
                        <a:pt x="93" y="13"/>
                      </a:lnTo>
                      <a:lnTo>
                        <a:pt x="107" y="8"/>
                      </a:lnTo>
                      <a:lnTo>
                        <a:pt x="122" y="4"/>
                      </a:lnTo>
                      <a:lnTo>
                        <a:pt x="138" y="1"/>
                      </a:lnTo>
                      <a:lnTo>
                        <a:pt x="152" y="0"/>
                      </a:lnTo>
                      <a:close/>
                      <a:moveTo>
                        <a:pt x="454" y="60"/>
                      </a:moveTo>
                      <a:lnTo>
                        <a:pt x="152" y="60"/>
                      </a:lnTo>
                      <a:lnTo>
                        <a:pt x="143" y="61"/>
                      </a:lnTo>
                      <a:lnTo>
                        <a:pt x="134" y="62"/>
                      </a:lnTo>
                      <a:lnTo>
                        <a:pt x="125" y="64"/>
                      </a:lnTo>
                      <a:lnTo>
                        <a:pt x="116" y="68"/>
                      </a:lnTo>
                      <a:lnTo>
                        <a:pt x="108" y="71"/>
                      </a:lnTo>
                      <a:lnTo>
                        <a:pt x="100" y="76"/>
                      </a:lnTo>
                      <a:lnTo>
                        <a:pt x="93" y="81"/>
                      </a:lnTo>
                      <a:lnTo>
                        <a:pt x="86" y="88"/>
                      </a:lnTo>
                      <a:lnTo>
                        <a:pt x="79" y="94"/>
                      </a:lnTo>
                      <a:lnTo>
                        <a:pt x="75" y="102"/>
                      </a:lnTo>
                      <a:lnTo>
                        <a:pt x="69" y="110"/>
                      </a:lnTo>
                      <a:lnTo>
                        <a:pt x="66" y="118"/>
                      </a:lnTo>
                      <a:lnTo>
                        <a:pt x="62" y="127"/>
                      </a:lnTo>
                      <a:lnTo>
                        <a:pt x="60" y="135"/>
                      </a:lnTo>
                      <a:lnTo>
                        <a:pt x="59" y="145"/>
                      </a:lnTo>
                      <a:lnTo>
                        <a:pt x="58" y="154"/>
                      </a:lnTo>
                      <a:lnTo>
                        <a:pt x="58" y="455"/>
                      </a:lnTo>
                      <a:lnTo>
                        <a:pt x="59" y="465"/>
                      </a:lnTo>
                      <a:lnTo>
                        <a:pt x="60" y="475"/>
                      </a:lnTo>
                      <a:lnTo>
                        <a:pt x="62" y="484"/>
                      </a:lnTo>
                      <a:lnTo>
                        <a:pt x="66" y="492"/>
                      </a:lnTo>
                      <a:lnTo>
                        <a:pt x="69" y="501"/>
                      </a:lnTo>
                      <a:lnTo>
                        <a:pt x="75" y="509"/>
                      </a:lnTo>
                      <a:lnTo>
                        <a:pt x="79" y="516"/>
                      </a:lnTo>
                      <a:lnTo>
                        <a:pt x="86" y="522"/>
                      </a:lnTo>
                      <a:lnTo>
                        <a:pt x="93" y="528"/>
                      </a:lnTo>
                      <a:lnTo>
                        <a:pt x="100" y="534"/>
                      </a:lnTo>
                      <a:lnTo>
                        <a:pt x="108" y="538"/>
                      </a:lnTo>
                      <a:lnTo>
                        <a:pt x="116" y="543"/>
                      </a:lnTo>
                      <a:lnTo>
                        <a:pt x="125" y="545"/>
                      </a:lnTo>
                      <a:lnTo>
                        <a:pt x="134" y="547"/>
                      </a:lnTo>
                      <a:lnTo>
                        <a:pt x="143" y="550"/>
                      </a:lnTo>
                      <a:lnTo>
                        <a:pt x="152" y="550"/>
                      </a:lnTo>
                      <a:lnTo>
                        <a:pt x="454" y="550"/>
                      </a:lnTo>
                      <a:lnTo>
                        <a:pt x="464" y="550"/>
                      </a:lnTo>
                      <a:lnTo>
                        <a:pt x="473" y="547"/>
                      </a:lnTo>
                      <a:lnTo>
                        <a:pt x="482" y="545"/>
                      </a:lnTo>
                      <a:lnTo>
                        <a:pt x="491" y="543"/>
                      </a:lnTo>
                      <a:lnTo>
                        <a:pt x="499" y="538"/>
                      </a:lnTo>
                      <a:lnTo>
                        <a:pt x="507" y="534"/>
                      </a:lnTo>
                      <a:lnTo>
                        <a:pt x="514" y="528"/>
                      </a:lnTo>
                      <a:lnTo>
                        <a:pt x="521" y="522"/>
                      </a:lnTo>
                      <a:lnTo>
                        <a:pt x="527" y="516"/>
                      </a:lnTo>
                      <a:lnTo>
                        <a:pt x="532" y="508"/>
                      </a:lnTo>
                      <a:lnTo>
                        <a:pt x="537" y="501"/>
                      </a:lnTo>
                      <a:lnTo>
                        <a:pt x="541" y="492"/>
                      </a:lnTo>
                      <a:lnTo>
                        <a:pt x="545" y="484"/>
                      </a:lnTo>
                      <a:lnTo>
                        <a:pt x="547" y="475"/>
                      </a:lnTo>
                      <a:lnTo>
                        <a:pt x="548" y="465"/>
                      </a:lnTo>
                      <a:lnTo>
                        <a:pt x="548" y="455"/>
                      </a:lnTo>
                      <a:lnTo>
                        <a:pt x="548" y="154"/>
                      </a:lnTo>
                      <a:lnTo>
                        <a:pt x="548" y="145"/>
                      </a:lnTo>
                      <a:lnTo>
                        <a:pt x="547" y="135"/>
                      </a:lnTo>
                      <a:lnTo>
                        <a:pt x="545" y="126"/>
                      </a:lnTo>
                      <a:lnTo>
                        <a:pt x="541" y="118"/>
                      </a:lnTo>
                      <a:lnTo>
                        <a:pt x="537" y="110"/>
                      </a:lnTo>
                      <a:lnTo>
                        <a:pt x="532" y="102"/>
                      </a:lnTo>
                      <a:lnTo>
                        <a:pt x="527" y="94"/>
                      </a:lnTo>
                      <a:lnTo>
                        <a:pt x="521" y="88"/>
                      </a:lnTo>
                      <a:lnTo>
                        <a:pt x="521" y="87"/>
                      </a:lnTo>
                      <a:lnTo>
                        <a:pt x="514" y="81"/>
                      </a:lnTo>
                      <a:lnTo>
                        <a:pt x="507" y="76"/>
                      </a:lnTo>
                      <a:lnTo>
                        <a:pt x="499" y="71"/>
                      </a:lnTo>
                      <a:lnTo>
                        <a:pt x="491" y="68"/>
                      </a:lnTo>
                      <a:lnTo>
                        <a:pt x="482" y="64"/>
                      </a:lnTo>
                      <a:lnTo>
                        <a:pt x="473" y="62"/>
                      </a:lnTo>
                      <a:lnTo>
                        <a:pt x="464" y="61"/>
                      </a:lnTo>
                      <a:lnTo>
                        <a:pt x="454" y="60"/>
                      </a:lnTo>
                      <a:close/>
                    </a:path>
                  </a:pathLst>
                </a:custGeom>
                <a:gradFill flip="none" rotWithShape="1">
                  <a:gsLst>
                    <a:gs pos="46000">
                      <a:srgbClr val="FFFFFF"/>
                    </a:gs>
                    <a:gs pos="56000">
                      <a:schemeClr val="bg1">
                        <a:alpha val="45000"/>
                      </a:schemeClr>
                    </a:gs>
                    <a:gs pos="100000">
                      <a:srgbClr val="FFFFFF"/>
                    </a:gs>
                    <a:gs pos="0">
                      <a:schemeClr val="bg1">
                        <a:alpha val="97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42"/>
                <p:cNvSpPr>
                  <a:spLocks/>
                </p:cNvSpPr>
                <p:nvPr/>
              </p:nvSpPr>
              <p:spPr bwMode="auto">
                <a:xfrm>
                  <a:off x="5940539" y="5287836"/>
                  <a:ext cx="371944" cy="178479"/>
                </a:xfrm>
                <a:custGeom>
                  <a:avLst/>
                  <a:gdLst>
                    <a:gd name="T0" fmla="*/ 1635 w 1638"/>
                    <a:gd name="T1" fmla="*/ 43 h 786"/>
                    <a:gd name="T2" fmla="*/ 1625 w 1638"/>
                    <a:gd name="T3" fmla="*/ 122 h 786"/>
                    <a:gd name="T4" fmla="*/ 1605 w 1638"/>
                    <a:gd name="T5" fmla="*/ 199 h 786"/>
                    <a:gd name="T6" fmla="*/ 1580 w 1638"/>
                    <a:gd name="T7" fmla="*/ 273 h 786"/>
                    <a:gd name="T8" fmla="*/ 1547 w 1638"/>
                    <a:gd name="T9" fmla="*/ 344 h 786"/>
                    <a:gd name="T10" fmla="*/ 1508 w 1638"/>
                    <a:gd name="T11" fmla="*/ 410 h 786"/>
                    <a:gd name="T12" fmla="*/ 1464 w 1638"/>
                    <a:gd name="T13" fmla="*/ 473 h 786"/>
                    <a:gd name="T14" fmla="*/ 1414 w 1638"/>
                    <a:gd name="T15" fmla="*/ 531 h 786"/>
                    <a:gd name="T16" fmla="*/ 1359 w 1638"/>
                    <a:gd name="T17" fmla="*/ 584 h 786"/>
                    <a:gd name="T18" fmla="*/ 1298 w 1638"/>
                    <a:gd name="T19" fmla="*/ 631 h 786"/>
                    <a:gd name="T20" fmla="*/ 1235 w 1638"/>
                    <a:gd name="T21" fmla="*/ 674 h 786"/>
                    <a:gd name="T22" fmla="*/ 1166 w 1638"/>
                    <a:gd name="T23" fmla="*/ 710 h 786"/>
                    <a:gd name="T24" fmla="*/ 1094 w 1638"/>
                    <a:gd name="T25" fmla="*/ 740 h 786"/>
                    <a:gd name="T26" fmla="*/ 1019 w 1638"/>
                    <a:gd name="T27" fmla="*/ 763 h 786"/>
                    <a:gd name="T28" fmla="*/ 940 w 1638"/>
                    <a:gd name="T29" fmla="*/ 777 h 786"/>
                    <a:gd name="T30" fmla="*/ 861 w 1638"/>
                    <a:gd name="T31" fmla="*/ 785 h 786"/>
                    <a:gd name="T32" fmla="*/ 778 w 1638"/>
                    <a:gd name="T33" fmla="*/ 785 h 786"/>
                    <a:gd name="T34" fmla="*/ 697 w 1638"/>
                    <a:gd name="T35" fmla="*/ 777 h 786"/>
                    <a:gd name="T36" fmla="*/ 619 w 1638"/>
                    <a:gd name="T37" fmla="*/ 763 h 786"/>
                    <a:gd name="T38" fmla="*/ 543 w 1638"/>
                    <a:gd name="T39" fmla="*/ 740 h 786"/>
                    <a:gd name="T40" fmla="*/ 472 w 1638"/>
                    <a:gd name="T41" fmla="*/ 710 h 786"/>
                    <a:gd name="T42" fmla="*/ 403 w 1638"/>
                    <a:gd name="T43" fmla="*/ 674 h 786"/>
                    <a:gd name="T44" fmla="*/ 338 w 1638"/>
                    <a:gd name="T45" fmla="*/ 631 h 786"/>
                    <a:gd name="T46" fmla="*/ 279 w 1638"/>
                    <a:gd name="T47" fmla="*/ 584 h 786"/>
                    <a:gd name="T48" fmla="*/ 223 w 1638"/>
                    <a:gd name="T49" fmla="*/ 530 h 786"/>
                    <a:gd name="T50" fmla="*/ 173 w 1638"/>
                    <a:gd name="T51" fmla="*/ 472 h 786"/>
                    <a:gd name="T52" fmla="*/ 128 w 1638"/>
                    <a:gd name="T53" fmla="*/ 409 h 786"/>
                    <a:gd name="T54" fmla="*/ 89 w 1638"/>
                    <a:gd name="T55" fmla="*/ 342 h 786"/>
                    <a:gd name="T56" fmla="*/ 58 w 1638"/>
                    <a:gd name="T57" fmla="*/ 271 h 786"/>
                    <a:gd name="T58" fmla="*/ 32 w 1638"/>
                    <a:gd name="T59" fmla="*/ 197 h 786"/>
                    <a:gd name="T60" fmla="*/ 14 w 1638"/>
                    <a:gd name="T61" fmla="*/ 120 h 786"/>
                    <a:gd name="T62" fmla="*/ 3 w 1638"/>
                    <a:gd name="T63" fmla="*/ 40 h 786"/>
                    <a:gd name="T64" fmla="*/ 48 w 1638"/>
                    <a:gd name="T65" fmla="*/ 6 h 786"/>
                    <a:gd name="T66" fmla="*/ 146 w 1638"/>
                    <a:gd name="T67" fmla="*/ 18 h 786"/>
                    <a:gd name="T68" fmla="*/ 246 w 1638"/>
                    <a:gd name="T69" fmla="*/ 28 h 786"/>
                    <a:gd name="T70" fmla="*/ 348 w 1638"/>
                    <a:gd name="T71" fmla="*/ 37 h 786"/>
                    <a:gd name="T72" fmla="*/ 452 w 1638"/>
                    <a:gd name="T73" fmla="*/ 44 h 786"/>
                    <a:gd name="T74" fmla="*/ 557 w 1638"/>
                    <a:gd name="T75" fmla="*/ 50 h 786"/>
                    <a:gd name="T76" fmla="*/ 664 w 1638"/>
                    <a:gd name="T77" fmla="*/ 53 h 786"/>
                    <a:gd name="T78" fmla="*/ 774 w 1638"/>
                    <a:gd name="T79" fmla="*/ 56 h 786"/>
                    <a:gd name="T80" fmla="*/ 882 w 1638"/>
                    <a:gd name="T81" fmla="*/ 56 h 786"/>
                    <a:gd name="T82" fmla="*/ 988 w 1638"/>
                    <a:gd name="T83" fmla="*/ 53 h 786"/>
                    <a:gd name="T84" fmla="*/ 1093 w 1638"/>
                    <a:gd name="T85" fmla="*/ 50 h 786"/>
                    <a:gd name="T86" fmla="*/ 1196 w 1638"/>
                    <a:gd name="T87" fmla="*/ 45 h 786"/>
                    <a:gd name="T88" fmla="*/ 1297 w 1638"/>
                    <a:gd name="T89" fmla="*/ 39 h 786"/>
                    <a:gd name="T90" fmla="*/ 1398 w 1638"/>
                    <a:gd name="T91" fmla="*/ 30 h 786"/>
                    <a:gd name="T92" fmla="*/ 1495 w 1638"/>
                    <a:gd name="T93" fmla="*/ 20 h 786"/>
                    <a:gd name="T94" fmla="*/ 1590 w 1638"/>
                    <a:gd name="T95" fmla="*/ 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38" h="786">
                      <a:moveTo>
                        <a:pt x="1638" y="2"/>
                      </a:moveTo>
                      <a:lnTo>
                        <a:pt x="1635" y="43"/>
                      </a:lnTo>
                      <a:lnTo>
                        <a:pt x="1630" y="83"/>
                      </a:lnTo>
                      <a:lnTo>
                        <a:pt x="1625" y="122"/>
                      </a:lnTo>
                      <a:lnTo>
                        <a:pt x="1616" y="161"/>
                      </a:lnTo>
                      <a:lnTo>
                        <a:pt x="1605" y="199"/>
                      </a:lnTo>
                      <a:lnTo>
                        <a:pt x="1594" y="237"/>
                      </a:lnTo>
                      <a:lnTo>
                        <a:pt x="1580" y="273"/>
                      </a:lnTo>
                      <a:lnTo>
                        <a:pt x="1564" y="309"/>
                      </a:lnTo>
                      <a:lnTo>
                        <a:pt x="1547" y="344"/>
                      </a:lnTo>
                      <a:lnTo>
                        <a:pt x="1529" y="377"/>
                      </a:lnTo>
                      <a:lnTo>
                        <a:pt x="1508" y="410"/>
                      </a:lnTo>
                      <a:lnTo>
                        <a:pt x="1488" y="442"/>
                      </a:lnTo>
                      <a:lnTo>
                        <a:pt x="1464" y="473"/>
                      </a:lnTo>
                      <a:lnTo>
                        <a:pt x="1440" y="503"/>
                      </a:lnTo>
                      <a:lnTo>
                        <a:pt x="1414" y="531"/>
                      </a:lnTo>
                      <a:lnTo>
                        <a:pt x="1387" y="558"/>
                      </a:lnTo>
                      <a:lnTo>
                        <a:pt x="1359" y="584"/>
                      </a:lnTo>
                      <a:lnTo>
                        <a:pt x="1329" y="609"/>
                      </a:lnTo>
                      <a:lnTo>
                        <a:pt x="1298" y="631"/>
                      </a:lnTo>
                      <a:lnTo>
                        <a:pt x="1268" y="654"/>
                      </a:lnTo>
                      <a:lnTo>
                        <a:pt x="1235" y="674"/>
                      </a:lnTo>
                      <a:lnTo>
                        <a:pt x="1200" y="693"/>
                      </a:lnTo>
                      <a:lnTo>
                        <a:pt x="1166" y="710"/>
                      </a:lnTo>
                      <a:lnTo>
                        <a:pt x="1131" y="726"/>
                      </a:lnTo>
                      <a:lnTo>
                        <a:pt x="1094" y="740"/>
                      </a:lnTo>
                      <a:lnTo>
                        <a:pt x="1057" y="752"/>
                      </a:lnTo>
                      <a:lnTo>
                        <a:pt x="1019" y="763"/>
                      </a:lnTo>
                      <a:lnTo>
                        <a:pt x="980" y="771"/>
                      </a:lnTo>
                      <a:lnTo>
                        <a:pt x="940" y="777"/>
                      </a:lnTo>
                      <a:lnTo>
                        <a:pt x="900" y="783"/>
                      </a:lnTo>
                      <a:lnTo>
                        <a:pt x="861" y="785"/>
                      </a:lnTo>
                      <a:lnTo>
                        <a:pt x="819" y="786"/>
                      </a:lnTo>
                      <a:lnTo>
                        <a:pt x="778" y="785"/>
                      </a:lnTo>
                      <a:lnTo>
                        <a:pt x="737" y="783"/>
                      </a:lnTo>
                      <a:lnTo>
                        <a:pt x="697" y="777"/>
                      </a:lnTo>
                      <a:lnTo>
                        <a:pt x="657" y="771"/>
                      </a:lnTo>
                      <a:lnTo>
                        <a:pt x="619" y="763"/>
                      </a:lnTo>
                      <a:lnTo>
                        <a:pt x="581" y="752"/>
                      </a:lnTo>
                      <a:lnTo>
                        <a:pt x="543" y="740"/>
                      </a:lnTo>
                      <a:lnTo>
                        <a:pt x="507" y="725"/>
                      </a:lnTo>
                      <a:lnTo>
                        <a:pt x="472" y="710"/>
                      </a:lnTo>
                      <a:lnTo>
                        <a:pt x="436" y="693"/>
                      </a:lnTo>
                      <a:lnTo>
                        <a:pt x="403" y="674"/>
                      </a:lnTo>
                      <a:lnTo>
                        <a:pt x="370" y="653"/>
                      </a:lnTo>
                      <a:lnTo>
                        <a:pt x="338" y="631"/>
                      </a:lnTo>
                      <a:lnTo>
                        <a:pt x="308" y="607"/>
                      </a:lnTo>
                      <a:lnTo>
                        <a:pt x="279" y="584"/>
                      </a:lnTo>
                      <a:lnTo>
                        <a:pt x="250" y="557"/>
                      </a:lnTo>
                      <a:lnTo>
                        <a:pt x="223" y="530"/>
                      </a:lnTo>
                      <a:lnTo>
                        <a:pt x="198" y="501"/>
                      </a:lnTo>
                      <a:lnTo>
                        <a:pt x="173" y="472"/>
                      </a:lnTo>
                      <a:lnTo>
                        <a:pt x="150" y="441"/>
                      </a:lnTo>
                      <a:lnTo>
                        <a:pt x="128" y="409"/>
                      </a:lnTo>
                      <a:lnTo>
                        <a:pt x="109" y="376"/>
                      </a:lnTo>
                      <a:lnTo>
                        <a:pt x="89" y="342"/>
                      </a:lnTo>
                      <a:lnTo>
                        <a:pt x="73" y="308"/>
                      </a:lnTo>
                      <a:lnTo>
                        <a:pt x="58" y="271"/>
                      </a:lnTo>
                      <a:lnTo>
                        <a:pt x="44" y="235"/>
                      </a:lnTo>
                      <a:lnTo>
                        <a:pt x="32" y="197"/>
                      </a:lnTo>
                      <a:lnTo>
                        <a:pt x="22" y="159"/>
                      </a:lnTo>
                      <a:lnTo>
                        <a:pt x="14" y="120"/>
                      </a:lnTo>
                      <a:lnTo>
                        <a:pt x="7" y="81"/>
                      </a:lnTo>
                      <a:lnTo>
                        <a:pt x="3" y="40"/>
                      </a:lnTo>
                      <a:lnTo>
                        <a:pt x="0" y="0"/>
                      </a:lnTo>
                      <a:lnTo>
                        <a:pt x="48" y="6"/>
                      </a:lnTo>
                      <a:lnTo>
                        <a:pt x="96" y="12"/>
                      </a:lnTo>
                      <a:lnTo>
                        <a:pt x="146" y="18"/>
                      </a:lnTo>
                      <a:lnTo>
                        <a:pt x="196" y="24"/>
                      </a:lnTo>
                      <a:lnTo>
                        <a:pt x="246" y="28"/>
                      </a:lnTo>
                      <a:lnTo>
                        <a:pt x="297" y="33"/>
                      </a:lnTo>
                      <a:lnTo>
                        <a:pt x="348" y="37"/>
                      </a:lnTo>
                      <a:lnTo>
                        <a:pt x="400" y="41"/>
                      </a:lnTo>
                      <a:lnTo>
                        <a:pt x="452" y="44"/>
                      </a:lnTo>
                      <a:lnTo>
                        <a:pt x="505" y="48"/>
                      </a:lnTo>
                      <a:lnTo>
                        <a:pt x="557" y="50"/>
                      </a:lnTo>
                      <a:lnTo>
                        <a:pt x="611" y="52"/>
                      </a:lnTo>
                      <a:lnTo>
                        <a:pt x="664" y="53"/>
                      </a:lnTo>
                      <a:lnTo>
                        <a:pt x="719" y="55"/>
                      </a:lnTo>
                      <a:lnTo>
                        <a:pt x="774" y="56"/>
                      </a:lnTo>
                      <a:lnTo>
                        <a:pt x="829" y="56"/>
                      </a:lnTo>
                      <a:lnTo>
                        <a:pt x="882" y="56"/>
                      </a:lnTo>
                      <a:lnTo>
                        <a:pt x="936" y="55"/>
                      </a:lnTo>
                      <a:lnTo>
                        <a:pt x="988" y="53"/>
                      </a:lnTo>
                      <a:lnTo>
                        <a:pt x="1041" y="52"/>
                      </a:lnTo>
                      <a:lnTo>
                        <a:pt x="1093" y="50"/>
                      </a:lnTo>
                      <a:lnTo>
                        <a:pt x="1145" y="48"/>
                      </a:lnTo>
                      <a:lnTo>
                        <a:pt x="1196" y="45"/>
                      </a:lnTo>
                      <a:lnTo>
                        <a:pt x="1247" y="42"/>
                      </a:lnTo>
                      <a:lnTo>
                        <a:pt x="1297" y="39"/>
                      </a:lnTo>
                      <a:lnTo>
                        <a:pt x="1348" y="34"/>
                      </a:lnTo>
                      <a:lnTo>
                        <a:pt x="1398" y="30"/>
                      </a:lnTo>
                      <a:lnTo>
                        <a:pt x="1447" y="25"/>
                      </a:lnTo>
                      <a:lnTo>
                        <a:pt x="1495" y="20"/>
                      </a:lnTo>
                      <a:lnTo>
                        <a:pt x="1544" y="15"/>
                      </a:lnTo>
                      <a:lnTo>
                        <a:pt x="1590" y="9"/>
                      </a:lnTo>
                      <a:lnTo>
                        <a:pt x="1638" y="2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45000"/>
                      </a:schemeClr>
                    </a:gs>
                    <a:gs pos="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 flipH="1">
              <a:off x="2127780" y="1561801"/>
              <a:ext cx="1229923" cy="3540185"/>
              <a:chOff x="3000179" y="211125"/>
              <a:chExt cx="1292141" cy="3719266"/>
            </a:xfrm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038276" y="211125"/>
                <a:ext cx="1254044" cy="3719266"/>
              </a:xfrm>
              <a:custGeom>
                <a:avLst/>
                <a:gdLst>
                  <a:gd name="T0" fmla="*/ 0 w 4741"/>
                  <a:gd name="T1" fmla="*/ 0 h 14059"/>
                  <a:gd name="T2" fmla="*/ 3656 w 4741"/>
                  <a:gd name="T3" fmla="*/ 0 h 14059"/>
                  <a:gd name="T4" fmla="*/ 3712 w 4741"/>
                  <a:gd name="T5" fmla="*/ 1 h 14059"/>
                  <a:gd name="T6" fmla="*/ 3767 w 4741"/>
                  <a:gd name="T7" fmla="*/ 4 h 14059"/>
                  <a:gd name="T8" fmla="*/ 3820 w 4741"/>
                  <a:gd name="T9" fmla="*/ 12 h 14059"/>
                  <a:gd name="T10" fmla="*/ 3874 w 4741"/>
                  <a:gd name="T11" fmla="*/ 22 h 14059"/>
                  <a:gd name="T12" fmla="*/ 3926 w 4741"/>
                  <a:gd name="T13" fmla="*/ 34 h 14059"/>
                  <a:gd name="T14" fmla="*/ 3978 w 4741"/>
                  <a:gd name="T15" fmla="*/ 49 h 14059"/>
                  <a:gd name="T16" fmla="*/ 4028 w 4741"/>
                  <a:gd name="T17" fmla="*/ 66 h 14059"/>
                  <a:gd name="T18" fmla="*/ 4077 w 4741"/>
                  <a:gd name="T19" fmla="*/ 85 h 14059"/>
                  <a:gd name="T20" fmla="*/ 4125 w 4741"/>
                  <a:gd name="T21" fmla="*/ 107 h 14059"/>
                  <a:gd name="T22" fmla="*/ 4172 w 4741"/>
                  <a:gd name="T23" fmla="*/ 131 h 14059"/>
                  <a:gd name="T24" fmla="*/ 4217 w 4741"/>
                  <a:gd name="T25" fmla="*/ 157 h 14059"/>
                  <a:gd name="T26" fmla="*/ 4262 w 4741"/>
                  <a:gd name="T27" fmla="*/ 186 h 14059"/>
                  <a:gd name="T28" fmla="*/ 4304 w 4741"/>
                  <a:gd name="T29" fmla="*/ 215 h 14059"/>
                  <a:gd name="T30" fmla="*/ 4345 w 4741"/>
                  <a:gd name="T31" fmla="*/ 247 h 14059"/>
                  <a:gd name="T32" fmla="*/ 4385 w 4741"/>
                  <a:gd name="T33" fmla="*/ 281 h 14059"/>
                  <a:gd name="T34" fmla="*/ 4422 w 4741"/>
                  <a:gd name="T35" fmla="*/ 318 h 14059"/>
                  <a:gd name="T36" fmla="*/ 4458 w 4741"/>
                  <a:gd name="T37" fmla="*/ 356 h 14059"/>
                  <a:gd name="T38" fmla="*/ 4492 w 4741"/>
                  <a:gd name="T39" fmla="*/ 395 h 14059"/>
                  <a:gd name="T40" fmla="*/ 4525 w 4741"/>
                  <a:gd name="T41" fmla="*/ 436 h 14059"/>
                  <a:gd name="T42" fmla="*/ 4555 w 4741"/>
                  <a:gd name="T43" fmla="*/ 479 h 14059"/>
                  <a:gd name="T44" fmla="*/ 4583 w 4741"/>
                  <a:gd name="T45" fmla="*/ 523 h 14059"/>
                  <a:gd name="T46" fmla="*/ 4609 w 4741"/>
                  <a:gd name="T47" fmla="*/ 568 h 14059"/>
                  <a:gd name="T48" fmla="*/ 4633 w 4741"/>
                  <a:gd name="T49" fmla="*/ 614 h 14059"/>
                  <a:gd name="T50" fmla="*/ 4655 w 4741"/>
                  <a:gd name="T51" fmla="*/ 662 h 14059"/>
                  <a:gd name="T52" fmla="*/ 4675 w 4741"/>
                  <a:gd name="T53" fmla="*/ 712 h 14059"/>
                  <a:gd name="T54" fmla="*/ 4692 w 4741"/>
                  <a:gd name="T55" fmla="*/ 763 h 14059"/>
                  <a:gd name="T56" fmla="*/ 4706 w 4741"/>
                  <a:gd name="T57" fmla="*/ 814 h 14059"/>
                  <a:gd name="T58" fmla="*/ 4719 w 4741"/>
                  <a:gd name="T59" fmla="*/ 866 h 14059"/>
                  <a:gd name="T60" fmla="*/ 4728 w 4741"/>
                  <a:gd name="T61" fmla="*/ 919 h 14059"/>
                  <a:gd name="T62" fmla="*/ 4735 w 4741"/>
                  <a:gd name="T63" fmla="*/ 973 h 14059"/>
                  <a:gd name="T64" fmla="*/ 4740 w 4741"/>
                  <a:gd name="T65" fmla="*/ 1028 h 14059"/>
                  <a:gd name="T66" fmla="*/ 4741 w 4741"/>
                  <a:gd name="T67" fmla="*/ 1084 h 14059"/>
                  <a:gd name="T68" fmla="*/ 4741 w 4741"/>
                  <a:gd name="T69" fmla="*/ 14059 h 14059"/>
                  <a:gd name="T70" fmla="*/ 0 w 4741"/>
                  <a:gd name="T71" fmla="*/ 0 h 14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41" h="14059">
                    <a:moveTo>
                      <a:pt x="0" y="0"/>
                    </a:moveTo>
                    <a:lnTo>
                      <a:pt x="3656" y="0"/>
                    </a:lnTo>
                    <a:lnTo>
                      <a:pt x="3712" y="1"/>
                    </a:lnTo>
                    <a:lnTo>
                      <a:pt x="3767" y="4"/>
                    </a:lnTo>
                    <a:lnTo>
                      <a:pt x="3820" y="12"/>
                    </a:lnTo>
                    <a:lnTo>
                      <a:pt x="3874" y="22"/>
                    </a:lnTo>
                    <a:lnTo>
                      <a:pt x="3926" y="34"/>
                    </a:lnTo>
                    <a:lnTo>
                      <a:pt x="3978" y="49"/>
                    </a:lnTo>
                    <a:lnTo>
                      <a:pt x="4028" y="66"/>
                    </a:lnTo>
                    <a:lnTo>
                      <a:pt x="4077" y="85"/>
                    </a:lnTo>
                    <a:lnTo>
                      <a:pt x="4125" y="107"/>
                    </a:lnTo>
                    <a:lnTo>
                      <a:pt x="4172" y="131"/>
                    </a:lnTo>
                    <a:lnTo>
                      <a:pt x="4217" y="157"/>
                    </a:lnTo>
                    <a:lnTo>
                      <a:pt x="4262" y="186"/>
                    </a:lnTo>
                    <a:lnTo>
                      <a:pt x="4304" y="215"/>
                    </a:lnTo>
                    <a:lnTo>
                      <a:pt x="4345" y="247"/>
                    </a:lnTo>
                    <a:lnTo>
                      <a:pt x="4385" y="281"/>
                    </a:lnTo>
                    <a:lnTo>
                      <a:pt x="4422" y="318"/>
                    </a:lnTo>
                    <a:lnTo>
                      <a:pt x="4458" y="356"/>
                    </a:lnTo>
                    <a:lnTo>
                      <a:pt x="4492" y="395"/>
                    </a:lnTo>
                    <a:lnTo>
                      <a:pt x="4525" y="436"/>
                    </a:lnTo>
                    <a:lnTo>
                      <a:pt x="4555" y="479"/>
                    </a:lnTo>
                    <a:lnTo>
                      <a:pt x="4583" y="523"/>
                    </a:lnTo>
                    <a:lnTo>
                      <a:pt x="4609" y="568"/>
                    </a:lnTo>
                    <a:lnTo>
                      <a:pt x="4633" y="614"/>
                    </a:lnTo>
                    <a:lnTo>
                      <a:pt x="4655" y="662"/>
                    </a:lnTo>
                    <a:lnTo>
                      <a:pt x="4675" y="712"/>
                    </a:lnTo>
                    <a:lnTo>
                      <a:pt x="4692" y="763"/>
                    </a:lnTo>
                    <a:lnTo>
                      <a:pt x="4706" y="814"/>
                    </a:lnTo>
                    <a:lnTo>
                      <a:pt x="4719" y="866"/>
                    </a:lnTo>
                    <a:lnTo>
                      <a:pt x="4728" y="919"/>
                    </a:lnTo>
                    <a:lnTo>
                      <a:pt x="4735" y="973"/>
                    </a:lnTo>
                    <a:lnTo>
                      <a:pt x="4740" y="1028"/>
                    </a:lnTo>
                    <a:lnTo>
                      <a:pt x="4741" y="1084"/>
                    </a:lnTo>
                    <a:lnTo>
                      <a:pt x="4741" y="1405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bg1">
                      <a:alpha val="0"/>
                    </a:scheme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000179" y="531778"/>
                <a:ext cx="430185" cy="88894"/>
              </a:xfrm>
              <a:custGeom>
                <a:avLst/>
                <a:gdLst>
                  <a:gd name="T0" fmla="*/ 1456 w 1626"/>
                  <a:gd name="T1" fmla="*/ 0 h 338"/>
                  <a:gd name="T2" fmla="*/ 1490 w 1626"/>
                  <a:gd name="T3" fmla="*/ 3 h 338"/>
                  <a:gd name="T4" fmla="*/ 1522 w 1626"/>
                  <a:gd name="T5" fmla="*/ 12 h 338"/>
                  <a:gd name="T6" fmla="*/ 1550 w 1626"/>
                  <a:gd name="T7" fmla="*/ 28 h 338"/>
                  <a:gd name="T8" fmla="*/ 1576 w 1626"/>
                  <a:gd name="T9" fmla="*/ 49 h 338"/>
                  <a:gd name="T10" fmla="*/ 1597 w 1626"/>
                  <a:gd name="T11" fmla="*/ 74 h 338"/>
                  <a:gd name="T12" fmla="*/ 1612 w 1626"/>
                  <a:gd name="T13" fmla="*/ 104 h 338"/>
                  <a:gd name="T14" fmla="*/ 1622 w 1626"/>
                  <a:gd name="T15" fmla="*/ 135 h 338"/>
                  <a:gd name="T16" fmla="*/ 1626 w 1626"/>
                  <a:gd name="T17" fmla="*/ 169 h 338"/>
                  <a:gd name="T18" fmla="*/ 1625 w 1626"/>
                  <a:gd name="T19" fmla="*/ 187 h 338"/>
                  <a:gd name="T20" fmla="*/ 1618 w 1626"/>
                  <a:gd name="T21" fmla="*/ 220 h 338"/>
                  <a:gd name="T22" fmla="*/ 1605 w 1626"/>
                  <a:gd name="T23" fmla="*/ 249 h 338"/>
                  <a:gd name="T24" fmla="*/ 1587 w 1626"/>
                  <a:gd name="T25" fmla="*/ 277 h 338"/>
                  <a:gd name="T26" fmla="*/ 1564 w 1626"/>
                  <a:gd name="T27" fmla="*/ 300 h 338"/>
                  <a:gd name="T28" fmla="*/ 1537 w 1626"/>
                  <a:gd name="T29" fmla="*/ 318 h 338"/>
                  <a:gd name="T30" fmla="*/ 1506 w 1626"/>
                  <a:gd name="T31" fmla="*/ 330 h 338"/>
                  <a:gd name="T32" fmla="*/ 1474 w 1626"/>
                  <a:gd name="T33" fmla="*/ 337 h 338"/>
                  <a:gd name="T34" fmla="*/ 170 w 1626"/>
                  <a:gd name="T35" fmla="*/ 338 h 338"/>
                  <a:gd name="T36" fmla="*/ 136 w 1626"/>
                  <a:gd name="T37" fmla="*/ 335 h 338"/>
                  <a:gd name="T38" fmla="*/ 104 w 1626"/>
                  <a:gd name="T39" fmla="*/ 325 h 338"/>
                  <a:gd name="T40" fmla="*/ 76 w 1626"/>
                  <a:gd name="T41" fmla="*/ 310 h 338"/>
                  <a:gd name="T42" fmla="*/ 51 w 1626"/>
                  <a:gd name="T43" fmla="*/ 288 h 338"/>
                  <a:gd name="T44" fmla="*/ 30 w 1626"/>
                  <a:gd name="T45" fmla="*/ 263 h 338"/>
                  <a:gd name="T46" fmla="*/ 14 w 1626"/>
                  <a:gd name="T47" fmla="*/ 235 h 338"/>
                  <a:gd name="T48" fmla="*/ 4 w 1626"/>
                  <a:gd name="T49" fmla="*/ 203 h 338"/>
                  <a:gd name="T50" fmla="*/ 0 w 1626"/>
                  <a:gd name="T51" fmla="*/ 169 h 338"/>
                  <a:gd name="T52" fmla="*/ 1 w 1626"/>
                  <a:gd name="T53" fmla="*/ 151 h 338"/>
                  <a:gd name="T54" fmla="*/ 8 w 1626"/>
                  <a:gd name="T55" fmla="*/ 118 h 338"/>
                  <a:gd name="T56" fmla="*/ 21 w 1626"/>
                  <a:gd name="T57" fmla="*/ 89 h 338"/>
                  <a:gd name="T58" fmla="*/ 39 w 1626"/>
                  <a:gd name="T59" fmla="*/ 61 h 338"/>
                  <a:gd name="T60" fmla="*/ 62 w 1626"/>
                  <a:gd name="T61" fmla="*/ 39 h 338"/>
                  <a:gd name="T62" fmla="*/ 89 w 1626"/>
                  <a:gd name="T63" fmla="*/ 20 h 338"/>
                  <a:gd name="T64" fmla="*/ 120 w 1626"/>
                  <a:gd name="T65" fmla="*/ 7 h 338"/>
                  <a:gd name="T66" fmla="*/ 153 w 1626"/>
                  <a:gd name="T67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6" h="338">
                    <a:moveTo>
                      <a:pt x="170" y="0"/>
                    </a:moveTo>
                    <a:lnTo>
                      <a:pt x="1456" y="0"/>
                    </a:lnTo>
                    <a:lnTo>
                      <a:pt x="1474" y="1"/>
                    </a:lnTo>
                    <a:lnTo>
                      <a:pt x="1490" y="3"/>
                    </a:lnTo>
                    <a:lnTo>
                      <a:pt x="1506" y="7"/>
                    </a:lnTo>
                    <a:lnTo>
                      <a:pt x="1522" y="12"/>
                    </a:lnTo>
                    <a:lnTo>
                      <a:pt x="1537" y="20"/>
                    </a:lnTo>
                    <a:lnTo>
                      <a:pt x="1550" y="28"/>
                    </a:lnTo>
                    <a:lnTo>
                      <a:pt x="1564" y="39"/>
                    </a:lnTo>
                    <a:lnTo>
                      <a:pt x="1576" y="49"/>
                    </a:lnTo>
                    <a:lnTo>
                      <a:pt x="1587" y="61"/>
                    </a:lnTo>
                    <a:lnTo>
                      <a:pt x="1597" y="74"/>
                    </a:lnTo>
                    <a:lnTo>
                      <a:pt x="1605" y="89"/>
                    </a:lnTo>
                    <a:lnTo>
                      <a:pt x="1612" y="104"/>
                    </a:lnTo>
                    <a:lnTo>
                      <a:pt x="1618" y="118"/>
                    </a:lnTo>
                    <a:lnTo>
                      <a:pt x="1622" y="135"/>
                    </a:lnTo>
                    <a:lnTo>
                      <a:pt x="1625" y="151"/>
                    </a:lnTo>
                    <a:lnTo>
                      <a:pt x="1626" y="169"/>
                    </a:lnTo>
                    <a:lnTo>
                      <a:pt x="1626" y="169"/>
                    </a:lnTo>
                    <a:lnTo>
                      <a:pt x="1625" y="187"/>
                    </a:lnTo>
                    <a:lnTo>
                      <a:pt x="1622" y="203"/>
                    </a:lnTo>
                    <a:lnTo>
                      <a:pt x="1618" y="220"/>
                    </a:lnTo>
                    <a:lnTo>
                      <a:pt x="1612" y="235"/>
                    </a:lnTo>
                    <a:lnTo>
                      <a:pt x="1605" y="249"/>
                    </a:lnTo>
                    <a:lnTo>
                      <a:pt x="1597" y="263"/>
                    </a:lnTo>
                    <a:lnTo>
                      <a:pt x="1587" y="277"/>
                    </a:lnTo>
                    <a:lnTo>
                      <a:pt x="1576" y="288"/>
                    </a:lnTo>
                    <a:lnTo>
                      <a:pt x="1564" y="300"/>
                    </a:lnTo>
                    <a:lnTo>
                      <a:pt x="1550" y="310"/>
                    </a:lnTo>
                    <a:lnTo>
                      <a:pt x="1537" y="318"/>
                    </a:lnTo>
                    <a:lnTo>
                      <a:pt x="1522" y="325"/>
                    </a:lnTo>
                    <a:lnTo>
                      <a:pt x="1506" y="330"/>
                    </a:lnTo>
                    <a:lnTo>
                      <a:pt x="1490" y="335"/>
                    </a:lnTo>
                    <a:lnTo>
                      <a:pt x="1474" y="337"/>
                    </a:lnTo>
                    <a:lnTo>
                      <a:pt x="1456" y="338"/>
                    </a:lnTo>
                    <a:lnTo>
                      <a:pt x="170" y="338"/>
                    </a:lnTo>
                    <a:lnTo>
                      <a:pt x="153" y="337"/>
                    </a:lnTo>
                    <a:lnTo>
                      <a:pt x="136" y="335"/>
                    </a:lnTo>
                    <a:lnTo>
                      <a:pt x="120" y="330"/>
                    </a:lnTo>
                    <a:lnTo>
                      <a:pt x="104" y="325"/>
                    </a:lnTo>
                    <a:lnTo>
                      <a:pt x="89" y="318"/>
                    </a:lnTo>
                    <a:lnTo>
                      <a:pt x="76" y="310"/>
                    </a:lnTo>
                    <a:lnTo>
                      <a:pt x="62" y="300"/>
                    </a:lnTo>
                    <a:lnTo>
                      <a:pt x="51" y="288"/>
                    </a:lnTo>
                    <a:lnTo>
                      <a:pt x="39" y="277"/>
                    </a:lnTo>
                    <a:lnTo>
                      <a:pt x="30" y="263"/>
                    </a:lnTo>
                    <a:lnTo>
                      <a:pt x="21" y="249"/>
                    </a:lnTo>
                    <a:lnTo>
                      <a:pt x="14" y="235"/>
                    </a:lnTo>
                    <a:lnTo>
                      <a:pt x="8" y="220"/>
                    </a:lnTo>
                    <a:lnTo>
                      <a:pt x="4" y="203"/>
                    </a:lnTo>
                    <a:lnTo>
                      <a:pt x="1" y="187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1" y="151"/>
                    </a:lnTo>
                    <a:lnTo>
                      <a:pt x="4" y="135"/>
                    </a:lnTo>
                    <a:lnTo>
                      <a:pt x="8" y="118"/>
                    </a:lnTo>
                    <a:lnTo>
                      <a:pt x="14" y="104"/>
                    </a:lnTo>
                    <a:lnTo>
                      <a:pt x="21" y="89"/>
                    </a:lnTo>
                    <a:lnTo>
                      <a:pt x="30" y="74"/>
                    </a:lnTo>
                    <a:lnTo>
                      <a:pt x="39" y="61"/>
                    </a:lnTo>
                    <a:lnTo>
                      <a:pt x="51" y="49"/>
                    </a:lnTo>
                    <a:lnTo>
                      <a:pt x="62" y="39"/>
                    </a:lnTo>
                    <a:lnTo>
                      <a:pt x="76" y="28"/>
                    </a:lnTo>
                    <a:lnTo>
                      <a:pt x="89" y="20"/>
                    </a:lnTo>
                    <a:lnTo>
                      <a:pt x="104" y="12"/>
                    </a:lnTo>
                    <a:lnTo>
                      <a:pt x="120" y="7"/>
                    </a:lnTo>
                    <a:lnTo>
                      <a:pt x="136" y="3"/>
                    </a:lnTo>
                    <a:lnTo>
                      <a:pt x="153" y="1"/>
                    </a:lnTo>
                    <a:lnTo>
                      <a:pt x="17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60606"/>
                  </a:gs>
                  <a:gs pos="62000">
                    <a:srgbClr val="3C3C3C"/>
                  </a:gs>
                  <a:gs pos="4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025576" y="546063"/>
                <a:ext cx="379388" cy="52385"/>
              </a:xfrm>
              <a:custGeom>
                <a:avLst/>
                <a:gdLst>
                  <a:gd name="T0" fmla="*/ 1360 w 1434"/>
                  <a:gd name="T1" fmla="*/ 0 h 200"/>
                  <a:gd name="T2" fmla="*/ 1375 w 1434"/>
                  <a:gd name="T3" fmla="*/ 3 h 200"/>
                  <a:gd name="T4" fmla="*/ 1388 w 1434"/>
                  <a:gd name="T5" fmla="*/ 6 h 200"/>
                  <a:gd name="T6" fmla="*/ 1401 w 1434"/>
                  <a:gd name="T7" fmla="*/ 13 h 200"/>
                  <a:gd name="T8" fmla="*/ 1412 w 1434"/>
                  <a:gd name="T9" fmla="*/ 22 h 200"/>
                  <a:gd name="T10" fmla="*/ 1421 w 1434"/>
                  <a:gd name="T11" fmla="*/ 33 h 200"/>
                  <a:gd name="T12" fmla="*/ 1428 w 1434"/>
                  <a:gd name="T13" fmla="*/ 46 h 200"/>
                  <a:gd name="T14" fmla="*/ 1433 w 1434"/>
                  <a:gd name="T15" fmla="*/ 60 h 200"/>
                  <a:gd name="T16" fmla="*/ 1434 w 1434"/>
                  <a:gd name="T17" fmla="*/ 75 h 200"/>
                  <a:gd name="T18" fmla="*/ 1434 w 1434"/>
                  <a:gd name="T19" fmla="*/ 134 h 200"/>
                  <a:gd name="T20" fmla="*/ 1430 w 1434"/>
                  <a:gd name="T21" fmla="*/ 147 h 200"/>
                  <a:gd name="T22" fmla="*/ 1425 w 1434"/>
                  <a:gd name="T23" fmla="*/ 161 h 200"/>
                  <a:gd name="T24" fmla="*/ 1417 w 1434"/>
                  <a:gd name="T25" fmla="*/ 172 h 200"/>
                  <a:gd name="T26" fmla="*/ 1407 w 1434"/>
                  <a:gd name="T27" fmla="*/ 183 h 200"/>
                  <a:gd name="T28" fmla="*/ 1395 w 1434"/>
                  <a:gd name="T29" fmla="*/ 191 h 200"/>
                  <a:gd name="T30" fmla="*/ 1381 w 1434"/>
                  <a:gd name="T31" fmla="*/ 196 h 200"/>
                  <a:gd name="T32" fmla="*/ 1367 w 1434"/>
                  <a:gd name="T33" fmla="*/ 200 h 200"/>
                  <a:gd name="T34" fmla="*/ 75 w 1434"/>
                  <a:gd name="T35" fmla="*/ 200 h 200"/>
                  <a:gd name="T36" fmla="*/ 59 w 1434"/>
                  <a:gd name="T37" fmla="*/ 199 h 200"/>
                  <a:gd name="T38" fmla="*/ 46 w 1434"/>
                  <a:gd name="T39" fmla="*/ 194 h 200"/>
                  <a:gd name="T40" fmla="*/ 33 w 1434"/>
                  <a:gd name="T41" fmla="*/ 187 h 200"/>
                  <a:gd name="T42" fmla="*/ 22 w 1434"/>
                  <a:gd name="T43" fmla="*/ 178 h 200"/>
                  <a:gd name="T44" fmla="*/ 13 w 1434"/>
                  <a:gd name="T45" fmla="*/ 167 h 200"/>
                  <a:gd name="T46" fmla="*/ 6 w 1434"/>
                  <a:gd name="T47" fmla="*/ 154 h 200"/>
                  <a:gd name="T48" fmla="*/ 2 w 1434"/>
                  <a:gd name="T49" fmla="*/ 140 h 200"/>
                  <a:gd name="T50" fmla="*/ 0 w 1434"/>
                  <a:gd name="T51" fmla="*/ 126 h 200"/>
                  <a:gd name="T52" fmla="*/ 1 w 1434"/>
                  <a:gd name="T53" fmla="*/ 68 h 200"/>
                  <a:gd name="T54" fmla="*/ 4 w 1434"/>
                  <a:gd name="T55" fmla="*/ 53 h 200"/>
                  <a:gd name="T56" fmla="*/ 9 w 1434"/>
                  <a:gd name="T57" fmla="*/ 39 h 200"/>
                  <a:gd name="T58" fmla="*/ 17 w 1434"/>
                  <a:gd name="T59" fmla="*/ 28 h 200"/>
                  <a:gd name="T60" fmla="*/ 28 w 1434"/>
                  <a:gd name="T61" fmla="*/ 17 h 200"/>
                  <a:gd name="T62" fmla="*/ 40 w 1434"/>
                  <a:gd name="T63" fmla="*/ 9 h 200"/>
                  <a:gd name="T64" fmla="*/ 53 w 1434"/>
                  <a:gd name="T65" fmla="*/ 4 h 200"/>
                  <a:gd name="T66" fmla="*/ 67 w 1434"/>
                  <a:gd name="T67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4" h="200">
                    <a:moveTo>
                      <a:pt x="75" y="0"/>
                    </a:moveTo>
                    <a:lnTo>
                      <a:pt x="1360" y="0"/>
                    </a:lnTo>
                    <a:lnTo>
                      <a:pt x="1367" y="1"/>
                    </a:lnTo>
                    <a:lnTo>
                      <a:pt x="1375" y="3"/>
                    </a:lnTo>
                    <a:lnTo>
                      <a:pt x="1381" y="4"/>
                    </a:lnTo>
                    <a:lnTo>
                      <a:pt x="1388" y="6"/>
                    </a:lnTo>
                    <a:lnTo>
                      <a:pt x="1395" y="9"/>
                    </a:lnTo>
                    <a:lnTo>
                      <a:pt x="1401" y="13"/>
                    </a:lnTo>
                    <a:lnTo>
                      <a:pt x="1407" y="17"/>
                    </a:lnTo>
                    <a:lnTo>
                      <a:pt x="1412" y="22"/>
                    </a:lnTo>
                    <a:lnTo>
                      <a:pt x="1417" y="28"/>
                    </a:lnTo>
                    <a:lnTo>
                      <a:pt x="1421" y="33"/>
                    </a:lnTo>
                    <a:lnTo>
                      <a:pt x="1425" y="39"/>
                    </a:lnTo>
                    <a:lnTo>
                      <a:pt x="1428" y="46"/>
                    </a:lnTo>
                    <a:lnTo>
                      <a:pt x="1430" y="53"/>
                    </a:lnTo>
                    <a:lnTo>
                      <a:pt x="1433" y="60"/>
                    </a:lnTo>
                    <a:lnTo>
                      <a:pt x="1434" y="68"/>
                    </a:lnTo>
                    <a:lnTo>
                      <a:pt x="1434" y="75"/>
                    </a:lnTo>
                    <a:lnTo>
                      <a:pt x="1434" y="126"/>
                    </a:lnTo>
                    <a:lnTo>
                      <a:pt x="1434" y="134"/>
                    </a:lnTo>
                    <a:lnTo>
                      <a:pt x="1433" y="140"/>
                    </a:lnTo>
                    <a:lnTo>
                      <a:pt x="1430" y="147"/>
                    </a:lnTo>
                    <a:lnTo>
                      <a:pt x="1428" y="154"/>
                    </a:lnTo>
                    <a:lnTo>
                      <a:pt x="1425" y="161"/>
                    </a:lnTo>
                    <a:lnTo>
                      <a:pt x="1421" y="167"/>
                    </a:lnTo>
                    <a:lnTo>
                      <a:pt x="1417" y="172"/>
                    </a:lnTo>
                    <a:lnTo>
                      <a:pt x="1412" y="178"/>
                    </a:lnTo>
                    <a:lnTo>
                      <a:pt x="1407" y="183"/>
                    </a:lnTo>
                    <a:lnTo>
                      <a:pt x="1401" y="187"/>
                    </a:lnTo>
                    <a:lnTo>
                      <a:pt x="1395" y="191"/>
                    </a:lnTo>
                    <a:lnTo>
                      <a:pt x="1388" y="194"/>
                    </a:lnTo>
                    <a:lnTo>
                      <a:pt x="1381" y="196"/>
                    </a:lnTo>
                    <a:lnTo>
                      <a:pt x="1375" y="199"/>
                    </a:lnTo>
                    <a:lnTo>
                      <a:pt x="1367" y="200"/>
                    </a:lnTo>
                    <a:lnTo>
                      <a:pt x="1360" y="200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59" y="199"/>
                    </a:lnTo>
                    <a:lnTo>
                      <a:pt x="53" y="196"/>
                    </a:lnTo>
                    <a:lnTo>
                      <a:pt x="46" y="194"/>
                    </a:lnTo>
                    <a:lnTo>
                      <a:pt x="40" y="191"/>
                    </a:lnTo>
                    <a:lnTo>
                      <a:pt x="33" y="187"/>
                    </a:lnTo>
                    <a:lnTo>
                      <a:pt x="28" y="183"/>
                    </a:lnTo>
                    <a:lnTo>
                      <a:pt x="22" y="178"/>
                    </a:lnTo>
                    <a:lnTo>
                      <a:pt x="17" y="172"/>
                    </a:lnTo>
                    <a:lnTo>
                      <a:pt x="13" y="167"/>
                    </a:lnTo>
                    <a:lnTo>
                      <a:pt x="9" y="161"/>
                    </a:lnTo>
                    <a:lnTo>
                      <a:pt x="6" y="154"/>
                    </a:lnTo>
                    <a:lnTo>
                      <a:pt x="4" y="147"/>
                    </a:lnTo>
                    <a:lnTo>
                      <a:pt x="2" y="140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2" y="60"/>
                    </a:lnTo>
                    <a:lnTo>
                      <a:pt x="4" y="53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3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3" y="13"/>
                    </a:lnTo>
                    <a:lnTo>
                      <a:pt x="40" y="9"/>
                    </a:lnTo>
                    <a:lnTo>
                      <a:pt x="46" y="6"/>
                    </a:lnTo>
                    <a:lnTo>
                      <a:pt x="53" y="4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close/>
                  </a:path>
                </a:pathLst>
              </a:custGeom>
              <a:pattFill prst="pct60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3173201" y="353990"/>
                <a:ext cx="92069" cy="90482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197034" y="376211"/>
                <a:ext cx="44447" cy="44447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203377" y="393675"/>
                <a:ext cx="12699" cy="126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3224213" y="387350"/>
                <a:ext cx="7938" cy="7938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348" y="2189224"/>
            <a:ext cx="1744542" cy="30767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9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413968" y="6502407"/>
            <a:ext cx="778036" cy="35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627365" y="6502407"/>
            <a:ext cx="878839" cy="355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506196" y="6485664"/>
            <a:ext cx="685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" y="6502400"/>
            <a:ext cx="10706097" cy="35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8882014" y="6532904"/>
            <a:ext cx="1309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505555"/>
                </a:solidFill>
                <a:latin typeface="+mj-lt"/>
                <a:ea typeface="Roboto" panose="02000000000000000000" pitchFamily="2" charset="0"/>
              </a:rPr>
              <a:t>www.comany.com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771237" y="6529728"/>
            <a:ext cx="6698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Logo</a:t>
            </a:r>
            <a:endParaRPr lang="en-US" sz="1200" dirty="0">
              <a:solidFill>
                <a:schemeClr val="bg1"/>
              </a:solidFill>
              <a:latin typeface="+mj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9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705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70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Bebas Neue" panose="020B0606020202050201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2583" y="678367"/>
            <a:ext cx="8325073" cy="807178"/>
          </a:xfrm>
          <a:prstGeom prst="rect">
            <a:avLst/>
          </a:prstGeom>
        </p:spPr>
        <p:txBody>
          <a:bodyPr wrap="none" anchor="ctr"/>
          <a:lstStyle/>
          <a:p>
            <a:pPr algn="ctr">
              <a:defRPr/>
            </a:pPr>
            <a:r>
              <a:rPr lang="en-US" sz="5400" noProof="1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r>
              <a:rPr lang="en-US" sz="5400" noProof="1" smtClean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Homes and shops</a:t>
            </a:r>
            <a:endParaRPr lang="en-US" sz="5400" noProof="1">
              <a:solidFill>
                <a:schemeClr val="bg1"/>
              </a:solidFill>
              <a:latin typeface="Bebas Neue" panose="020B0606020202050201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583" y="3666255"/>
            <a:ext cx="834683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48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r>
              <a:rPr lang="en-US" sz="48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 My kind of place</a:t>
            </a:r>
            <a:endParaRPr lang="en-US" sz="4800" noProof="1" smtClean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11493500" y="6492875"/>
            <a:ext cx="6985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89" y="2195412"/>
            <a:ext cx="458736" cy="7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37" y="2195413"/>
            <a:ext cx="458737" cy="7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27" y="2195411"/>
            <a:ext cx="458737" cy="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83" y="2195414"/>
            <a:ext cx="458737" cy="7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many / How much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"/>
          <a:stretch/>
        </p:blipFill>
        <p:spPr>
          <a:xfrm>
            <a:off x="1371600" y="775854"/>
            <a:ext cx="9386455" cy="5624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92836" y="775854"/>
            <a:ext cx="2265219" cy="65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20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88" y="2871651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sr-Latn-RS" dirty="0" smtClean="0"/>
              <a:t>C </a:t>
            </a:r>
            <a:r>
              <a:rPr lang="en-US" dirty="0" smtClean="0"/>
              <a:t>At the shops 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7621" y="2934054"/>
            <a:ext cx="0" cy="26272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1986" y="237789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078848" y="4833004"/>
            <a:ext cx="247105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bookshop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knji</a:t>
            </a:r>
            <a:r>
              <a:rPr lang="sr-Latn-RS" sz="1800" b="0" dirty="0" smtClean="0">
                <a:latin typeface="Bebas Neue" panose="020B0606020202050201" pitchFamily="34" charset="0"/>
              </a:rPr>
              <a:t>žara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6200" y="3012314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3810" y="193408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702444" y="5810878"/>
            <a:ext cx="2947511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bank – banka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1679" y="3397739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4948" y="234548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118321" y="487203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dry cleaner – hemijska čistiona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91065" y="3050414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51151" y="211778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40489" y="465171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kiosk – kiosk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0543" y="175644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2933" y="2847214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734610" y="5810877"/>
            <a:ext cx="250759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chemist</a:t>
            </a:r>
            <a:r>
              <a:rPr lang="en-US" sz="1800" b="0" dirty="0" smtClean="0">
                <a:latin typeface="Bebas Neue" panose="020B0606020202050201" pitchFamily="34" charset="0"/>
              </a:rPr>
              <a:t>’s = chemist’s shop = </a:t>
            </a:r>
            <a:r>
              <a:rPr lang="en-US" sz="1800" b="0" dirty="0" err="1" smtClean="0">
                <a:latin typeface="Bebas Neue" panose="020B0606020202050201" pitchFamily="34" charset="0"/>
              </a:rPr>
              <a:t>pjarmacy</a:t>
            </a:r>
            <a:r>
              <a:rPr lang="en-US" sz="1800" b="0" dirty="0" smtClean="0">
                <a:latin typeface="Bebas Neue" panose="020B0606020202050201" pitchFamily="34" charset="0"/>
              </a:rPr>
              <a:t>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apoteka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95231" y="189309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-113497" y="581087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supermarket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303333" y="3397739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85646" y="94051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038036" y="1934084"/>
            <a:ext cx="0" cy="388009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987458" y="588555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newsagent’s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prodavnica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r>
              <a:rPr lang="en-US" sz="1800" b="0" dirty="0" err="1" smtClean="0">
                <a:latin typeface="Bebas Neue" panose="020B0606020202050201" pitchFamily="34" charset="0"/>
              </a:rPr>
              <a:t>novina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sr-Latn-RS" sz="1800" b="0" dirty="0" smtClean="0">
              <a:latin typeface="Bebas Neue" panose="020B0606020202050201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723527" y="1029372"/>
            <a:ext cx="2747343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-29802" y="2419261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15031" y="2481664"/>
            <a:ext cx="0" cy="26272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29396" y="192550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046258" y="4380614"/>
            <a:ext cx="247105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baker’s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pekara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43610" y="2559924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691220" y="148169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669854" y="5358488"/>
            <a:ext cx="2947511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department store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robna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r>
              <a:rPr lang="en-US" sz="1800" b="0" dirty="0" err="1" smtClean="0">
                <a:latin typeface="Bebas Neue" panose="020B0606020202050201" pitchFamily="34" charset="0"/>
              </a:rPr>
              <a:t>ku</a:t>
            </a:r>
            <a:r>
              <a:rPr lang="sr-Latn-RS" sz="1800" b="0" dirty="0" smtClean="0">
                <a:latin typeface="Bebas Neue" panose="020B0606020202050201" pitchFamily="34" charset="0"/>
              </a:rPr>
              <a:t>ća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59089" y="2945349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02358" y="189309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85731" y="441964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Greengrocer’s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zelena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r>
              <a:rPr lang="en-US" sz="1800" b="0" dirty="0" err="1" smtClean="0">
                <a:latin typeface="Bebas Neue" panose="020B0606020202050201" pitchFamily="34" charset="0"/>
              </a:rPr>
              <a:t>pijaca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58475" y="2598024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18561" y="166539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07899" y="431736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Dictionary – rječnik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07953" y="130405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60343" y="2394824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10965" y="524124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Post office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po</a:t>
            </a:r>
            <a:r>
              <a:rPr lang="sr-Latn-RS" sz="1800" b="0" dirty="0" smtClean="0">
                <a:latin typeface="Bebas Neue" panose="020B0606020202050201" pitchFamily="34" charset="0"/>
              </a:rPr>
              <a:t>šta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60910" y="6040485"/>
            <a:ext cx="698500" cy="365125"/>
          </a:xfrm>
        </p:spPr>
        <p:txBody>
          <a:bodyPr/>
          <a:lstStyle/>
          <a:p>
            <a:fld id="{41DAFBFA-C652-4E4B-AC31-FEFC406FA0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62641" y="144070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-146087" y="535848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butcher’s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mesara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270743" y="2945349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85646" y="94051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005446" y="1481694"/>
            <a:ext cx="0" cy="388009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954868" y="543316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Cigarettes – cigarete </a:t>
            </a:r>
            <a:endParaRPr lang="sr-Latn-RS" sz="1800" b="0" dirty="0" smtClean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 and Ones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558727" y="2755401"/>
            <a:ext cx="33324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10591" y="1913209"/>
            <a:ext cx="32937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1462889" y="2171123"/>
            <a:ext cx="2832023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dirty="0" smtClean="0"/>
              <a:t>How much </a:t>
            </a:r>
            <a:r>
              <a:rPr lang="sr-Latn-RS" dirty="0" smtClean="0"/>
              <a:t>is</a:t>
            </a:r>
            <a:r>
              <a:rPr lang="sr-Latn-RS" dirty="0"/>
              <a:t> </a:t>
            </a:r>
            <a:r>
              <a:rPr lang="sr-Latn-RS" dirty="0" smtClean="0"/>
              <a:t>this sofa?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462889" y="2755401"/>
            <a:ext cx="30197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lang="sr-Latn-R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Koliko </a:t>
            </a:r>
            <a:r>
              <a:rPr lang="sr-Latn-R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ova sofa?</a:t>
            </a:r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E24848"/>
              </a:buClr>
            </a:pP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115401" y="1518291"/>
            <a:ext cx="3554331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r"/>
            <a:r>
              <a:rPr lang="sr-Latn-RS" dirty="0" smtClean="0"/>
              <a:t>This one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649959" y="1967719"/>
            <a:ext cx="3019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</a:pPr>
            <a:r>
              <a:rPr lang="sr-Latn-R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Ova ovdje?</a:t>
            </a:r>
            <a:endParaRPr lang="sr-Latn-RS" sz="1600" noProof="1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9" name="Shape 2587"/>
          <p:cNvSpPr/>
          <p:nvPr/>
        </p:nvSpPr>
        <p:spPr>
          <a:xfrm>
            <a:off x="6528574" y="2719546"/>
            <a:ext cx="501291" cy="50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0" name="Shape 2617"/>
          <p:cNvSpPr/>
          <p:nvPr/>
        </p:nvSpPr>
        <p:spPr>
          <a:xfrm>
            <a:off x="5553790" y="3235540"/>
            <a:ext cx="501291" cy="410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312242" y="4412113"/>
            <a:ext cx="33324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7312242" y="3870156"/>
            <a:ext cx="3392079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r"/>
            <a:r>
              <a:rPr lang="sr-Latn-RS" dirty="0" smtClean="0"/>
              <a:t>The green ones?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386898" y="4442072"/>
            <a:ext cx="34985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462889" y="3879426"/>
            <a:ext cx="2832022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dirty="0" smtClean="0"/>
              <a:t>A kilo of apples, please.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462886" y="4473040"/>
            <a:ext cx="3019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lang="sr-Latn-R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Kilogram jabuka, moliću Vas.</a:t>
            </a: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49959" y="4486254"/>
            <a:ext cx="30197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</a:pPr>
            <a:r>
              <a:rPr lang="sr-Latn-R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 zelene?</a:t>
            </a:r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E24848"/>
              </a:buClr>
            </a:pP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79" y="1209533"/>
            <a:ext cx="2806209" cy="364573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73180" y="5510069"/>
            <a:ext cx="6976779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dirty="0" smtClean="0"/>
              <a:t>We use ONE in place of singular noun.</a:t>
            </a:r>
            <a:br>
              <a:rPr lang="sr-Latn-RS" dirty="0" smtClean="0"/>
            </a:br>
            <a:r>
              <a:rPr lang="sr-Latn-RS" dirty="0" smtClean="0"/>
              <a:t>We use ONES in place of plural noun.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-29802" y="2419261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15031" y="2481664"/>
            <a:ext cx="0" cy="26272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29396" y="192550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046258" y="4380614"/>
            <a:ext cx="247105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map – mapa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43610" y="2559924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691220" y="148169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669854" y="5358488"/>
            <a:ext cx="2947511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Phone cards – telefonske kartice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59089" y="2945349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02358" y="189309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85731" y="441964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Batteries – baterije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58475" y="2598024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18561" y="166539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07899" y="431736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Envelope – koverta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07953" y="130405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60343" y="2394824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10965" y="524124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film – film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60910" y="6040485"/>
            <a:ext cx="698500" cy="365125"/>
          </a:xfrm>
        </p:spPr>
        <p:txBody>
          <a:bodyPr/>
          <a:lstStyle/>
          <a:p>
            <a:fld id="{41DAFBFA-C652-4E4B-AC31-FEFC406FA02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62641" y="144070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-146087" y="535848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Stamps – markice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270743" y="2945349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85646" y="94051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005446" y="1934084"/>
            <a:ext cx="0" cy="342770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954868" y="543316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Postcards – razglednice </a:t>
            </a:r>
            <a:endParaRPr lang="sr-Latn-RS" sz="1800" b="0" dirty="0" smtClean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-29802" y="2419261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15031" y="2481664"/>
            <a:ext cx="0" cy="26272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29396" y="192550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046258" y="4380614"/>
            <a:ext cx="247105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magazine – časopis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43610" y="2559924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691220" y="148169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669854" y="5358488"/>
            <a:ext cx="2947511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lighter - upaljač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59089" y="2945349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02358" y="189309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85731" y="441964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bottle of water – boca vode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58475" y="2598024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18561" y="166539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07899" y="431736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Chocolate – čokolada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07953" y="130405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60343" y="2394824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10965" y="524124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newspaper – novine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60910" y="6040485"/>
            <a:ext cx="698500" cy="365125"/>
          </a:xfrm>
        </p:spPr>
        <p:txBody>
          <a:bodyPr/>
          <a:lstStyle/>
          <a:p>
            <a:fld id="{41DAFBFA-C652-4E4B-AC31-FEFC406FA0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62641" y="144070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-146087" y="535848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Tussues – maramice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270743" y="2945349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85646" y="94051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005446" y="1934084"/>
            <a:ext cx="0" cy="342770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954868" y="543316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Batteries – baterije </a:t>
            </a:r>
            <a:endParaRPr lang="sr-Latn-RS" sz="1800" b="0" dirty="0" smtClean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88" y="2871651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5D In fashion 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7621" y="2934054"/>
            <a:ext cx="0" cy="26272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1986" y="237789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078848" y="4833004"/>
            <a:ext cx="247105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Shorts – šorts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6200" y="3012314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3810" y="193408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702444" y="5810878"/>
            <a:ext cx="2947511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Jeans – farmerice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1679" y="3397739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4948" y="234548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118321" y="487203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dress – haljina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91065" y="3050414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51151" y="211778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40489" y="465171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suit – odijelo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0543" y="175644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2933" y="2847214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43555" y="569363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Shoes – cipele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95231" y="189309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-113497" y="581087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trousers – pantalone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303333" y="3397739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85646" y="94051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038036" y="1934084"/>
            <a:ext cx="0" cy="388009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987458" y="588555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skirt – suknja </a:t>
            </a:r>
            <a:endParaRPr lang="sr-Latn-RS" sz="1800" b="0" dirty="0" smtClean="0">
              <a:latin typeface="Bebas Neue" panose="020B0606020202050201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723527" y="1029372"/>
            <a:ext cx="2747343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6854" y="2330476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924087" y="2120052"/>
            <a:ext cx="0" cy="272903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86052" y="183671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76820" y="426320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Trainers – patike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200266" y="2471139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47876" y="139290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559034" y="5144650"/>
            <a:ext cx="3282464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jacket – jakna </a:t>
            </a:r>
            <a:endParaRPr lang="sr-Latn-RS" sz="1800" b="0" dirty="0" smtClean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115745" y="2856564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59014" y="180430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4716397" y="4330860"/>
            <a:ext cx="2798695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hat – kapa/šešir 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915131" y="2509239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75217" y="157660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64555" y="411053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Boots – čizme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64609" y="121527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8016999" y="2306039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67621" y="5152457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tie – kravata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17566" y="5951700"/>
            <a:ext cx="698500" cy="365125"/>
          </a:xfrm>
        </p:spPr>
        <p:txBody>
          <a:bodyPr/>
          <a:lstStyle/>
          <a:p>
            <a:fld id="{41DAFBFA-C652-4E4B-AC31-FEFC406FA02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71697" y="112933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26854" y="497550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jumper – dzemper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327399" y="2856564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965712" y="48812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418102" y="1492044"/>
            <a:ext cx="0" cy="352813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10379997" y="504218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shirt – košulja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88" y="2208837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1860786" y="171507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963126" y="4223631"/>
            <a:ext cx="2699803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Socks – čarape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5000" y="2349500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2610" y="127127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8488" y="50308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T-shirt – majica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0479" y="2734925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3748" y="1682666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4839177" y="4209221"/>
            <a:ext cx="2493922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top – top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89865" y="2387600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49951" y="145496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39289" y="398889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39343" y="10936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1733" y="2184400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579183" y="5060145"/>
            <a:ext cx="282510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coat – kaput 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8851762" y="412459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cap – kačket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302133" y="2734925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Vocabulary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Words like </a:t>
            </a:r>
            <a:r>
              <a:rPr lang="sr-Latn-RS" b="1" dirty="0" smtClean="0"/>
              <a:t>jeans / shorts </a:t>
            </a:r>
            <a:r>
              <a:rPr lang="sr-Latn-RS" dirty="0" smtClean="0"/>
              <a:t>look plural and take plural verb (are) but actually one thing. We cannot say jean, we say jeans.</a:t>
            </a:r>
          </a:p>
          <a:p>
            <a:r>
              <a:rPr lang="sr-Latn-RS" dirty="0" smtClean="0"/>
              <a:t>Words like </a:t>
            </a:r>
            <a:r>
              <a:rPr lang="sr-Latn-RS" b="1" dirty="0" smtClean="0"/>
              <a:t>shoe / sock </a:t>
            </a:r>
            <a:r>
              <a:rPr lang="sr-Latn-RS" dirty="0" smtClean="0"/>
              <a:t>are plural words and refer to a two shoes / two socks. But we can say 1 shoe / 1 sock.</a:t>
            </a:r>
          </a:p>
          <a:p>
            <a:r>
              <a:rPr lang="sr-Latn-RS" dirty="0" smtClean="0"/>
              <a:t>We can use </a:t>
            </a:r>
            <a:r>
              <a:rPr lang="sr-Latn-RS" b="1" dirty="0" smtClean="0"/>
              <a:t>a pair of... (par) </a:t>
            </a:r>
            <a:r>
              <a:rPr lang="sr-Latn-RS" dirty="0" smtClean="0"/>
              <a:t>with both types of plural nouns.</a:t>
            </a:r>
            <a:br>
              <a:rPr lang="sr-Latn-RS" dirty="0" smtClean="0"/>
            </a:br>
            <a:r>
              <a:rPr lang="sr-Latn-RS" dirty="0" smtClean="0"/>
              <a:t>I</a:t>
            </a:r>
            <a:r>
              <a:rPr lang="en-US" dirty="0" smtClean="0"/>
              <a:t>’ve got a new pair of jeans / trousers / shoes...</a:t>
            </a:r>
          </a:p>
          <a:p>
            <a:r>
              <a:rPr lang="en-US" dirty="0" smtClean="0"/>
              <a:t>The word </a:t>
            </a:r>
            <a:r>
              <a:rPr lang="en-US" b="1" dirty="0" smtClean="0"/>
              <a:t>clothes (</a:t>
            </a:r>
            <a:r>
              <a:rPr lang="en-US" b="1" dirty="0" err="1" smtClean="0"/>
              <a:t>odje</a:t>
            </a:r>
            <a:r>
              <a:rPr lang="sr-Latn-RS" b="1" dirty="0" smtClean="0"/>
              <a:t>ća) </a:t>
            </a:r>
            <a:r>
              <a:rPr lang="en-US" dirty="0" smtClean="0"/>
              <a:t> is always plural. If we want to use singular form, we can say an item of clothing (</a:t>
            </a:r>
            <a:r>
              <a:rPr lang="en-US" dirty="0" err="1" smtClean="0"/>
              <a:t>odvojeni</a:t>
            </a:r>
            <a:r>
              <a:rPr lang="en-US" dirty="0" smtClean="0"/>
              <a:t> </a:t>
            </a:r>
            <a:r>
              <a:rPr lang="en-US" dirty="0" err="1" smtClean="0"/>
              <a:t>predmet</a:t>
            </a:r>
            <a:r>
              <a:rPr lang="en-US" dirty="0" smtClean="0"/>
              <a:t>).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88" y="2552388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5A My kind of place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6421" y="2614791"/>
            <a:ext cx="0" cy="2453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0786" y="205862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1554" y="448512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park – park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5000" y="2693051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2610" y="1614821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8488" y="537436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market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pijaca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0479" y="3078476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3748" y="202621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5421" y="455277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Bus station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autobuska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r>
              <a:rPr lang="en-US" sz="1800" b="0" dirty="0" err="1" smtClean="0">
                <a:latin typeface="Bebas Neue" panose="020B0606020202050201" pitchFamily="34" charset="0"/>
              </a:rPr>
              <a:t>stanica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89865" y="2731151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49951" y="179851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39289" y="4332447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lake –</a:t>
            </a:r>
            <a:r>
              <a:rPr lang="en-US" sz="1800" b="0" dirty="0" err="1" smtClean="0">
                <a:latin typeface="Bebas Neue" panose="020B0606020202050201" pitchFamily="34" charset="0"/>
              </a:rPr>
              <a:t>jezero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39343" y="143718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1733" y="2527951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42355" y="537436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Train station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autobuska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r>
              <a:rPr lang="en-US" sz="1800" b="0" dirty="0" err="1" smtClean="0">
                <a:latin typeface="Bebas Neue" panose="020B0606020202050201" pitchFamily="34" charset="0"/>
              </a:rPr>
              <a:t>stanica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14662" y="6534439"/>
            <a:ext cx="698500" cy="365125"/>
          </a:xfrm>
        </p:spPr>
        <p:txBody>
          <a:bodyPr/>
          <a:lstStyle/>
          <a:p>
            <a:fld id="{41DAFBFA-C652-4E4B-AC31-FEFC406FA0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94031" y="157382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-240371" y="521732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square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trg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302133" y="3078476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710193" y="141083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162583" y="2552388"/>
            <a:ext cx="0" cy="26391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10112005" y="538984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beach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pla</a:t>
            </a:r>
            <a:r>
              <a:rPr lang="sr-Latn-RS" sz="1800" b="0" dirty="0" smtClean="0">
                <a:latin typeface="Bebas Neue" panose="020B0606020202050201" pitchFamily="34" charset="0"/>
              </a:rPr>
              <a:t>ža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40299" y="723222"/>
            <a:ext cx="2311400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800" dirty="0" smtClean="0"/>
              <a:t>Vocabulary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7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Review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Uraditi</a:t>
            </a:r>
            <a:r>
              <a:rPr lang="en-US" dirty="0"/>
              <a:t> </a:t>
            </a:r>
            <a:r>
              <a:rPr lang="sr-Latn-RS" dirty="0" smtClean="0"/>
              <a:t>5</a:t>
            </a:r>
            <a:r>
              <a:rPr lang="en-US" dirty="0" smtClean="0"/>
              <a:t> </a:t>
            </a:r>
            <a:r>
              <a:rPr lang="en-US" dirty="0"/>
              <a:t>Review, </a:t>
            </a:r>
            <a:r>
              <a:rPr lang="en-US" dirty="0" err="1"/>
              <a:t>strana</a:t>
            </a:r>
            <a:r>
              <a:rPr lang="en-US" dirty="0"/>
              <a:t> </a:t>
            </a:r>
            <a:r>
              <a:rPr lang="sr-Latn-RS" dirty="0" smtClean="0"/>
              <a:t>45</a:t>
            </a:r>
            <a:r>
              <a:rPr lang="en-US" dirty="0" smtClean="0"/>
              <a:t> 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88" y="2208837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1860786" y="171507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62597" y="422363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The sea – more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5000" y="2349500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2610" y="127127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8488" y="50308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river – rijeka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0479" y="2734925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3748" y="1682666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4839177" y="4209221"/>
            <a:ext cx="2493922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museum – muzej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89865" y="2387600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49951" y="145496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39289" y="398889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39343" y="10936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1733" y="2184400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579183" y="5060145"/>
            <a:ext cx="282510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An airport – aerodrom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8851762" y="412459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road - put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302133" y="2734925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28058" y="92155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71375" y="1962922"/>
            <a:ext cx="0" cy="34367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0681022" y="321271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1133412" y="1283904"/>
            <a:ext cx="0" cy="34367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 txBox="1">
            <a:spLocks/>
          </p:cNvSpPr>
          <p:nvPr/>
        </p:nvSpPr>
        <p:spPr>
          <a:xfrm>
            <a:off x="-279204" y="556752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bar – kafic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0112005" y="485080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 </a:t>
            </a:r>
            <a:r>
              <a:rPr lang="en-US" sz="1800" b="0" dirty="0" smtClean="0">
                <a:latin typeface="Bebas Neue" panose="020B0606020202050201" pitchFamily="34" charset="0"/>
              </a:rPr>
              <a:t>A </a:t>
            </a:r>
            <a:r>
              <a:rPr lang="sr-Latn-RS" sz="1800" b="0" dirty="0" smtClean="0">
                <a:latin typeface="Bebas Neue" panose="020B0606020202050201" pitchFamily="34" charset="0"/>
              </a:rPr>
              <a:t>fla</a:t>
            </a:r>
            <a:r>
              <a:rPr lang="en-US" sz="1800" b="0" dirty="0" smtClean="0">
                <a:latin typeface="Bebas Neue" panose="020B0606020202050201" pitchFamily="34" charset="0"/>
              </a:rPr>
              <a:t>t = apartment</a:t>
            </a:r>
            <a:br>
              <a:rPr lang="en-US" sz="1800" b="0" dirty="0" smtClean="0">
                <a:latin typeface="Bebas Neue" panose="020B0606020202050201" pitchFamily="34" charset="0"/>
              </a:rPr>
            </a:br>
            <a:r>
              <a:rPr lang="en-US" sz="1800" b="0" dirty="0" err="1" smtClean="0">
                <a:latin typeface="Bebas Neue" panose="020B0606020202050201" pitchFamily="34" charset="0"/>
              </a:rPr>
              <a:t>stan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88" y="2208837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1860786" y="171507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963126" y="4223631"/>
            <a:ext cx="2699803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building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zgrada</a:t>
            </a:r>
            <a:r>
              <a:rPr lang="en-US" sz="1800" b="0" dirty="0" smtClean="0">
                <a:latin typeface="Bebas Neue" panose="020B0606020202050201" pitchFamily="34" charset="0"/>
              </a:rPr>
              <a:t>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5000" y="2349500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2610" y="127127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8488" y="50308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hotel – hotel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0479" y="2734925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3748" y="1682666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4839177" y="4209221"/>
            <a:ext cx="2493922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B&amp;B – bed and breakfast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89865" y="2387600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49951" y="145496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39289" y="398889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39343" y="10936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1733" y="2184400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579183" y="5060145"/>
            <a:ext cx="282510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shop - </a:t>
            </a:r>
            <a:r>
              <a:rPr lang="en-US" sz="1800" b="0" dirty="0" err="1" smtClean="0">
                <a:latin typeface="Bebas Neue" panose="020B0606020202050201" pitchFamily="34" charset="0"/>
              </a:rPr>
              <a:t>prodavnica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8851762" y="412459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A pub - </a:t>
            </a:r>
            <a:r>
              <a:rPr lang="en-US" sz="1800" b="0" dirty="0" err="1" smtClean="0">
                <a:latin typeface="Bebas Neue" panose="020B0606020202050201" pitchFamily="34" charset="0"/>
              </a:rPr>
              <a:t>pab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302133" y="2734925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There is / There are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58727" y="2755401"/>
            <a:ext cx="3747200" cy="738715"/>
            <a:chOff x="1130300" y="3350130"/>
            <a:chExt cx="3292237" cy="738715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4054237" y="3350130"/>
              <a:ext cx="368300" cy="7387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30300" y="3350130"/>
              <a:ext cx="292785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1462885" y="2347759"/>
            <a:ext cx="226398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There is a lake.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462889" y="2755401"/>
            <a:ext cx="3019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lang="en-U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It’s beautiful.</a:t>
            </a:r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49958" y="2369759"/>
            <a:ext cx="2408441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err="1" smtClean="0"/>
              <a:t>Tamo</a:t>
            </a:r>
            <a:r>
              <a:rPr lang="en-US" dirty="0" smtClean="0"/>
              <a:t> je </a:t>
            </a:r>
            <a:r>
              <a:rPr lang="en-US" dirty="0" err="1" smtClean="0"/>
              <a:t>jezero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9" name="Shape 2587"/>
          <p:cNvSpPr/>
          <p:nvPr/>
        </p:nvSpPr>
        <p:spPr>
          <a:xfrm>
            <a:off x="6528574" y="2719546"/>
            <a:ext cx="501291" cy="50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0" name="Shape 2617"/>
          <p:cNvSpPr/>
          <p:nvPr/>
        </p:nvSpPr>
        <p:spPr>
          <a:xfrm>
            <a:off x="5553790" y="3235540"/>
            <a:ext cx="501291" cy="410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624932" y="4412113"/>
            <a:ext cx="30197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7752230" y="4043236"/>
            <a:ext cx="3179005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err="1" smtClean="0"/>
              <a:t>Tamo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hotela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386898" y="4442072"/>
            <a:ext cx="34985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488464" y="3994642"/>
            <a:ext cx="2529354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There are two hotels.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462886" y="4473040"/>
            <a:ext cx="3019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lang="en-U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are expensive.</a:t>
            </a: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49959" y="4486254"/>
            <a:ext cx="30197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lang="en-U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Oni su skupi</a:t>
            </a:r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E24848"/>
              </a:buClr>
            </a:pP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56" y="2281925"/>
            <a:ext cx="3513676" cy="2344569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7649959" y="2761769"/>
            <a:ext cx="29947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24932" y="2765421"/>
            <a:ext cx="30197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lang="en-US" sz="16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Prelijepo je.</a:t>
            </a:r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E24848"/>
              </a:buClr>
            </a:pP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/ There are 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"/>
          <a:stretch/>
        </p:blipFill>
        <p:spPr>
          <a:xfrm>
            <a:off x="1136073" y="1011382"/>
            <a:ext cx="9795163" cy="533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95855" y="990601"/>
            <a:ext cx="2576945" cy="810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207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and Any 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2"/>
          <a:stretch/>
        </p:blipFill>
        <p:spPr>
          <a:xfrm>
            <a:off x="3061855" y="526473"/>
            <a:ext cx="9130145" cy="57357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662545"/>
            <a:ext cx="3311236" cy="2175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00" dirty="0" smtClean="0"/>
              <a:t>*We use A or An in positive sentences, negative and questions with singular countable nouns.</a:t>
            </a: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395736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88" y="2598024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5B Renting a flat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1860786" y="210426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6941154" y="558964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bath – kupatilo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5000" y="2738687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2610" y="166045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8488" y="542000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single room – jednokrevetna soba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0479" y="3124112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3748" y="207185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5421" y="459840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refrigerator </a:t>
            </a:r>
            <a:r>
              <a:rPr lang="en-US" sz="1800" b="0" dirty="0" smtClean="0">
                <a:latin typeface="Bebas Neue" panose="020B0606020202050201" pitchFamily="34" charset="0"/>
              </a:rPr>
              <a:t>= fridge – </a:t>
            </a:r>
            <a:r>
              <a:rPr lang="sr-Latn-RS" sz="1800" b="0" dirty="0" smtClean="0">
                <a:latin typeface="Bebas Neue" panose="020B0606020202050201" pitchFamily="34" charset="0"/>
              </a:rPr>
              <a:t>frižider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89865" y="2776787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49951" y="184415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51762" y="459041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shair -stolica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39343" y="148282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1733" y="2573587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1067182" y="4513786"/>
            <a:ext cx="2655428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latin typeface="Bebas Neue" panose="020B0606020202050201" pitchFamily="34" charset="0"/>
              </a:rPr>
              <a:t>Furniture – </a:t>
            </a:r>
            <a:r>
              <a:rPr lang="en-US" sz="1800" b="0" dirty="0" err="1" smtClean="0">
                <a:latin typeface="Bebas Neue" panose="020B0606020202050201" pitchFamily="34" charset="0"/>
              </a:rPr>
              <a:t>namje</a:t>
            </a:r>
            <a:r>
              <a:rPr lang="sr-Latn-RS" sz="1800" b="0" dirty="0" smtClean="0">
                <a:latin typeface="Bebas Neue" panose="020B0606020202050201" pitchFamily="34" charset="0"/>
              </a:rPr>
              <a:t>štaj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/>
          <a:p>
            <a:fld id="{41DAFBFA-C652-4E4B-AC31-FEFC406FA02E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302133" y="3124112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940299" y="723222"/>
            <a:ext cx="2311400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800" dirty="0" smtClean="0"/>
              <a:t>Vocabulary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328058" y="109280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0448" y="2074133"/>
            <a:ext cx="0" cy="3213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0952919" y="63436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405309" y="1690958"/>
            <a:ext cx="0" cy="35910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-342252" y="5444918"/>
            <a:ext cx="2655428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double bed – francuski krevet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354731" y="528772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shower - tuš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-29802" y="2419261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15031" y="2481664"/>
            <a:ext cx="0" cy="26272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29396" y="192550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046258" y="4380614"/>
            <a:ext cx="247105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An armchair – fotelja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43610" y="2559924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691220" y="1481694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669854" y="5358488"/>
            <a:ext cx="2947511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desk – stol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59089" y="2945349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02358" y="189309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85731" y="441964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plant – biljka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58475" y="2598024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18561" y="166539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07899" y="4317365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washing machine – mašina za veš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07953" y="1304057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60343" y="2394824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10965" y="524124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sofa – sofa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60910" y="6040485"/>
            <a:ext cx="698500" cy="365125"/>
          </a:xfrm>
        </p:spPr>
        <p:txBody>
          <a:bodyPr/>
          <a:lstStyle/>
          <a:p>
            <a:fld id="{41DAFBFA-C652-4E4B-AC31-FEFC406FA02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62641" y="144070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-146087" y="5358489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A cooker – šporet </a:t>
            </a:r>
            <a:endParaRPr lang="en-US" sz="1800" b="0" dirty="0">
              <a:latin typeface="Bebas Neue" panose="020B0606020202050201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270743" y="2945349"/>
            <a:ext cx="0" cy="1312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85646" y="940519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005446" y="1481694"/>
            <a:ext cx="0" cy="388009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954868" y="5433162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latin typeface="Bebas Neue" panose="020B0606020202050201" pitchFamily="34" charset="0"/>
              </a:rPr>
              <a:t>Washbasin </a:t>
            </a:r>
            <a:r>
              <a:rPr lang="en-US" sz="1800" b="0" dirty="0" smtClean="0">
                <a:latin typeface="Bebas Neue" panose="020B0606020202050201" pitchFamily="34" charset="0"/>
              </a:rPr>
              <a:t>= sink –lavabo </a:t>
            </a:r>
            <a:endParaRPr lang="sr-Latn-RS" sz="1800" b="0" dirty="0" smtClean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3A1"/>
      </a:accent1>
      <a:accent2>
        <a:srgbClr val="8A3BFF"/>
      </a:accent2>
      <a:accent3>
        <a:srgbClr val="FFC000"/>
      </a:accent3>
      <a:accent4>
        <a:srgbClr val="92D050"/>
      </a:accent4>
      <a:accent5>
        <a:srgbClr val="00B050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593</Words>
  <Application>Microsoft Office PowerPoint</Application>
  <PresentationFormat>Custom</PresentationFormat>
  <Paragraphs>149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5A My kind of place</vt:lpstr>
      <vt:lpstr>Vocabulary</vt:lpstr>
      <vt:lpstr>Vocabulary</vt:lpstr>
      <vt:lpstr>There is / There are </vt:lpstr>
      <vt:lpstr>There is / There are </vt:lpstr>
      <vt:lpstr>Some and Any </vt:lpstr>
      <vt:lpstr>5B Renting a flat</vt:lpstr>
      <vt:lpstr>Vocabulary</vt:lpstr>
      <vt:lpstr>How many / How much </vt:lpstr>
      <vt:lpstr>5C At the shops </vt:lpstr>
      <vt:lpstr>Vocabulary</vt:lpstr>
      <vt:lpstr>One and Ones </vt:lpstr>
      <vt:lpstr>Vocabulary</vt:lpstr>
      <vt:lpstr>Vocabulary</vt:lpstr>
      <vt:lpstr>5D In fashion </vt:lpstr>
      <vt:lpstr>Vocabulary</vt:lpstr>
      <vt:lpstr>Vocabulary</vt:lpstr>
      <vt:lpstr>Vocabulary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User</cp:lastModifiedBy>
  <cp:revision>812</cp:revision>
  <dcterms:created xsi:type="dcterms:W3CDTF">2014-10-27T11:58:08Z</dcterms:created>
  <dcterms:modified xsi:type="dcterms:W3CDTF">2020-04-28T19:30:01Z</dcterms:modified>
</cp:coreProperties>
</file>