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708" r:id="rId1"/>
  </p:sld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</p:sldIdLst>
  <p:sldSz cx="12192000" cy="6858000"/>
  <p:notesSz cx="6858000" cy="9144000"/>
  <p:defaultTextStyle>
    <a:defPPr>
      <a:defRPr lang="en-US"/>
    </a:defPPr>
    <a:lvl1pPr marL="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4572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3" autoAdjust="0"/>
    <p:restoredTop sz="94660"/>
  </p:normalViewPr>
  <p:slideViewPr>
    <p:cSldViewPr snapToGrid="0">
      <p:cViewPr varScale="1">
        <p:scale>
          <a:sx n="42" d="100"/>
          <a:sy n="42" d="100"/>
        </p:scale>
        <p:origin x="114" y="6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theme" Target="theme/theme1.xml"/><Relationship Id="rId3" Type="http://schemas.openxmlformats.org/officeDocument/2006/relationships/slide" Target="slides/slide2.xml"/><Relationship Id="rId7" Type="http://schemas.openxmlformats.org/officeDocument/2006/relationships/slide" Target="slides/slide6.xml"/><Relationship Id="rId12" Type="http://schemas.openxmlformats.org/officeDocument/2006/relationships/viewProps" Target="view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presProps" Target="presProps.xml"/><Relationship Id="rId5" Type="http://schemas.openxmlformats.org/officeDocument/2006/relationships/slide" Target="slides/slide4.xml"/><Relationship Id="rId10" Type="http://schemas.openxmlformats.org/officeDocument/2006/relationships/slide" Target="slides/slide9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tableStyles" Target="tableStyles.xml"/></Relationships>
</file>

<file path=ppt/slideLayouts/_rels/slideLayout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7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8" name="Group 17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8" name="Rectangle 7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Oval 8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0" name="Oval 9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Oval 10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Oval 11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1154955" y="2099733"/>
            <a:ext cx="8825658" cy="2677648"/>
          </a:xfrm>
        </p:spPr>
        <p:txBody>
          <a:bodyPr anchor="b"/>
          <a:lstStyle>
            <a:lvl1pPr>
              <a:defRPr sz="54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1154955" y="4777380"/>
            <a:ext cx="8825658" cy="861420"/>
          </a:xfrm>
        </p:spPr>
        <p:txBody>
          <a:bodyPr anchor="t"/>
          <a:lstStyle>
            <a:lvl1pPr marL="0" indent="0" algn="l">
              <a:buNone/>
              <a:defRPr cap="all">
                <a:solidFill>
                  <a:schemeClr val="accent1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en-US"/>
              <a:t>Click to edit Master subtitle style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 bwMode="gray">
          <a:xfrm rot="5400000">
            <a:off x="10176279" y="1792223"/>
            <a:ext cx="990599" cy="304799"/>
          </a:xfrm>
        </p:spPr>
        <p:txBody>
          <a:bodyPr anchor="t"/>
          <a:lstStyle>
            <a:lvl1pPr algn="l">
              <a:defRPr b="0" i="0">
                <a:solidFill>
                  <a:schemeClr val="bg1"/>
                </a:solidFill>
              </a:defRPr>
            </a:lvl1pPr>
          </a:lstStyle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 bwMode="gray">
          <a:xfrm rot="5400000">
            <a:off x="8963575" y="3226820"/>
            <a:ext cx="3859795" cy="304801"/>
          </a:xfrm>
        </p:spPr>
        <p:txBody>
          <a:bodyPr anchor="b"/>
          <a:lstStyle>
            <a:lvl1pPr>
              <a:defRPr b="0" i="0">
                <a:solidFill>
                  <a:schemeClr val="bg1"/>
                </a:solidFill>
              </a:defRPr>
            </a:lvl1pPr>
          </a:lstStyle>
          <a:p>
            <a:endParaRPr lang="en-US"/>
          </a:p>
        </p:txBody>
      </p:sp>
      <p:sp>
        <p:nvSpPr>
          <p:cNvPr id="17" name="Rectangle 16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10351008" y="292608"/>
            <a:ext cx="838199" cy="767687"/>
          </a:xfrm>
        </p:spPr>
        <p:txBody>
          <a:bodyPr/>
          <a:lstStyle>
            <a:lvl1pPr>
              <a:defRPr sz="2800" b="0" i="0"/>
            </a:lvl1pPr>
          </a:lstStyle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76562300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Placeholder 1"/>
          <p:cNvSpPr>
            <a:spLocks noGrp="1"/>
          </p:cNvSpPr>
          <p:nvPr>
            <p:ph type="title"/>
          </p:nvPr>
        </p:nvSpPr>
        <p:spPr>
          <a:xfrm>
            <a:off x="1154954" y="947920"/>
            <a:ext cx="8761413" cy="72848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33343672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Oval 11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" name="Rectangle 6"/>
            <p:cNvSpPr/>
            <p:nvPr/>
          </p:nvSpPr>
          <p:spPr>
            <a:xfrm>
              <a:off x="7289800" y="402165"/>
              <a:ext cx="4478865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8" name="Freeform 5"/>
            <p:cNvSpPr/>
            <p:nvPr/>
          </p:nvSpPr>
          <p:spPr bwMode="gray">
            <a:xfrm rot="16200000">
              <a:off x="3787244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9" name="Freeform 5"/>
            <p:cNvSpPr/>
            <p:nvPr/>
          </p:nvSpPr>
          <p:spPr bwMode="gray">
            <a:xfrm rot="15922489">
              <a:off x="4698352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9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2677644"/>
            <a:ext cx="4351023" cy="2283823"/>
          </a:xfrm>
        </p:spPr>
        <p:txBody>
          <a:bodyPr anchor="ctr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6895559" y="2677644"/>
            <a:ext cx="3757545" cy="2283824"/>
          </a:xfrm>
        </p:spPr>
        <p:txBody>
          <a:bodyPr anchor="ctr"/>
          <a:lstStyle>
            <a:lvl1pPr marL="0" indent="0" algn="l">
              <a:buNone/>
              <a:defRPr sz="2000" cap="all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698072598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sz="half" idx="1"/>
          </p:nvPr>
        </p:nvSpPr>
        <p:spPr>
          <a:xfrm>
            <a:off x="1151368" y="2603500"/>
            <a:ext cx="4828744" cy="3416301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6208711" y="2603500"/>
            <a:ext cx="4825159" cy="3377705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25943629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2636063"/>
            <a:ext cx="482515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154954" y="3212326"/>
            <a:ext cx="4825158" cy="2807476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6208711" y="2603499"/>
            <a:ext cx="4825160" cy="608825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6208712" y="3212327"/>
            <a:ext cx="4825159" cy="2807474"/>
          </a:xfrm>
        </p:spPr>
        <p:txBody>
          <a:bodyPr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18149866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81650189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Rectangle 5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362706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1" name="Group 10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2" name="Rectangle 11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5"/>
            <p:cNvSpPr/>
            <p:nvPr/>
          </p:nvSpPr>
          <p:spPr bwMode="gray">
            <a:xfrm rot="16200000">
              <a:off x="2229377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0" name="Freeform 5"/>
            <p:cNvSpPr/>
            <p:nvPr/>
          </p:nvSpPr>
          <p:spPr bwMode="gray">
            <a:xfrm rot="15922489">
              <a:off x="3140485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8" name="Rectangle 7"/>
            <p:cNvSpPr/>
            <p:nvPr/>
          </p:nvSpPr>
          <p:spPr bwMode="gray">
            <a:xfrm>
              <a:off x="5713412" y="402165"/>
              <a:ext cx="6055253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295400"/>
            <a:ext cx="2793158" cy="1600200"/>
          </a:xfrm>
        </p:spPr>
        <p:txBody>
          <a:bodyPr anchor="b"/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5781146" y="1447800"/>
            <a:ext cx="5190065" cy="4572000"/>
          </a:xfrm>
        </p:spPr>
        <p:txBody>
          <a:bodyPr anchor="ctr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1154955" y="3129280"/>
            <a:ext cx="2793158" cy="2895599"/>
          </a:xfrm>
        </p:spPr>
        <p:txBody>
          <a:bodyPr/>
          <a:lstStyle>
            <a:lvl1pPr marL="0" indent="0">
              <a:buNone/>
              <a:defRPr sz="1400">
                <a:solidFill>
                  <a:schemeClr val="accent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28068398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2" name="Rectangle 11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Freeform 5"/>
            <p:cNvSpPr/>
            <p:nvPr/>
          </p:nvSpPr>
          <p:spPr bwMode="gray">
            <a:xfrm rot="15922489">
              <a:off x="4203594" y="1826078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9" name="Freeform 5"/>
            <p:cNvSpPr/>
            <p:nvPr/>
          </p:nvSpPr>
          <p:spPr bwMode="gray">
            <a:xfrm rot="16200000">
              <a:off x="3295432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8" name="Rectangle 7"/>
            <p:cNvSpPr/>
            <p:nvPr/>
          </p:nvSpPr>
          <p:spPr bwMode="gray">
            <a:xfrm>
              <a:off x="6172200" y="402165"/>
              <a:ext cx="5596465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3907" y="1693332"/>
            <a:ext cx="3860259" cy="1735668"/>
          </a:xfrm>
        </p:spPr>
        <p:txBody>
          <a:bodyPr anchor="b">
            <a:normAutofit/>
          </a:bodyPr>
          <a:lstStyle>
            <a:lvl1pPr algn="l">
              <a:defRPr sz="36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6547872" y="1143000"/>
            <a:ext cx="3227192" cy="4572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1154955" y="3657600"/>
            <a:ext cx="3859212" cy="1371600"/>
          </a:xfrm>
        </p:spPr>
        <p:txBody>
          <a:bodyPr>
            <a:normAutofit/>
          </a:bodyPr>
          <a:lstStyle>
            <a:lvl1pPr marL="0" indent="0">
              <a:buNone/>
              <a:defRPr sz="1400">
                <a:solidFill>
                  <a:schemeClr val="accent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5" name="Rectangle 14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9593608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Panoramic 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10" name="Group 9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Oval 11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9" name="Freeform 5"/>
            <p:cNvSpPr/>
            <p:nvPr/>
          </p:nvSpPr>
          <p:spPr bwMode="gray">
            <a:xfrm rot="10800000">
              <a:off x="459506" y="321130"/>
              <a:ext cx="11277600" cy="4533900"/>
            </a:xfrm>
            <a:custGeom>
              <a:avLst/>
              <a:gdLst/>
              <a:ahLst/>
              <a:cxnLst/>
              <a:rect l="0" t="0" r="r" b="b"/>
              <a:pathLst>
                <a:path w="7104" h="2856">
                  <a:moveTo>
                    <a:pt x="0" y="0"/>
                  </a:moveTo>
                  <a:lnTo>
                    <a:pt x="0" y="2856"/>
                  </a:lnTo>
                  <a:lnTo>
                    <a:pt x="7104" y="2856"/>
                  </a:lnTo>
                  <a:lnTo>
                    <a:pt x="7104" y="1"/>
                  </a:lnTo>
                  <a:lnTo>
                    <a:pt x="7104" y="1"/>
                  </a:lnTo>
                  <a:lnTo>
                    <a:pt x="6943" y="26"/>
                  </a:lnTo>
                  <a:lnTo>
                    <a:pt x="6782" y="50"/>
                  </a:lnTo>
                  <a:lnTo>
                    <a:pt x="6621" y="73"/>
                  </a:lnTo>
                  <a:lnTo>
                    <a:pt x="6459" y="93"/>
                  </a:lnTo>
                  <a:lnTo>
                    <a:pt x="6298" y="113"/>
                  </a:lnTo>
                  <a:lnTo>
                    <a:pt x="6136" y="132"/>
                  </a:lnTo>
                  <a:lnTo>
                    <a:pt x="5976" y="148"/>
                  </a:lnTo>
                  <a:lnTo>
                    <a:pt x="5814" y="163"/>
                  </a:lnTo>
                  <a:lnTo>
                    <a:pt x="5653" y="177"/>
                  </a:lnTo>
                  <a:lnTo>
                    <a:pt x="5494" y="189"/>
                  </a:lnTo>
                  <a:lnTo>
                    <a:pt x="5334" y="201"/>
                  </a:lnTo>
                  <a:lnTo>
                    <a:pt x="5175" y="211"/>
                  </a:lnTo>
                  <a:lnTo>
                    <a:pt x="5017" y="219"/>
                  </a:lnTo>
                  <a:lnTo>
                    <a:pt x="4859" y="227"/>
                  </a:lnTo>
                  <a:lnTo>
                    <a:pt x="4703" y="234"/>
                  </a:lnTo>
                  <a:lnTo>
                    <a:pt x="4548" y="239"/>
                  </a:lnTo>
                  <a:lnTo>
                    <a:pt x="4393" y="243"/>
                  </a:lnTo>
                  <a:lnTo>
                    <a:pt x="4240" y="247"/>
                  </a:lnTo>
                  <a:lnTo>
                    <a:pt x="4088" y="249"/>
                  </a:lnTo>
                  <a:lnTo>
                    <a:pt x="3937" y="251"/>
                  </a:lnTo>
                  <a:lnTo>
                    <a:pt x="3788" y="252"/>
                  </a:lnTo>
                  <a:lnTo>
                    <a:pt x="3640" y="251"/>
                  </a:lnTo>
                  <a:lnTo>
                    <a:pt x="3494" y="251"/>
                  </a:lnTo>
                  <a:lnTo>
                    <a:pt x="3349" y="249"/>
                  </a:lnTo>
                  <a:lnTo>
                    <a:pt x="3207" y="246"/>
                  </a:lnTo>
                  <a:lnTo>
                    <a:pt x="3066" y="243"/>
                  </a:lnTo>
                  <a:lnTo>
                    <a:pt x="2928" y="240"/>
                  </a:lnTo>
                  <a:lnTo>
                    <a:pt x="2791" y="235"/>
                  </a:lnTo>
                  <a:lnTo>
                    <a:pt x="2656" y="230"/>
                  </a:lnTo>
                  <a:lnTo>
                    <a:pt x="2524" y="225"/>
                  </a:lnTo>
                  <a:lnTo>
                    <a:pt x="2266" y="212"/>
                  </a:lnTo>
                  <a:lnTo>
                    <a:pt x="2019" y="198"/>
                  </a:lnTo>
                  <a:lnTo>
                    <a:pt x="1782" y="183"/>
                  </a:lnTo>
                  <a:lnTo>
                    <a:pt x="1557" y="167"/>
                  </a:lnTo>
                  <a:lnTo>
                    <a:pt x="1343" y="150"/>
                  </a:lnTo>
                  <a:lnTo>
                    <a:pt x="1144" y="132"/>
                  </a:lnTo>
                  <a:lnTo>
                    <a:pt x="957" y="114"/>
                  </a:lnTo>
                  <a:lnTo>
                    <a:pt x="785" y="96"/>
                  </a:lnTo>
                  <a:lnTo>
                    <a:pt x="627" y="79"/>
                  </a:lnTo>
                  <a:lnTo>
                    <a:pt x="487" y="63"/>
                  </a:lnTo>
                  <a:lnTo>
                    <a:pt x="361" y="48"/>
                  </a:lnTo>
                  <a:lnTo>
                    <a:pt x="254" y="35"/>
                  </a:lnTo>
                  <a:lnTo>
                    <a:pt x="165" y="23"/>
                  </a:lnTo>
                  <a:lnTo>
                    <a:pt x="42" y="6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8" name="Freeform 5"/>
            <p:cNvSpPr/>
            <p:nvPr/>
          </p:nvSpPr>
          <p:spPr bwMode="gray">
            <a:xfrm rot="10371525">
              <a:off x="263767" y="4438254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9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6" y="4965945"/>
            <a:ext cx="8825657" cy="566738"/>
          </a:xfrm>
        </p:spPr>
        <p:txBody>
          <a:bodyPr anchor="b">
            <a:normAutofit/>
          </a:bodyPr>
          <a:lstStyle>
            <a:lvl1pPr algn="l">
              <a:defRPr sz="2400" b="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Picture Placeholder 2"/>
          <p:cNvSpPr>
            <a:spLocks noGrp="1" noChangeAspect="1"/>
          </p:cNvSpPr>
          <p:nvPr>
            <p:ph type="pic" idx="1"/>
          </p:nvPr>
        </p:nvSpPr>
        <p:spPr>
          <a:xfrm>
            <a:off x="1154955" y="685800"/>
            <a:ext cx="8825658" cy="342900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 bwMode="gray">
          <a:xfrm>
            <a:off x="1154956" y="5532683"/>
            <a:ext cx="8825656" cy="493712"/>
          </a:xfrm>
        </p:spPr>
        <p:txBody>
          <a:bodyPr>
            <a:normAutofit/>
          </a:bodyPr>
          <a:lstStyle>
            <a:lvl1pPr marL="0" indent="0">
              <a:buNone/>
              <a:defRPr sz="1200">
                <a:solidFill>
                  <a:schemeClr val="accent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656890884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Title and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0" name="Rectangle 9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Oval 10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Oval 11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" name="Freeform 5"/>
            <p:cNvSpPr/>
            <p:nvPr/>
          </p:nvSpPr>
          <p:spPr bwMode="gray">
            <a:xfrm>
              <a:off x="455612" y="2801319"/>
              <a:ext cx="11277600" cy="3602637"/>
            </a:xfrm>
            <a:custGeom>
              <a:avLst/>
              <a:gdLst/>
              <a:ahLst/>
              <a:cxnLst/>
              <a:rect l="l" t="t" r="r" b="b"/>
              <a:pathLst>
                <a:path w="10000" h="7946">
                  <a:moveTo>
                    <a:pt x="0" y="0"/>
                  </a:moveTo>
                  <a:lnTo>
                    <a:pt x="0" y="7945"/>
                  </a:lnTo>
                  <a:lnTo>
                    <a:pt x="10000" y="7946"/>
                  </a:lnTo>
                  <a:lnTo>
                    <a:pt x="10000" y="4"/>
                  </a:lnTo>
                  <a:lnTo>
                    <a:pt x="10000" y="4"/>
                  </a:lnTo>
                  <a:lnTo>
                    <a:pt x="9773" y="91"/>
                  </a:lnTo>
                  <a:lnTo>
                    <a:pt x="9547" y="175"/>
                  </a:lnTo>
                  <a:lnTo>
                    <a:pt x="9320" y="256"/>
                  </a:lnTo>
                  <a:lnTo>
                    <a:pt x="9092" y="326"/>
                  </a:lnTo>
                  <a:lnTo>
                    <a:pt x="8865" y="396"/>
                  </a:lnTo>
                  <a:lnTo>
                    <a:pt x="8637" y="462"/>
                  </a:lnTo>
                  <a:lnTo>
                    <a:pt x="8412" y="518"/>
                  </a:lnTo>
                  <a:lnTo>
                    <a:pt x="8184" y="571"/>
                  </a:lnTo>
                  <a:lnTo>
                    <a:pt x="7957" y="620"/>
                  </a:lnTo>
                  <a:lnTo>
                    <a:pt x="7734" y="662"/>
                  </a:lnTo>
                  <a:lnTo>
                    <a:pt x="7508" y="704"/>
                  </a:lnTo>
                  <a:lnTo>
                    <a:pt x="7285" y="739"/>
                  </a:lnTo>
                  <a:lnTo>
                    <a:pt x="7062" y="767"/>
                  </a:lnTo>
                  <a:lnTo>
                    <a:pt x="6840" y="795"/>
                  </a:lnTo>
                  <a:lnTo>
                    <a:pt x="6620" y="819"/>
                  </a:lnTo>
                  <a:lnTo>
                    <a:pt x="6402" y="837"/>
                  </a:lnTo>
                  <a:lnTo>
                    <a:pt x="6184" y="851"/>
                  </a:lnTo>
                  <a:lnTo>
                    <a:pt x="5968" y="865"/>
                  </a:lnTo>
                  <a:lnTo>
                    <a:pt x="5755" y="872"/>
                  </a:lnTo>
                  <a:lnTo>
                    <a:pt x="5542" y="879"/>
                  </a:lnTo>
                  <a:lnTo>
                    <a:pt x="5332" y="882"/>
                  </a:lnTo>
                  <a:lnTo>
                    <a:pt x="5124" y="879"/>
                  </a:lnTo>
                  <a:lnTo>
                    <a:pt x="4918" y="879"/>
                  </a:lnTo>
                  <a:lnTo>
                    <a:pt x="4714" y="872"/>
                  </a:lnTo>
                  <a:lnTo>
                    <a:pt x="4514" y="861"/>
                  </a:lnTo>
                  <a:lnTo>
                    <a:pt x="4316" y="851"/>
                  </a:lnTo>
                  <a:lnTo>
                    <a:pt x="4122" y="840"/>
                  </a:lnTo>
                  <a:lnTo>
                    <a:pt x="3929" y="823"/>
                  </a:lnTo>
                  <a:lnTo>
                    <a:pt x="3739" y="805"/>
                  </a:lnTo>
                  <a:lnTo>
                    <a:pt x="3553" y="788"/>
                  </a:lnTo>
                  <a:lnTo>
                    <a:pt x="3190" y="742"/>
                  </a:lnTo>
                  <a:lnTo>
                    <a:pt x="2842" y="693"/>
                  </a:lnTo>
                  <a:lnTo>
                    <a:pt x="2508" y="641"/>
                  </a:lnTo>
                  <a:lnTo>
                    <a:pt x="2192" y="585"/>
                  </a:lnTo>
                  <a:lnTo>
                    <a:pt x="1890" y="525"/>
                  </a:lnTo>
                  <a:lnTo>
                    <a:pt x="1610" y="462"/>
                  </a:lnTo>
                  <a:lnTo>
                    <a:pt x="1347" y="399"/>
                  </a:lnTo>
                  <a:lnTo>
                    <a:pt x="1105" y="336"/>
                  </a:lnTo>
                  <a:lnTo>
                    <a:pt x="883" y="277"/>
                  </a:lnTo>
                  <a:lnTo>
                    <a:pt x="686" y="221"/>
                  </a:lnTo>
                  <a:lnTo>
                    <a:pt x="508" y="168"/>
                  </a:lnTo>
                  <a:lnTo>
                    <a:pt x="358" y="123"/>
                  </a:lnTo>
                  <a:lnTo>
                    <a:pt x="232" y="81"/>
                  </a:lnTo>
                  <a:lnTo>
                    <a:pt x="59" y="21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9" name="Freeform 5"/>
            <p:cNvSpPr/>
            <p:nvPr/>
          </p:nvSpPr>
          <p:spPr bwMode="gray">
            <a:xfrm rot="21010068">
              <a:off x="8490951" y="2714874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8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4" y="1063416"/>
            <a:ext cx="8825659" cy="1379755"/>
          </a:xfrm>
        </p:spPr>
        <p:txBody>
          <a:bodyPr anchor="ctr"/>
          <a:lstStyle>
            <a:lvl1pPr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8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3543300"/>
            <a:ext cx="8825659" cy="2476500"/>
          </a:xfrm>
        </p:spPr>
        <p:txBody>
          <a:bodyPr anchor="ctr">
            <a:normAutofit/>
          </a:bodyPr>
          <a:lstStyle>
            <a:lvl1pPr marL="0" indent="0">
              <a:buNone/>
              <a:defRPr sz="18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3" name="Rectangle 12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61520424"/>
      </p:ext>
    </p:extLst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Quot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3" name="Group 2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6" name="Rectangle 15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Oval 20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2" name="Oval 21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Freeform 5"/>
            <p:cNvSpPr/>
            <p:nvPr/>
          </p:nvSpPr>
          <p:spPr bwMode="gray">
            <a:xfrm rot="21010068">
              <a:off x="8490951" y="418511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5" name="Freeform 5"/>
            <p:cNvSpPr/>
            <p:nvPr/>
          </p:nvSpPr>
          <p:spPr bwMode="gray">
            <a:xfrm>
              <a:off x="455612" y="4241801"/>
              <a:ext cx="11277600" cy="2337161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23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11" name="TextBox 10"/>
          <p:cNvSpPr txBox="1"/>
          <p:nvPr/>
        </p:nvSpPr>
        <p:spPr bwMode="gray">
          <a:xfrm>
            <a:off x="898295" y="603589"/>
            <a:ext cx="80191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accent1"/>
                </a:solidFill>
                <a:latin typeface="Arial"/>
                <a:cs typeface="Arial"/>
              </a:defRPr>
            </a:lvl1pPr>
          </a:lstStyle>
          <a:p>
            <a:pPr lvl="0"/>
            <a:r>
              <a:rPr lang="en-US" sz="9600" dirty="0"/>
              <a:t>“</a:t>
            </a:r>
          </a:p>
        </p:txBody>
      </p:sp>
      <p:sp>
        <p:nvSpPr>
          <p:cNvPr id="13" name="TextBox 12"/>
          <p:cNvSpPr txBox="1"/>
          <p:nvPr/>
        </p:nvSpPr>
        <p:spPr bwMode="gray">
          <a:xfrm>
            <a:off x="9705137" y="2613787"/>
            <a:ext cx="801912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>
            <a:defPPr>
              <a:defRPr lang="en-US"/>
            </a:defPPr>
            <a:lvl1pPr algn="r">
              <a:defRPr sz="12200" b="0" i="0">
                <a:solidFill>
                  <a:schemeClr val="accent1"/>
                </a:solidFill>
                <a:latin typeface="Arial"/>
                <a:cs typeface="Arial"/>
              </a:defRPr>
            </a:lvl1pPr>
          </a:lstStyle>
          <a:p>
            <a:pPr lvl="0"/>
            <a:r>
              <a:rPr lang="en-US" sz="9600" dirty="0"/>
              <a:t>”</a:t>
            </a:r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574801" y="980517"/>
            <a:ext cx="8460983" cy="2705034"/>
          </a:xfrm>
        </p:spPr>
        <p:txBody>
          <a:bodyPr anchor="ctr"/>
          <a:lstStyle>
            <a:lvl1pPr>
              <a:defRPr sz="40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14" name="Text Placeholder 3"/>
          <p:cNvSpPr>
            <a:spLocks noGrp="1"/>
          </p:cNvSpPr>
          <p:nvPr>
            <p:ph type="body" sz="half" idx="13"/>
          </p:nvPr>
        </p:nvSpPr>
        <p:spPr bwMode="gray">
          <a:xfrm>
            <a:off x="1945945" y="3686515"/>
            <a:ext cx="7725772" cy="342174"/>
          </a:xfrm>
        </p:spPr>
        <p:txBody>
          <a:bodyPr anchor="t">
            <a:normAutofit/>
          </a:bodyPr>
          <a:lstStyle>
            <a:lvl1pPr marL="0" indent="0">
              <a:buNone/>
              <a:defRPr lang="en-US" sz="1400" b="0" i="0" kern="1200" cap="small" dirty="0">
                <a:solidFill>
                  <a:schemeClr val="accent1"/>
                </a:solidFill>
                <a:latin typeface="+mn-lt"/>
                <a:ea typeface="+mn-ea"/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0" name="Text Placeholder 3"/>
          <p:cNvSpPr>
            <a:spLocks noGrp="1"/>
          </p:cNvSpPr>
          <p:nvPr>
            <p:ph type="body" sz="half" idx="2"/>
          </p:nvPr>
        </p:nvSpPr>
        <p:spPr>
          <a:xfrm>
            <a:off x="1154954" y="5014393"/>
            <a:ext cx="8825659" cy="1012664"/>
          </a:xfrm>
        </p:spPr>
        <p:txBody>
          <a:bodyPr anchor="ctr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24" name="Rectangle 23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30906350"/>
      </p:ext>
    </p:extLst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preserve="1">
  <p:cSld name="Name Card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9" name="Group 8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0" name="Rectangle 9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1" name="Oval 10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3" name="Oval 12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Oval 13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7" name="Freeform 5"/>
            <p:cNvSpPr/>
            <p:nvPr/>
          </p:nvSpPr>
          <p:spPr bwMode="gray">
            <a:xfrm rot="21010068">
              <a:off x="8490951" y="4193583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8" name="Freeform 5"/>
            <p:cNvSpPr/>
            <p:nvPr/>
          </p:nvSpPr>
          <p:spPr bwMode="gray">
            <a:xfrm>
              <a:off x="455612" y="4241801"/>
              <a:ext cx="11277600" cy="2337161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8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154955" y="2404477"/>
            <a:ext cx="8825659" cy="1788704"/>
          </a:xfrm>
        </p:spPr>
        <p:txBody>
          <a:bodyPr anchor="b"/>
          <a:lstStyle>
            <a:lvl1pPr algn="l">
              <a:defRPr sz="4000" b="0" cap="none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38587" y="5024967"/>
            <a:ext cx="8825658" cy="860400"/>
          </a:xfrm>
        </p:spPr>
        <p:txBody>
          <a:bodyPr anchor="t"/>
          <a:lstStyle>
            <a:lvl1pPr marL="0" indent="0" algn="l">
              <a:buNone/>
              <a:defRPr sz="2000" cap="none">
                <a:solidFill>
                  <a:schemeClr val="accent1"/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2" name="Rectangle 11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48354252"/>
      </p:ext>
    </p:extLst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7" name="Title Placeholder 1"/>
          <p:cNvSpPr>
            <a:spLocks noGrp="1"/>
          </p:cNvSpPr>
          <p:nvPr>
            <p:ph type="title"/>
          </p:nvPr>
        </p:nvSpPr>
        <p:spPr>
          <a:xfrm>
            <a:off x="1154954" y="947920"/>
            <a:ext cx="8761413" cy="72848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2610999"/>
            <a:ext cx="312916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6" name="Text Placeholder 3"/>
          <p:cNvSpPr>
            <a:spLocks noGrp="1"/>
          </p:cNvSpPr>
          <p:nvPr>
            <p:ph type="body" sz="half" idx="15"/>
          </p:nvPr>
        </p:nvSpPr>
        <p:spPr>
          <a:xfrm>
            <a:off x="1154954" y="3187261"/>
            <a:ext cx="3129168" cy="2839796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512721" y="2610999"/>
            <a:ext cx="3145380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9" name="Text Placeholder 3"/>
          <p:cNvSpPr>
            <a:spLocks noGrp="1"/>
          </p:cNvSpPr>
          <p:nvPr>
            <p:ph type="body" sz="half" idx="16"/>
          </p:nvPr>
        </p:nvSpPr>
        <p:spPr>
          <a:xfrm>
            <a:off x="4512721" y="3187261"/>
            <a:ext cx="3145380" cy="2839795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886701" y="2603500"/>
            <a:ext cx="3157448" cy="576261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0" name="Text Placeholder 3"/>
          <p:cNvSpPr>
            <a:spLocks noGrp="1"/>
          </p:cNvSpPr>
          <p:nvPr>
            <p:ph type="body" sz="half" idx="17"/>
          </p:nvPr>
        </p:nvSpPr>
        <p:spPr>
          <a:xfrm>
            <a:off x="7886700" y="3187261"/>
            <a:ext cx="3161029" cy="2839794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22" name="Straight Connector 21"/>
          <p:cNvCxnSpPr/>
          <p:nvPr/>
        </p:nvCxnSpPr>
        <p:spPr>
          <a:xfrm>
            <a:off x="4403971" y="2569633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3" name="Straight Connector 22"/>
          <p:cNvCxnSpPr/>
          <p:nvPr/>
        </p:nvCxnSpPr>
        <p:spPr>
          <a:xfrm>
            <a:off x="7772401" y="2569633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828810230"/>
      </p:ext>
    </p:extLst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preserve="1">
  <p:cSld name="3 Picture Colum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 anchor="ctr"/>
          <a:lstStyle>
            <a:lvl1pPr>
              <a:defRPr sz="3600"/>
            </a:lvl1pPr>
          </a:lstStyle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4532844"/>
            <a:ext cx="3020744" cy="576263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29" name="Picture Placeholder 2"/>
          <p:cNvSpPr>
            <a:spLocks noGrp="1" noChangeAspect="1"/>
          </p:cNvSpPr>
          <p:nvPr>
            <p:ph type="pic" idx="15"/>
          </p:nvPr>
        </p:nvSpPr>
        <p:spPr>
          <a:xfrm>
            <a:off x="1334552" y="2611246"/>
            <a:ext cx="2691242" cy="1583764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2" name="Text Placeholder 3"/>
          <p:cNvSpPr>
            <a:spLocks noGrp="1"/>
          </p:cNvSpPr>
          <p:nvPr>
            <p:ph type="body" sz="half" idx="18"/>
          </p:nvPr>
        </p:nvSpPr>
        <p:spPr>
          <a:xfrm>
            <a:off x="1154953" y="5109107"/>
            <a:ext cx="3020745" cy="91794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4568865" y="4532845"/>
            <a:ext cx="30504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0" name="Picture Placeholder 2"/>
          <p:cNvSpPr>
            <a:spLocks noGrp="1" noChangeAspect="1"/>
          </p:cNvSpPr>
          <p:nvPr>
            <p:ph type="pic" idx="21"/>
          </p:nvPr>
        </p:nvSpPr>
        <p:spPr>
          <a:xfrm>
            <a:off x="4748463" y="2642840"/>
            <a:ext cx="2691242" cy="1552170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3" name="Text Placeholder 3"/>
          <p:cNvSpPr>
            <a:spLocks noGrp="1"/>
          </p:cNvSpPr>
          <p:nvPr>
            <p:ph type="body" sz="half" idx="19"/>
          </p:nvPr>
        </p:nvSpPr>
        <p:spPr>
          <a:xfrm>
            <a:off x="4568865" y="5109107"/>
            <a:ext cx="3050438" cy="921409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14" name="Text Placeholder 4"/>
          <p:cNvSpPr>
            <a:spLocks noGrp="1"/>
          </p:cNvSpPr>
          <p:nvPr>
            <p:ph type="body" sz="quarter" idx="13"/>
          </p:nvPr>
        </p:nvSpPr>
        <p:spPr>
          <a:xfrm>
            <a:off x="7983434" y="4532845"/>
            <a:ext cx="3050438" cy="576262"/>
          </a:xfrm>
        </p:spPr>
        <p:txBody>
          <a:bodyPr anchor="b">
            <a:noAutofit/>
          </a:bodyPr>
          <a:lstStyle>
            <a:lvl1pPr marL="0" indent="0">
              <a:buNone/>
              <a:defRPr sz="2400" b="0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31" name="Picture Placeholder 2"/>
          <p:cNvSpPr>
            <a:spLocks noGrp="1" noChangeAspect="1"/>
          </p:cNvSpPr>
          <p:nvPr>
            <p:ph type="pic" idx="22"/>
          </p:nvPr>
        </p:nvSpPr>
        <p:spPr>
          <a:xfrm>
            <a:off x="8163031" y="2618992"/>
            <a:ext cx="2691242" cy="1576018"/>
          </a:xfrm>
          <a:prstGeom prst="roundRect">
            <a:avLst>
              <a:gd name="adj" fmla="val 1858"/>
            </a:avLst>
          </a:prstGeom>
          <a:effectLst>
            <a:outerShdw blurRad="50800" dist="50800" dir="5400000" algn="tl" rotWithShape="0">
              <a:srgbClr val="000000">
                <a:alpha val="43000"/>
              </a:srgbClr>
            </a:outerShdw>
          </a:effectLst>
        </p:spPr>
        <p:txBody>
          <a:bodyPr anchor="t">
            <a:normAutofit/>
          </a:bodyPr>
          <a:lstStyle>
            <a:lvl1pPr marL="0" indent="0" algn="ctr">
              <a:buNone/>
              <a:defRPr sz="1600"/>
            </a:lvl1pPr>
            <a:lvl2pPr marL="457200" indent="0">
              <a:buNone/>
              <a:defRPr sz="1600"/>
            </a:lvl2pPr>
            <a:lvl3pPr marL="914400" indent="0">
              <a:buNone/>
              <a:defRPr sz="1600"/>
            </a:lvl3pPr>
            <a:lvl4pPr marL="1371600" indent="0">
              <a:buNone/>
              <a:defRPr sz="1600"/>
            </a:lvl4pPr>
            <a:lvl5pPr marL="1828800" indent="0">
              <a:buNone/>
              <a:defRPr sz="1600"/>
            </a:lvl5pPr>
            <a:lvl6pPr marL="2286000" indent="0">
              <a:buNone/>
              <a:defRPr sz="1600"/>
            </a:lvl6pPr>
            <a:lvl7pPr marL="2743200" indent="0">
              <a:buNone/>
              <a:defRPr sz="1600"/>
            </a:lvl7pPr>
            <a:lvl8pPr marL="3200400" indent="0">
              <a:buNone/>
              <a:defRPr sz="1600"/>
            </a:lvl8pPr>
            <a:lvl9pPr marL="3657600" indent="0">
              <a:buNone/>
              <a:defRPr sz="1600"/>
            </a:lvl9pPr>
          </a:lstStyle>
          <a:p>
            <a:r>
              <a:rPr lang="en-US"/>
              <a:t>Click icon to add picture</a:t>
            </a:r>
            <a:endParaRPr lang="en-US" dirty="0"/>
          </a:p>
        </p:txBody>
      </p:sp>
      <p:sp>
        <p:nvSpPr>
          <p:cNvPr id="24" name="Text Placeholder 3"/>
          <p:cNvSpPr>
            <a:spLocks noGrp="1"/>
          </p:cNvSpPr>
          <p:nvPr>
            <p:ph type="body" sz="half" idx="20"/>
          </p:nvPr>
        </p:nvSpPr>
        <p:spPr>
          <a:xfrm>
            <a:off x="7983434" y="5109107"/>
            <a:ext cx="3054127" cy="896341"/>
          </a:xfrm>
        </p:spPr>
        <p:txBody>
          <a:bodyPr anchor="t">
            <a:normAutofit/>
          </a:bodyPr>
          <a:lstStyle>
            <a:lvl1pPr marL="0" indent="0">
              <a:buNone/>
              <a:defRPr sz="1400"/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cxnSp>
        <p:nvCxnSpPr>
          <p:cNvPr id="21" name="Straight Connector 20"/>
          <p:cNvCxnSpPr/>
          <p:nvPr/>
        </p:nvCxnSpPr>
        <p:spPr>
          <a:xfrm>
            <a:off x="4405831" y="2569633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cxnSp>
        <p:nvCxnSpPr>
          <p:cNvPr id="25" name="Straight Connector 24"/>
          <p:cNvCxnSpPr/>
          <p:nvPr/>
        </p:nvCxnSpPr>
        <p:spPr>
          <a:xfrm>
            <a:off x="7797802" y="2569633"/>
            <a:ext cx="0" cy="3492499"/>
          </a:xfrm>
          <a:prstGeom prst="line">
            <a:avLst/>
          </a:prstGeom>
          <a:ln w="12700" cmpd="sng">
            <a:solidFill>
              <a:schemeClr val="accent1">
                <a:alpha val="40000"/>
              </a:schemeClr>
            </a:solidFill>
          </a:ln>
        </p:spPr>
        <p:style>
          <a:lnRef idx="2">
            <a:schemeClr val="accent1"/>
          </a:lnRef>
          <a:fillRef idx="0">
            <a:schemeClr val="accent1"/>
          </a:fillRef>
          <a:effectRef idx="1">
            <a:schemeClr val="accent1"/>
          </a:effectRef>
          <a:fontRef idx="minor">
            <a:schemeClr val="tx1"/>
          </a:fontRef>
        </p:style>
      </p:cxn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079788047"/>
      </p:ext>
    </p:extLst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Title Placeholder 1"/>
          <p:cNvSpPr>
            <a:spLocks noGrp="1"/>
          </p:cNvSpPr>
          <p:nvPr>
            <p:ph type="title"/>
          </p:nvPr>
        </p:nvSpPr>
        <p:spPr>
          <a:xfrm>
            <a:off x="1154954" y="947920"/>
            <a:ext cx="8761413" cy="72848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54954" y="2603500"/>
            <a:ext cx="8825659" cy="3416300"/>
          </a:xfrm>
        </p:spPr>
        <p:txBody>
          <a:bodyPr vert="eaVert" anchor="t" anchorCtr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829921914"/>
      </p:ext>
    </p:extLst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7" name="Group 6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1" name="Rectangle 10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2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15" name="Oval 14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6" name="Oval 15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9" name="Oval 18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0" name="Oval 19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Oval 20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2" name="Freeform 5"/>
            <p:cNvSpPr/>
            <p:nvPr/>
          </p:nvSpPr>
          <p:spPr bwMode="gray">
            <a:xfrm rot="5101749">
              <a:off x="6294738" y="457773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3" name="Rectangle 12"/>
            <p:cNvSpPr/>
            <p:nvPr/>
          </p:nvSpPr>
          <p:spPr>
            <a:xfrm>
              <a:off x="414867" y="402165"/>
              <a:ext cx="6510866" cy="6053670"/>
            </a:xfrm>
            <a:prstGeom prst="rect">
              <a:avLst/>
            </a:prstGeom>
            <a:solidFill>
              <a:schemeClr val="bg1"/>
            </a:soli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4" name="Freeform 5"/>
            <p:cNvSpPr/>
            <p:nvPr/>
          </p:nvSpPr>
          <p:spPr bwMode="gray">
            <a:xfrm rot="5400000">
              <a:off x="4449232" y="2801721"/>
              <a:ext cx="6053670" cy="1254558"/>
            </a:xfrm>
            <a:custGeom>
              <a:avLst/>
              <a:gdLst/>
              <a:ahLst/>
              <a:cxnLst/>
              <a:rect l="l" t="t" r="r" b="b"/>
              <a:pathLst>
                <a:path w="10000" h="8000">
                  <a:moveTo>
                    <a:pt x="0" y="0"/>
                  </a:moveTo>
                  <a:lnTo>
                    <a:pt x="0" y="7970"/>
                  </a:lnTo>
                  <a:lnTo>
                    <a:pt x="10000" y="8000"/>
                  </a:lnTo>
                  <a:lnTo>
                    <a:pt x="10000" y="7"/>
                  </a:lnTo>
                  <a:lnTo>
                    <a:pt x="10000" y="7"/>
                  </a:lnTo>
                  <a:lnTo>
                    <a:pt x="9773" y="156"/>
                  </a:lnTo>
                  <a:lnTo>
                    <a:pt x="9547" y="298"/>
                  </a:lnTo>
                  <a:lnTo>
                    <a:pt x="9320" y="437"/>
                  </a:lnTo>
                  <a:lnTo>
                    <a:pt x="9092" y="556"/>
                  </a:lnTo>
                  <a:lnTo>
                    <a:pt x="8865" y="676"/>
                  </a:lnTo>
                  <a:lnTo>
                    <a:pt x="8637" y="788"/>
                  </a:lnTo>
                  <a:lnTo>
                    <a:pt x="8412" y="884"/>
                  </a:lnTo>
                  <a:lnTo>
                    <a:pt x="8184" y="975"/>
                  </a:lnTo>
                  <a:lnTo>
                    <a:pt x="7957" y="1058"/>
                  </a:lnTo>
                  <a:lnTo>
                    <a:pt x="7734" y="1130"/>
                  </a:lnTo>
                  <a:lnTo>
                    <a:pt x="7508" y="1202"/>
                  </a:lnTo>
                  <a:lnTo>
                    <a:pt x="7285" y="1262"/>
                  </a:lnTo>
                  <a:lnTo>
                    <a:pt x="7062" y="1309"/>
                  </a:lnTo>
                  <a:lnTo>
                    <a:pt x="6840" y="1358"/>
                  </a:lnTo>
                  <a:lnTo>
                    <a:pt x="6620" y="1399"/>
                  </a:lnTo>
                  <a:lnTo>
                    <a:pt x="6402" y="1428"/>
                  </a:lnTo>
                  <a:lnTo>
                    <a:pt x="6184" y="1453"/>
                  </a:lnTo>
                  <a:lnTo>
                    <a:pt x="5968" y="1477"/>
                  </a:lnTo>
                  <a:lnTo>
                    <a:pt x="5755" y="1488"/>
                  </a:lnTo>
                  <a:lnTo>
                    <a:pt x="5542" y="1500"/>
                  </a:lnTo>
                  <a:lnTo>
                    <a:pt x="5332" y="1506"/>
                  </a:lnTo>
                  <a:lnTo>
                    <a:pt x="5124" y="1500"/>
                  </a:lnTo>
                  <a:lnTo>
                    <a:pt x="4918" y="1500"/>
                  </a:lnTo>
                  <a:lnTo>
                    <a:pt x="4714" y="1488"/>
                  </a:lnTo>
                  <a:lnTo>
                    <a:pt x="4514" y="1470"/>
                  </a:lnTo>
                  <a:lnTo>
                    <a:pt x="4316" y="1453"/>
                  </a:lnTo>
                  <a:lnTo>
                    <a:pt x="4122" y="1434"/>
                  </a:lnTo>
                  <a:lnTo>
                    <a:pt x="3929" y="1405"/>
                  </a:lnTo>
                  <a:lnTo>
                    <a:pt x="3739" y="1374"/>
                  </a:lnTo>
                  <a:lnTo>
                    <a:pt x="3553" y="1346"/>
                  </a:lnTo>
                  <a:lnTo>
                    <a:pt x="3190" y="1267"/>
                  </a:lnTo>
                  <a:lnTo>
                    <a:pt x="2842" y="1183"/>
                  </a:lnTo>
                  <a:lnTo>
                    <a:pt x="2508" y="1095"/>
                  </a:lnTo>
                  <a:lnTo>
                    <a:pt x="2192" y="998"/>
                  </a:lnTo>
                  <a:lnTo>
                    <a:pt x="1890" y="897"/>
                  </a:lnTo>
                  <a:lnTo>
                    <a:pt x="1610" y="788"/>
                  </a:lnTo>
                  <a:lnTo>
                    <a:pt x="1347" y="681"/>
                  </a:lnTo>
                  <a:lnTo>
                    <a:pt x="1105" y="574"/>
                  </a:lnTo>
                  <a:lnTo>
                    <a:pt x="883" y="473"/>
                  </a:lnTo>
                  <a:lnTo>
                    <a:pt x="686" y="377"/>
                  </a:lnTo>
                  <a:lnTo>
                    <a:pt x="508" y="286"/>
                  </a:lnTo>
                  <a:lnTo>
                    <a:pt x="358" y="210"/>
                  </a:lnTo>
                  <a:lnTo>
                    <a:pt x="232" y="138"/>
                  </a:lnTo>
                  <a:lnTo>
                    <a:pt x="59" y="35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22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8585235" y="1297430"/>
            <a:ext cx="1409965" cy="4729626"/>
          </a:xfrm>
        </p:spPr>
        <p:txBody>
          <a:bodyPr vert="eaVert" anchor="b" anchorCtr="0"/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154954" y="1297429"/>
            <a:ext cx="6247546" cy="4729627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18" name="Rectangle 17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608904337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slideLayout" Target="../slideLayouts/slideLayout13.xml"/><Relationship Id="rId18" Type="http://schemas.openxmlformats.org/officeDocument/2006/relationships/theme" Target="../theme/theme1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slideLayout" Target="../slideLayouts/slideLayout17.xml"/><Relationship Id="rId2" Type="http://schemas.openxmlformats.org/officeDocument/2006/relationships/slideLayout" Target="../slideLayouts/slideLayout2.xml"/><Relationship Id="rId16" Type="http://schemas.openxmlformats.org/officeDocument/2006/relationships/slideLayout" Target="../slideLayouts/slideLayout16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5" Type="http://schemas.openxmlformats.org/officeDocument/2006/relationships/slideLayout" Target="../slideLayouts/slideLayout15.xml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1.jpe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slideLayout" Target="../slideLayouts/slideLayout14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8" name="Group 7"/>
          <p:cNvGrpSpPr/>
          <p:nvPr/>
        </p:nvGrpSpPr>
        <p:grpSpPr>
          <a:xfrm>
            <a:off x="0" y="0"/>
            <a:ext cx="12192000" cy="6858000"/>
            <a:chOff x="0" y="0"/>
            <a:chExt cx="12192000" cy="6858000"/>
          </a:xfrm>
        </p:grpSpPr>
        <p:sp>
          <p:nvSpPr>
            <p:cNvPr id="15" name="Rectangle 14"/>
            <p:cNvSpPr/>
            <p:nvPr/>
          </p:nvSpPr>
          <p:spPr>
            <a:xfrm>
              <a:off x="0" y="0"/>
              <a:ext cx="12192000" cy="6858000"/>
            </a:xfrm>
            <a:prstGeom prst="rect">
              <a:avLst/>
            </a:prstGeom>
            <a:blipFill>
              <a:blip r:embed="rId19">
                <a:duotone>
                  <a:schemeClr val="dk2">
                    <a:shade val="42000"/>
                    <a:hueMod val="42000"/>
                    <a:satMod val="124000"/>
                    <a:lumMod val="62000"/>
                  </a:schemeClr>
                  <a:schemeClr val="dk2">
                    <a:tint val="96000"/>
                    <a:satMod val="130000"/>
                  </a:schemeClr>
                </a:duotone>
              </a:blip>
              <a:stretch>
                <a:fillRect/>
              </a:stretch>
            </a:blip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</p:sp>
        <p:sp>
          <p:nvSpPr>
            <p:cNvPr id="41" name="Oval 40"/>
            <p:cNvSpPr/>
            <p:nvPr/>
          </p:nvSpPr>
          <p:spPr>
            <a:xfrm>
              <a:off x="8609012" y="5867400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14000"/>
                  </a:schemeClr>
                </a:gs>
                <a:gs pos="66000">
                  <a:schemeClr val="accent5">
                    <a:alpha val="0"/>
                  </a:schemeClr>
                </a:gs>
                <a:gs pos="36000">
                  <a:schemeClr val="accent5"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9" name="Oval 38"/>
            <p:cNvSpPr/>
            <p:nvPr/>
          </p:nvSpPr>
          <p:spPr>
            <a:xfrm>
              <a:off x="8609012" y="1676400"/>
              <a:ext cx="2819400" cy="28194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7000"/>
                  </a:schemeClr>
                </a:gs>
                <a:gs pos="69000">
                  <a:schemeClr val="accent5">
                    <a:alpha val="0"/>
                  </a:schemeClr>
                </a:gs>
                <a:gs pos="36000">
                  <a:schemeClr val="accent5">
                    <a:alpha val="6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7" name="Oval 16"/>
            <p:cNvSpPr/>
            <p:nvPr/>
          </p:nvSpPr>
          <p:spPr>
            <a:xfrm>
              <a:off x="7999412" y="1587"/>
              <a:ext cx="1600200" cy="16002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4000"/>
                  </a:schemeClr>
                </a:gs>
                <a:gs pos="73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7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38" name="Oval 37"/>
            <p:cNvSpPr/>
            <p:nvPr/>
          </p:nvSpPr>
          <p:spPr>
            <a:xfrm>
              <a:off x="0" y="2895600"/>
              <a:ext cx="2362200" cy="2362200"/>
            </a:xfrm>
            <a:prstGeom prst="ellipse">
              <a:avLst/>
            </a:prstGeom>
            <a:gradFill flip="none" rotWithShape="1">
              <a:gsLst>
                <a:gs pos="0">
                  <a:schemeClr val="accent5">
                    <a:alpha val="8000"/>
                  </a:schemeClr>
                </a:gs>
                <a:gs pos="72000">
                  <a:schemeClr val="accent5">
                    <a:alpha val="0"/>
                  </a:schemeClr>
                </a:gs>
                <a:gs pos="36000">
                  <a:schemeClr val="accent5">
                    <a:alpha val="8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49" name="Oval 48"/>
            <p:cNvSpPr/>
            <p:nvPr/>
          </p:nvSpPr>
          <p:spPr>
            <a:xfrm>
              <a:off x="0" y="2667000"/>
              <a:ext cx="4191000" cy="41910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1000"/>
                  </a:schemeClr>
                </a:gs>
                <a:gs pos="75000">
                  <a:schemeClr val="accent1">
                    <a:lumMod val="60000"/>
                    <a:lumOff val="40000"/>
                    <a:alpha val="0"/>
                  </a:schemeClr>
                </a:gs>
                <a:gs pos="36000">
                  <a:schemeClr val="accent1">
                    <a:lumMod val="60000"/>
                    <a:lumOff val="40000"/>
                    <a:alpha val="10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18" name="Oval 17"/>
            <p:cNvSpPr/>
            <p:nvPr/>
          </p:nvSpPr>
          <p:spPr>
            <a:xfrm>
              <a:off x="8609012" y="5865239"/>
              <a:ext cx="990600" cy="990600"/>
            </a:xfrm>
            <a:prstGeom prst="ellipse">
              <a:avLst/>
            </a:prstGeom>
            <a:gradFill flip="none" rotWithShape="1">
              <a:gsLst>
                <a:gs pos="0">
                  <a:schemeClr val="accent1">
                    <a:lumMod val="60000"/>
                    <a:lumOff val="40000"/>
                    <a:alpha val="10000"/>
                  </a:schemeClr>
                </a:gs>
                <a:gs pos="66000">
                  <a:schemeClr val="accent1">
                    <a:lumMod val="60000"/>
                    <a:lumOff val="40000"/>
                    <a:alpha val="0"/>
                  </a:schemeClr>
                </a:gs>
                <a:gs pos="31000">
                  <a:schemeClr val="accent1">
                    <a:lumMod val="60000"/>
                    <a:lumOff val="40000"/>
                    <a:alpha val="5000"/>
                  </a:schemeClr>
                </a:gs>
              </a:gsLst>
              <a:path path="circle">
                <a:fillToRect l="50000" t="50000" r="50000" b="50000"/>
              </a:path>
              <a:tileRect/>
            </a:gradFill>
            <a:ln>
              <a:noFill/>
            </a:ln>
            <a:effectLst/>
          </p:spPr>
          <p:style>
            <a:lnRef idx="1">
              <a:schemeClr val="accent1"/>
            </a:lnRef>
            <a:fillRef idx="3">
              <a:schemeClr val="accent1"/>
            </a:fillRef>
            <a:effectRef idx="2">
              <a:schemeClr val="accent1"/>
            </a:effectRef>
            <a:fontRef idx="minor">
              <a:schemeClr val="lt1"/>
            </a:fontRef>
          </p:style>
        </p:sp>
        <p:sp>
          <p:nvSpPr>
            <p:cNvPr id="21" name="Freeform 5"/>
            <p:cNvSpPr/>
            <p:nvPr/>
          </p:nvSpPr>
          <p:spPr bwMode="gray">
            <a:xfrm rot="21010068">
              <a:off x="8490951" y="1797517"/>
              <a:ext cx="3299407" cy="440924"/>
            </a:xfrm>
            <a:custGeom>
              <a:avLst/>
              <a:gdLst/>
              <a:ahLst/>
              <a:cxnLst/>
              <a:rect l="l" t="t" r="r" b="b"/>
              <a:pathLst>
                <a:path w="10000" h="5291">
                  <a:moveTo>
                    <a:pt x="85" y="2532"/>
                  </a:moveTo>
                  <a:cubicBezTo>
                    <a:pt x="1736" y="3911"/>
                    <a:pt x="7524" y="5298"/>
                    <a:pt x="9958" y="5291"/>
                  </a:cubicBezTo>
                  <a:cubicBezTo>
                    <a:pt x="9989" y="1958"/>
                    <a:pt x="9969" y="3333"/>
                    <a:pt x="10000" y="0"/>
                  </a:cubicBezTo>
                  <a:lnTo>
                    <a:pt x="10000" y="0"/>
                  </a:lnTo>
                  <a:lnTo>
                    <a:pt x="9667" y="204"/>
                  </a:lnTo>
                  <a:lnTo>
                    <a:pt x="9334" y="400"/>
                  </a:lnTo>
                  <a:lnTo>
                    <a:pt x="9001" y="590"/>
                  </a:lnTo>
                  <a:lnTo>
                    <a:pt x="8667" y="753"/>
                  </a:lnTo>
                  <a:lnTo>
                    <a:pt x="8333" y="917"/>
                  </a:lnTo>
                  <a:lnTo>
                    <a:pt x="7999" y="1071"/>
                  </a:lnTo>
                  <a:lnTo>
                    <a:pt x="7669" y="1202"/>
                  </a:lnTo>
                  <a:lnTo>
                    <a:pt x="7333" y="1325"/>
                  </a:lnTo>
                  <a:lnTo>
                    <a:pt x="7000" y="1440"/>
                  </a:lnTo>
                  <a:lnTo>
                    <a:pt x="6673" y="1538"/>
                  </a:lnTo>
                  <a:lnTo>
                    <a:pt x="6340" y="1636"/>
                  </a:lnTo>
                  <a:lnTo>
                    <a:pt x="6013" y="1719"/>
                  </a:lnTo>
                  <a:lnTo>
                    <a:pt x="5686" y="1784"/>
                  </a:lnTo>
                  <a:lnTo>
                    <a:pt x="5359" y="1850"/>
                  </a:lnTo>
                  <a:lnTo>
                    <a:pt x="5036" y="1906"/>
                  </a:lnTo>
                  <a:lnTo>
                    <a:pt x="4717" y="1948"/>
                  </a:lnTo>
                  <a:lnTo>
                    <a:pt x="4396" y="1980"/>
                  </a:lnTo>
                  <a:lnTo>
                    <a:pt x="4079" y="2013"/>
                  </a:lnTo>
                  <a:lnTo>
                    <a:pt x="3766" y="2029"/>
                  </a:lnTo>
                  <a:lnTo>
                    <a:pt x="3454" y="2046"/>
                  </a:lnTo>
                  <a:lnTo>
                    <a:pt x="3145" y="2053"/>
                  </a:lnTo>
                  <a:lnTo>
                    <a:pt x="2839" y="2046"/>
                  </a:lnTo>
                  <a:lnTo>
                    <a:pt x="2537" y="2046"/>
                  </a:lnTo>
                  <a:lnTo>
                    <a:pt x="2238" y="2029"/>
                  </a:lnTo>
                  <a:lnTo>
                    <a:pt x="1943" y="2004"/>
                  </a:lnTo>
                  <a:lnTo>
                    <a:pt x="1653" y="1980"/>
                  </a:lnTo>
                  <a:lnTo>
                    <a:pt x="1368" y="1955"/>
                  </a:lnTo>
                  <a:lnTo>
                    <a:pt x="1085" y="1915"/>
                  </a:lnTo>
                  <a:lnTo>
                    <a:pt x="806" y="1873"/>
                  </a:lnTo>
                  <a:lnTo>
                    <a:pt x="533" y="1833"/>
                  </a:lnTo>
                  <a:lnTo>
                    <a:pt x="0" y="1726"/>
                  </a:lnTo>
                  <a:cubicBezTo>
                    <a:pt x="28" y="1995"/>
                    <a:pt x="57" y="2263"/>
                    <a:pt x="85" y="2532"/>
                  </a:cubicBez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</p:sp>
        <p:sp>
          <p:nvSpPr>
            <p:cNvPr id="16" name="Freeform 5"/>
            <p:cNvSpPr/>
            <p:nvPr/>
          </p:nvSpPr>
          <p:spPr bwMode="gray">
            <a:xfrm>
              <a:off x="459506" y="1866405"/>
              <a:ext cx="11277600" cy="4533900"/>
            </a:xfrm>
            <a:custGeom>
              <a:avLst/>
              <a:gdLst/>
              <a:ahLst/>
              <a:cxnLst/>
              <a:rect l="0" t="0" r="r" b="b"/>
              <a:pathLst>
                <a:path w="7104" h="2856">
                  <a:moveTo>
                    <a:pt x="0" y="0"/>
                  </a:moveTo>
                  <a:lnTo>
                    <a:pt x="0" y="2856"/>
                  </a:lnTo>
                  <a:lnTo>
                    <a:pt x="7104" y="2856"/>
                  </a:lnTo>
                  <a:lnTo>
                    <a:pt x="7104" y="1"/>
                  </a:lnTo>
                  <a:lnTo>
                    <a:pt x="7104" y="1"/>
                  </a:lnTo>
                  <a:lnTo>
                    <a:pt x="6943" y="26"/>
                  </a:lnTo>
                  <a:lnTo>
                    <a:pt x="6782" y="50"/>
                  </a:lnTo>
                  <a:lnTo>
                    <a:pt x="6621" y="73"/>
                  </a:lnTo>
                  <a:lnTo>
                    <a:pt x="6459" y="93"/>
                  </a:lnTo>
                  <a:lnTo>
                    <a:pt x="6298" y="113"/>
                  </a:lnTo>
                  <a:lnTo>
                    <a:pt x="6136" y="132"/>
                  </a:lnTo>
                  <a:lnTo>
                    <a:pt x="5976" y="148"/>
                  </a:lnTo>
                  <a:lnTo>
                    <a:pt x="5814" y="163"/>
                  </a:lnTo>
                  <a:lnTo>
                    <a:pt x="5653" y="177"/>
                  </a:lnTo>
                  <a:lnTo>
                    <a:pt x="5494" y="189"/>
                  </a:lnTo>
                  <a:lnTo>
                    <a:pt x="5334" y="201"/>
                  </a:lnTo>
                  <a:lnTo>
                    <a:pt x="5175" y="211"/>
                  </a:lnTo>
                  <a:lnTo>
                    <a:pt x="5017" y="219"/>
                  </a:lnTo>
                  <a:lnTo>
                    <a:pt x="4859" y="227"/>
                  </a:lnTo>
                  <a:lnTo>
                    <a:pt x="4703" y="234"/>
                  </a:lnTo>
                  <a:lnTo>
                    <a:pt x="4548" y="239"/>
                  </a:lnTo>
                  <a:lnTo>
                    <a:pt x="4393" y="243"/>
                  </a:lnTo>
                  <a:lnTo>
                    <a:pt x="4240" y="247"/>
                  </a:lnTo>
                  <a:lnTo>
                    <a:pt x="4088" y="249"/>
                  </a:lnTo>
                  <a:lnTo>
                    <a:pt x="3937" y="251"/>
                  </a:lnTo>
                  <a:lnTo>
                    <a:pt x="3788" y="252"/>
                  </a:lnTo>
                  <a:lnTo>
                    <a:pt x="3640" y="251"/>
                  </a:lnTo>
                  <a:lnTo>
                    <a:pt x="3494" y="251"/>
                  </a:lnTo>
                  <a:lnTo>
                    <a:pt x="3349" y="249"/>
                  </a:lnTo>
                  <a:lnTo>
                    <a:pt x="3207" y="246"/>
                  </a:lnTo>
                  <a:lnTo>
                    <a:pt x="3066" y="243"/>
                  </a:lnTo>
                  <a:lnTo>
                    <a:pt x="2928" y="240"/>
                  </a:lnTo>
                  <a:lnTo>
                    <a:pt x="2791" y="235"/>
                  </a:lnTo>
                  <a:lnTo>
                    <a:pt x="2656" y="230"/>
                  </a:lnTo>
                  <a:lnTo>
                    <a:pt x="2524" y="225"/>
                  </a:lnTo>
                  <a:lnTo>
                    <a:pt x="2266" y="212"/>
                  </a:lnTo>
                  <a:lnTo>
                    <a:pt x="2019" y="198"/>
                  </a:lnTo>
                  <a:lnTo>
                    <a:pt x="1782" y="183"/>
                  </a:lnTo>
                  <a:lnTo>
                    <a:pt x="1557" y="167"/>
                  </a:lnTo>
                  <a:lnTo>
                    <a:pt x="1343" y="150"/>
                  </a:lnTo>
                  <a:lnTo>
                    <a:pt x="1144" y="132"/>
                  </a:lnTo>
                  <a:lnTo>
                    <a:pt x="957" y="114"/>
                  </a:lnTo>
                  <a:lnTo>
                    <a:pt x="785" y="96"/>
                  </a:lnTo>
                  <a:lnTo>
                    <a:pt x="627" y="79"/>
                  </a:lnTo>
                  <a:lnTo>
                    <a:pt x="487" y="63"/>
                  </a:lnTo>
                  <a:lnTo>
                    <a:pt x="361" y="48"/>
                  </a:lnTo>
                  <a:lnTo>
                    <a:pt x="254" y="35"/>
                  </a:lnTo>
                  <a:lnTo>
                    <a:pt x="165" y="23"/>
                  </a:lnTo>
                  <a:lnTo>
                    <a:pt x="42" y="6"/>
                  </a:lnTo>
                  <a:lnTo>
                    <a:pt x="0" y="0"/>
                  </a:lnTo>
                  <a:lnTo>
                    <a:pt x="0" y="0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  <p:sp>
          <p:nvSpPr>
            <p:cNvPr id="19" name="Freeform 5"/>
            <p:cNvSpPr>
              <a:spLocks noEditPoints="1"/>
            </p:cNvSpPr>
            <p:nvPr/>
          </p:nvSpPr>
          <p:spPr bwMode="gray">
            <a:xfrm>
              <a:off x="0" y="1587"/>
              <a:ext cx="12192000" cy="6856413"/>
            </a:xfrm>
            <a:custGeom>
              <a:avLst/>
              <a:gdLst/>
              <a:ahLst/>
              <a:cxnLst/>
              <a:rect l="0" t="0" r="r" b="b"/>
              <a:pathLst>
                <a:path w="15356" h="8638">
                  <a:moveTo>
                    <a:pt x="0" y="0"/>
                  </a:moveTo>
                  <a:lnTo>
                    <a:pt x="0" y="8638"/>
                  </a:lnTo>
                  <a:lnTo>
                    <a:pt x="15356" y="8638"/>
                  </a:lnTo>
                  <a:lnTo>
                    <a:pt x="15356" y="0"/>
                  </a:lnTo>
                  <a:lnTo>
                    <a:pt x="0" y="0"/>
                  </a:lnTo>
                  <a:close/>
                  <a:moveTo>
                    <a:pt x="14748" y="8038"/>
                  </a:moveTo>
                  <a:lnTo>
                    <a:pt x="600" y="8038"/>
                  </a:lnTo>
                  <a:lnTo>
                    <a:pt x="600" y="592"/>
                  </a:lnTo>
                  <a:lnTo>
                    <a:pt x="14748" y="592"/>
                  </a:lnTo>
                  <a:lnTo>
                    <a:pt x="14748" y="8038"/>
                  </a:lnTo>
                  <a:close/>
                </a:path>
              </a:pathLst>
            </a:custGeom>
            <a:solidFill>
              <a:schemeClr val="bg1"/>
            </a:solidFill>
            <a:ln>
              <a:noFill/>
            </a:ln>
          </p:spPr>
        </p:sp>
      </p:grpSp>
      <p:sp>
        <p:nvSpPr>
          <p:cNvPr id="2" name="Title Placeholder 1"/>
          <p:cNvSpPr>
            <a:spLocks noGrp="1"/>
          </p:cNvSpPr>
          <p:nvPr>
            <p:ph type="title"/>
          </p:nvPr>
        </p:nvSpPr>
        <p:spPr bwMode="gray">
          <a:xfrm>
            <a:off x="1154954" y="947920"/>
            <a:ext cx="8761413" cy="728480"/>
          </a:xfrm>
          <a:prstGeom prst="rect">
            <a:avLst/>
          </a:prstGeom>
        </p:spPr>
        <p:txBody>
          <a:bodyPr vert="horz" lIns="91440" tIns="45720" rIns="91440" bIns="45720" rtlCol="0" anchor="ctr">
            <a:noAutofit/>
          </a:bodyPr>
          <a:lstStyle/>
          <a:p>
            <a:r>
              <a:rPr lang="en-US"/>
              <a:t>Click to edit Master title style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154954" y="2603500"/>
            <a:ext cx="8761413" cy="3416300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US" dirty="0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561110" y="6391839"/>
            <a:ext cx="3859795" cy="304801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000" b="1" i="0">
                <a:solidFill>
                  <a:schemeClr val="accent1"/>
                </a:solidFill>
              </a:defRPr>
            </a:lvl1pPr>
          </a:lstStyle>
          <a:p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10650938" y="6394407"/>
            <a:ext cx="990599" cy="304799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000" b="1" i="0">
                <a:solidFill>
                  <a:schemeClr val="accent1"/>
                </a:solidFill>
              </a:defRPr>
            </a:lvl1pPr>
          </a:lstStyle>
          <a:p>
            <a:fld id="{5647956A-F806-4C94-AE48-1FC5C2B9A54F}" type="datetimeFigureOut">
              <a:rPr lang="en-US" smtClean="0"/>
              <a:t>5/5/2020</a:t>
            </a:fld>
            <a:endParaRPr lang="en-US"/>
          </a:p>
        </p:txBody>
      </p:sp>
      <p:sp>
        <p:nvSpPr>
          <p:cNvPr id="20" name="Rectangle 19"/>
          <p:cNvSpPr/>
          <p:nvPr/>
        </p:nvSpPr>
        <p:spPr>
          <a:xfrm>
            <a:off x="10443728" y="0"/>
            <a:ext cx="685800" cy="114300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1">
            <a:schemeClr val="accent1"/>
          </a:lnRef>
          <a:fillRef idx="3">
            <a:schemeClr val="accent1"/>
          </a:fillRef>
          <a:effectRef idx="2">
            <a:schemeClr val="accent1"/>
          </a:effectRef>
          <a:fontRef idx="minor">
            <a:schemeClr val="lt1"/>
          </a:fontRef>
        </p:style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 bwMode="gray">
          <a:xfrm>
            <a:off x="10352540" y="295729"/>
            <a:ext cx="838199" cy="7676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ctr">
              <a:defRPr sz="2800" b="0" i="0">
                <a:solidFill>
                  <a:schemeClr val="bg1"/>
                </a:solidFill>
              </a:defRPr>
            </a:lvl1pPr>
          </a:lstStyle>
          <a:p>
            <a:fld id="{C505AAEC-1910-4161-916E-0B763F40EB45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23374332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709" r:id="rId1"/>
    <p:sldLayoutId id="2147483710" r:id="rId2"/>
    <p:sldLayoutId id="2147483711" r:id="rId3"/>
    <p:sldLayoutId id="2147483712" r:id="rId4"/>
    <p:sldLayoutId id="2147483713" r:id="rId5"/>
    <p:sldLayoutId id="2147483714" r:id="rId6"/>
    <p:sldLayoutId id="2147483715" r:id="rId7"/>
    <p:sldLayoutId id="2147483716" r:id="rId8"/>
    <p:sldLayoutId id="2147483717" r:id="rId9"/>
    <p:sldLayoutId id="2147483718" r:id="rId10"/>
    <p:sldLayoutId id="2147483719" r:id="rId11"/>
    <p:sldLayoutId id="2147483720" r:id="rId12"/>
    <p:sldLayoutId id="2147483721" r:id="rId13"/>
    <p:sldLayoutId id="2147483722" r:id="rId14"/>
    <p:sldLayoutId id="2147483723" r:id="rId15"/>
    <p:sldLayoutId id="2147483724" r:id="rId16"/>
    <p:sldLayoutId id="2147483725" r:id="rId17"/>
  </p:sldLayoutIdLst>
  <p:txStyles>
    <p:titleStyle>
      <a:lvl1pPr algn="l" defTabSz="457200" rtl="0" eaLnBrk="1" latinLnBrk="0" hangingPunct="1">
        <a:spcBef>
          <a:spcPct val="0"/>
        </a:spcBef>
        <a:buNone/>
        <a:defRPr sz="3600" b="0" i="0" kern="1200">
          <a:solidFill>
            <a:schemeClr val="bg2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3429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8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1pPr>
      <a:lvl2pPr marL="742950" indent="-28575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6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2pPr>
      <a:lvl3pPr marL="1143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4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3pPr>
      <a:lvl4pPr marL="1600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4pPr>
      <a:lvl5pPr marL="20574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5pPr>
      <a:lvl6pPr marL="25146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6pPr>
      <a:lvl7pPr marL="29718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7pPr>
      <a:lvl8pPr marL="34290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8pPr>
      <a:lvl9pPr marL="3886200" indent="-228600" algn="l" defTabSz="457200" rtl="0" eaLnBrk="1" latinLnBrk="0" hangingPunct="1">
        <a:spcBef>
          <a:spcPts val="1000"/>
        </a:spcBef>
        <a:spcAft>
          <a:spcPts val="0"/>
        </a:spcAft>
        <a:buClr>
          <a:schemeClr val="accent1"/>
        </a:buClr>
        <a:buSzPct val="80000"/>
        <a:buFont typeface="Wingdings 3" charset="2"/>
        <a:buChar char=""/>
        <a:defRPr sz="1200" b="0" i="0" kern="1200">
          <a:solidFill>
            <a:schemeClr val="tx1">
              <a:lumMod val="75000"/>
              <a:lumOff val="25000"/>
            </a:schemeClr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4572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perfect-english-grammar.com/past-simple.html" TargetMode="External"/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2" Type="http://schemas.openxmlformats.org/officeDocument/2006/relationships/hyperlink" Target="https://www.perfect-english-grammar.com/second-conditional-exercise-1.html" TargetMode="External"/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14FC97E-C120-469F-8EAB-6116A95B0FB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154955" y="2099733"/>
            <a:ext cx="8825658" cy="1928928"/>
          </a:xfrm>
        </p:spPr>
        <p:txBody>
          <a:bodyPr/>
          <a:lstStyle/>
          <a:p>
            <a:pPr algn="ctr"/>
            <a:r>
              <a:rPr lang="sr-Latn-ME" dirty="0"/>
              <a:t>12B Taking chances</a:t>
            </a:r>
            <a:endParaRPr lang="en-US" dirty="0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A08CB66-5513-4420-A0C5-587B716D3A16}"/>
              </a:ext>
            </a:extLst>
          </p:cNvPr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sr-Latn-ME" dirty="0"/>
              <a:t>Vocabulary: unusual activiTies</a:t>
            </a:r>
          </a:p>
          <a:p>
            <a:r>
              <a:rPr lang="sr-Latn-ME" dirty="0"/>
              <a:t>Grammar: second conditional</a:t>
            </a:r>
          </a:p>
          <a:p>
            <a:r>
              <a:rPr lang="sr-Latn-ME" dirty="0"/>
              <a:t>Review: reported speech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841777702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49776DE-288F-467E-A974-2CECC9D3591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sr-Latn-ME" dirty="0"/>
              <a:t>UNUSUAL ACTIVITIES</a:t>
            </a:r>
            <a:br>
              <a:rPr lang="sr-Latn-ME" dirty="0"/>
            </a:b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EFA67BE-2500-4FAD-BC6D-71662154F813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54954" y="2103120"/>
            <a:ext cx="8761413" cy="3916680"/>
          </a:xfrm>
        </p:spPr>
        <p:txBody>
          <a:bodyPr>
            <a:normAutofit/>
          </a:bodyPr>
          <a:lstStyle/>
          <a:p>
            <a:r>
              <a:rPr lang="sr-Latn-ME" dirty="0"/>
              <a:t>Please, open your book, p.94, and try to do execrcise 1</a:t>
            </a:r>
          </a:p>
          <a:p>
            <a:r>
              <a:rPr lang="sr-Latn-ME" dirty="0"/>
              <a:t>When was the last time you did something exciting or unusual?</a:t>
            </a:r>
          </a:p>
          <a:p>
            <a:r>
              <a:rPr lang="sr-Latn-ME" dirty="0"/>
              <a:t>What was it? Did you enjoy it?</a:t>
            </a:r>
          </a:p>
          <a:p>
            <a:r>
              <a:rPr lang="sr-Latn-ME" dirty="0"/>
              <a:t>Would you like to do it again? Why?/ Why not?</a:t>
            </a:r>
          </a:p>
          <a:p>
            <a:endParaRPr lang="sr-Latn-ME" dirty="0"/>
          </a:p>
          <a:p>
            <a:r>
              <a:rPr lang="sr-Latn-ME" dirty="0"/>
              <a:t>Please, and try to do execrcise 2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28683594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EF97399-32A3-4EF9-A52F-884C0653355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flipH="1">
            <a:off x="-10218420" y="1496560"/>
            <a:ext cx="4903995" cy="9864860"/>
          </a:xfrm>
        </p:spPr>
        <p:txBody>
          <a:bodyPr/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A2DFAA2A-BAD2-48CE-AA96-D03CCD0A52D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154954" y="2286000"/>
            <a:ext cx="8761413" cy="3733800"/>
          </a:xfrm>
        </p:spPr>
        <p:txBody>
          <a:bodyPr>
            <a:normAutofit/>
          </a:bodyPr>
          <a:lstStyle/>
          <a:p>
            <a:r>
              <a:rPr lang="sr-Latn-ME" dirty="0"/>
              <a:t>Below, you can find help with new vocabulary</a:t>
            </a:r>
          </a:p>
          <a:p>
            <a:pPr marL="0" indent="0">
              <a:buNone/>
            </a:pPr>
            <a:r>
              <a:rPr lang="sr-Latn-ME" dirty="0"/>
              <a:t>Hypnotise – put someone into a state where they are nearly asleep, but can hear what you are saying and respond to things that you say to them.</a:t>
            </a:r>
          </a:p>
          <a:p>
            <a:pPr marL="0" indent="0">
              <a:buNone/>
            </a:pPr>
            <a:r>
              <a:rPr lang="sr-Latn-ME" dirty="0"/>
              <a:t>A person who hypnotises  other people is called </a:t>
            </a:r>
            <a:r>
              <a:rPr lang="sr-Latn-ME" b="1" i="1" dirty="0"/>
              <a:t>a hypnotist.</a:t>
            </a:r>
          </a:p>
          <a:p>
            <a:pPr marL="0" indent="0">
              <a:buNone/>
            </a:pPr>
            <a:r>
              <a:rPr lang="sr-Latn-ME" dirty="0"/>
              <a:t>Dye your hair – change the colour of your hair.</a:t>
            </a:r>
          </a:p>
          <a:p>
            <a:pPr marL="0" indent="0">
              <a:buNone/>
            </a:pPr>
            <a:r>
              <a:rPr lang="sr-Latn-ME" dirty="0"/>
              <a:t>A tarantula is a type of spider.</a:t>
            </a:r>
          </a:p>
          <a:p>
            <a:r>
              <a:rPr lang="sr-Latn-ME" dirty="0"/>
              <a:t>Please, look at the cards from the game RISK-TAKER, p94/95. Choose the correct answers for you.</a:t>
            </a:r>
          </a:p>
          <a:p>
            <a:r>
              <a:rPr lang="sr-Latn-ME" dirty="0"/>
              <a:t>Look at p158. Are you a risk-taker?</a:t>
            </a:r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095013774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5C0DCE9-4413-4E35-8482-A408BD587FCF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pPr algn="ctr"/>
            <a:r>
              <a:rPr lang="en-US" b="1" dirty="0"/>
              <a:t>The Second Conditional</a:t>
            </a:r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54AFDC2A-5D97-4CBD-85F0-F45AB919D157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>
            <a:normAutofit/>
          </a:bodyPr>
          <a:lstStyle/>
          <a:p>
            <a:r>
              <a:rPr lang="en-US" dirty="0"/>
              <a:t>The second conditional uses the </a:t>
            </a:r>
            <a:r>
              <a:rPr lang="en-US" b="1" dirty="0">
                <a:hlinkClick r:id="rId2"/>
              </a:rPr>
              <a:t>past simple</a:t>
            </a:r>
            <a:r>
              <a:rPr lang="en-US" dirty="0"/>
              <a:t> after if, then 'would' and the infinitive:</a:t>
            </a:r>
          </a:p>
          <a:p>
            <a:r>
              <a:rPr lang="en-US" dirty="0"/>
              <a:t>if + past simple, ...would + infinitive</a:t>
            </a:r>
            <a:endParaRPr lang="sr-Latn-ME" dirty="0"/>
          </a:p>
          <a:p>
            <a:endParaRPr lang="en-US" dirty="0"/>
          </a:p>
          <a:p>
            <a:r>
              <a:rPr lang="en-US" dirty="0"/>
              <a:t>(We can use 'were' instead of 'was' with 'I' and 'he/she/it'. This is mostly done in formal writing).</a:t>
            </a:r>
          </a:p>
          <a:p>
            <a:r>
              <a:rPr lang="en-US" dirty="0"/>
              <a:t>It has two uses.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87155715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9394B0DC-F431-4A00-927A-9594D741613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379440" y="947920"/>
            <a:ext cx="18379440" cy="1020776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D575251-19B1-4251-90BB-05D3AD953508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First, we can use it to talk about things in the future that are probably not going to be true. Maybe I'm</a:t>
            </a:r>
            <a:r>
              <a:rPr lang="en-US" b="1" dirty="0"/>
              <a:t> imagining </a:t>
            </a:r>
            <a:r>
              <a:rPr lang="en-US" dirty="0"/>
              <a:t>some dream for example.</a:t>
            </a:r>
          </a:p>
          <a:p>
            <a:r>
              <a:rPr lang="en-US" dirty="0"/>
              <a:t>If I </a:t>
            </a:r>
            <a:r>
              <a:rPr lang="en-US" b="1" dirty="0"/>
              <a:t>won</a:t>
            </a:r>
            <a:r>
              <a:rPr lang="en-US" dirty="0"/>
              <a:t> the lottery, I </a:t>
            </a:r>
            <a:r>
              <a:rPr lang="en-US" b="1" dirty="0"/>
              <a:t>would buy</a:t>
            </a:r>
            <a:r>
              <a:rPr lang="en-US" dirty="0"/>
              <a:t> a big house.(I probably won't win the lottery)</a:t>
            </a:r>
          </a:p>
          <a:p>
            <a:r>
              <a:rPr lang="en-US" dirty="0"/>
              <a:t>If I </a:t>
            </a:r>
            <a:r>
              <a:rPr lang="en-US" b="1" dirty="0"/>
              <a:t>met</a:t>
            </a:r>
            <a:r>
              <a:rPr lang="en-US" dirty="0"/>
              <a:t> the Queen of England, I </a:t>
            </a:r>
            <a:r>
              <a:rPr lang="en-US" b="1" dirty="0"/>
              <a:t>would say</a:t>
            </a:r>
            <a:r>
              <a:rPr lang="en-US" dirty="0"/>
              <a:t> hello.</a:t>
            </a:r>
          </a:p>
          <a:p>
            <a:r>
              <a:rPr lang="en-US" dirty="0"/>
              <a:t>She </a:t>
            </a:r>
            <a:r>
              <a:rPr lang="en-US" b="1" dirty="0"/>
              <a:t>would travel</a:t>
            </a:r>
            <a:r>
              <a:rPr lang="en-US" dirty="0"/>
              <a:t> all over the world if she </a:t>
            </a:r>
            <a:r>
              <a:rPr lang="en-US" b="1" dirty="0"/>
              <a:t>were</a:t>
            </a:r>
            <a:r>
              <a:rPr lang="en-US" dirty="0"/>
              <a:t> rich.</a:t>
            </a:r>
          </a:p>
          <a:p>
            <a:r>
              <a:rPr lang="en-US" dirty="0"/>
              <a:t>She </a:t>
            </a:r>
            <a:r>
              <a:rPr lang="en-US" b="1" dirty="0"/>
              <a:t>would pass</a:t>
            </a:r>
            <a:r>
              <a:rPr lang="en-US" dirty="0"/>
              <a:t> the exam if she ever </a:t>
            </a:r>
            <a:r>
              <a:rPr lang="en-US" b="1" dirty="0"/>
              <a:t>studied</a:t>
            </a:r>
            <a:r>
              <a:rPr lang="en-US" dirty="0"/>
              <a:t>.(She never studies, so this won't happen)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3692213608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BF55F46-B593-41D3-ACE3-DEC00FBF7AA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947920"/>
            <a:ext cx="160020" cy="1228802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59945B7-709C-4BB1-97BD-4CC3DCCE6846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dirty="0"/>
              <a:t>Second, we can use it to talk about something in the present which is impossible, because it's not true. Is that clear? Have a look at the examples:</a:t>
            </a:r>
            <a:endParaRPr lang="sr-Latn-ME" dirty="0"/>
          </a:p>
          <a:p>
            <a:pPr marL="0" indent="0">
              <a:buNone/>
            </a:pPr>
            <a:endParaRPr lang="en-US" dirty="0"/>
          </a:p>
          <a:p>
            <a:r>
              <a:rPr lang="en-US" dirty="0"/>
              <a:t>If I </a:t>
            </a:r>
            <a:r>
              <a:rPr lang="en-US" b="1" dirty="0"/>
              <a:t>had</a:t>
            </a:r>
            <a:r>
              <a:rPr lang="en-US" dirty="0"/>
              <a:t> his number, I </a:t>
            </a:r>
            <a:r>
              <a:rPr lang="en-US" b="1" dirty="0"/>
              <a:t>would call</a:t>
            </a:r>
            <a:r>
              <a:rPr lang="en-US" dirty="0"/>
              <a:t> him. (I don't have his number now, so it's impossible for me to call him).</a:t>
            </a:r>
          </a:p>
          <a:p>
            <a:r>
              <a:rPr lang="en-US" dirty="0"/>
              <a:t>If I </a:t>
            </a:r>
            <a:r>
              <a:rPr lang="en-US" b="1" dirty="0"/>
              <a:t>were</a:t>
            </a:r>
            <a:r>
              <a:rPr lang="en-US" dirty="0"/>
              <a:t> you, I </a:t>
            </a:r>
            <a:r>
              <a:rPr lang="en-US" b="1" dirty="0"/>
              <a:t>wouldn't go</a:t>
            </a:r>
            <a:r>
              <a:rPr lang="en-US" dirty="0"/>
              <a:t> out with that man.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1306169340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38DD9CFC-4B72-4617-A1AA-06A2DAD87D1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947920"/>
            <a:ext cx="2194560" cy="671018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504A0CD-6CA8-41C9-AB3A-FD9A169E1CC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en-US" b="1" dirty="0"/>
              <a:t>How is this different from the first conditional?</a:t>
            </a:r>
            <a:r>
              <a:rPr lang="sr-Latn-ME" b="1" dirty="0"/>
              <a:t> </a:t>
            </a:r>
            <a:r>
              <a:rPr lang="en-US" dirty="0"/>
              <a:t>This kind of conditional sentence is different from the first conditional because this is a lot more unlikely.</a:t>
            </a:r>
            <a:br>
              <a:rPr lang="en-US" dirty="0"/>
            </a:br>
            <a:br>
              <a:rPr lang="en-US" dirty="0"/>
            </a:br>
            <a:r>
              <a:rPr lang="en-US" dirty="0"/>
              <a:t>For example (second conditional): If I had enough money I would buy a house with twenty bedrooms and a swimming pool (I'm probably not going to have this much money, it's just a dream, not very real)</a:t>
            </a:r>
            <a:br>
              <a:rPr lang="en-US" dirty="0"/>
            </a:br>
            <a:br>
              <a:rPr lang="en-US" dirty="0"/>
            </a:br>
            <a:r>
              <a:rPr lang="en-US" dirty="0"/>
              <a:t>But (first conditional): If I have enough money, I'll buy some new shoes (It's much more likely that I'll have enough money to buy some shoes)</a:t>
            </a:r>
          </a:p>
          <a:p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85946572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A721715F-3554-4E14-9C9F-FC22FE7BB45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947920"/>
            <a:ext cx="160020" cy="1018490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B1C5A8F-70CC-4DBF-9783-CF07F913AE23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sr-Latn-ME" dirty="0"/>
              <a:t>To practise </a:t>
            </a:r>
            <a:r>
              <a:rPr lang="en-US" dirty="0"/>
              <a:t>how to make the second conditional</a:t>
            </a:r>
            <a:r>
              <a:rPr lang="sr-Latn-ME" dirty="0"/>
              <a:t>, please visit </a:t>
            </a:r>
          </a:p>
          <a:p>
            <a:pPr marL="0" indent="0">
              <a:buNone/>
            </a:pPr>
            <a:r>
              <a:rPr lang="en-US" dirty="0">
                <a:hlinkClick r:id="rId2"/>
              </a:rPr>
              <a:t>https://www.perfect-english-grammar.com/second-conditional-exercise-1.html</a:t>
            </a:r>
            <a:endParaRPr lang="sr-Latn-ME" dirty="0"/>
          </a:p>
          <a:p>
            <a:pPr marL="0" indent="0">
              <a:buNone/>
            </a:pPr>
            <a:endParaRPr lang="sr-Latn-ME" dirty="0"/>
          </a:p>
          <a:p>
            <a:pPr marL="0" indent="0">
              <a:buNone/>
            </a:pPr>
            <a:r>
              <a:rPr lang="sr-Latn-ME" dirty="0"/>
              <a:t>Please, do exercise 7, p95.</a:t>
            </a:r>
          </a:p>
          <a:p>
            <a:pPr marL="0" indent="0">
              <a:buNone/>
            </a:pPr>
            <a:r>
              <a:rPr lang="sr-Latn-ME" i="1" dirty="0"/>
              <a:t>Answers:</a:t>
            </a:r>
          </a:p>
          <a:p>
            <a:pPr marL="0" indent="0">
              <a:buNone/>
            </a:pPr>
            <a:r>
              <a:rPr lang="sr-Latn-ME" i="1" dirty="0"/>
              <a:t>2. had; ’d like to		3. could; ’d be		4. wasn’t/weren’t; ’d be</a:t>
            </a:r>
          </a:p>
          <a:p>
            <a:pPr marL="0" indent="0">
              <a:buNone/>
            </a:pPr>
            <a:r>
              <a:rPr lang="sr-Latn-ME" i="1" dirty="0"/>
              <a:t>5. had; ’d buy		6. could; ’d change</a:t>
            </a:r>
            <a:endParaRPr lang="en-US" i="1" dirty="0"/>
          </a:p>
        </p:txBody>
      </p:sp>
    </p:spTree>
    <p:extLst>
      <p:ext uri="{BB962C8B-B14F-4D97-AF65-F5344CB8AC3E}">
        <p14:creationId xmlns:p14="http://schemas.microsoft.com/office/powerpoint/2010/main" val="2398263337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411E43F7-E5CD-41AE-A6F6-702E8DDD8EF1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-18516600" y="947920"/>
            <a:ext cx="160020" cy="7441700"/>
          </a:xfrm>
        </p:spPr>
        <p:txBody>
          <a:bodyPr/>
          <a:lstStyle/>
          <a:p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1B7D7FAF-8B9B-42E2-9600-865CD90EFA62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marL="0" indent="0" algn="r">
              <a:buNone/>
            </a:pPr>
            <a:r>
              <a:rPr lang="sr-Latn-ME" dirty="0"/>
              <a:t>Thank you for your attention!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# hope to see you soon</a:t>
            </a:r>
          </a:p>
          <a:p>
            <a:pPr marL="0" indent="0" algn="r">
              <a:buNone/>
            </a:pPr>
            <a:endParaRPr lang="sr-Latn-ME" dirty="0"/>
          </a:p>
          <a:p>
            <a:pPr marL="0" indent="0" algn="r">
              <a:buNone/>
            </a:pPr>
            <a:r>
              <a:rPr lang="sr-Latn-ME" dirty="0"/>
              <a:t>Lecturer Ivana Milačić</a:t>
            </a:r>
          </a:p>
          <a:p>
            <a:pPr marL="0" indent="0" algn="r">
              <a:buNone/>
            </a:pPr>
            <a:r>
              <a:rPr lang="sr-Latn-ME" dirty="0"/>
              <a:t>ivana.milacic@udg.edu.me</a:t>
            </a:r>
            <a:endParaRPr lang="en-US" dirty="0"/>
          </a:p>
          <a:p>
            <a:pPr algn="r"/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2625289073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Ion Boardroom">
  <a:themeElements>
    <a:clrScheme name="Ion Boardroom">
      <a:dk1>
        <a:sysClr val="windowText" lastClr="000000"/>
      </a:dk1>
      <a:lt1>
        <a:sysClr val="window" lastClr="FFFFFF"/>
      </a:lt1>
      <a:dk2>
        <a:srgbClr val="EE5818"/>
      </a:dk2>
      <a:lt2>
        <a:srgbClr val="EBEBEB"/>
      </a:lt2>
      <a:accent1>
        <a:srgbClr val="F5A408"/>
      </a:accent1>
      <a:accent2>
        <a:srgbClr val="FA731A"/>
      </a:accent2>
      <a:accent3>
        <a:srgbClr val="AB9281"/>
      </a:accent3>
      <a:accent4>
        <a:srgbClr val="A18CD0"/>
      </a:accent4>
      <a:accent5>
        <a:srgbClr val="8EBBD2"/>
      </a:accent5>
      <a:accent6>
        <a:srgbClr val="ACC995"/>
      </a:accent6>
      <a:hlink>
        <a:srgbClr val="FAC96A"/>
      </a:hlink>
      <a:folHlink>
        <a:srgbClr val="FCDB9B"/>
      </a:folHlink>
    </a:clrScheme>
    <a:fontScheme name="Ion Boardroom">
      <a:maj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B050202020202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Ion Boardroom">
      <a:fillStyleLst>
        <a:solidFill>
          <a:schemeClr val="phClr"/>
        </a:solidFill>
        <a:gradFill rotWithShape="1">
          <a:gsLst>
            <a:gs pos="0">
              <a:schemeClr val="phClr">
                <a:tint val="64000"/>
                <a:lumMod val="118000"/>
              </a:schemeClr>
            </a:gs>
            <a:gs pos="100000">
              <a:schemeClr val="phClr">
                <a:tint val="92000"/>
                <a:alpha val="100000"/>
                <a:lumMod val="11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tint val="98000"/>
                <a:lumMod val="114000"/>
              </a:schemeClr>
            </a:gs>
            <a:gs pos="100000">
              <a:schemeClr val="phClr">
                <a:shade val="90000"/>
                <a:lumMod val="84000"/>
              </a:schemeClr>
            </a:gs>
          </a:gsLst>
          <a:lin ang="5400000" scaled="0"/>
        </a:gradFill>
      </a:fillStyleLst>
      <a:lnStyleLst>
        <a:ln w="9525" cap="rnd" cmpd="sng" algn="ctr">
          <a:solidFill>
            <a:schemeClr val="phClr"/>
          </a:solidFill>
          <a:prstDash val="solid"/>
        </a:ln>
        <a:ln w="19050" cap="rnd" cmpd="sng" algn="ctr">
          <a:solidFill>
            <a:schemeClr val="phClr"/>
          </a:solidFill>
          <a:prstDash val="solid"/>
        </a:ln>
        <a:ln w="28575" cap="rnd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254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63500" dist="38100" dir="5400000" rotWithShape="0">
              <a:srgbClr val="000000">
                <a:alpha val="60000"/>
              </a:srgbClr>
            </a:outerShdw>
          </a:effectLst>
          <a:scene3d>
            <a:camera prst="orthographicFront">
              <a:rot lat="0" lon="0" rev="0"/>
            </a:camera>
            <a:lightRig rig="threePt" dir="tl"/>
          </a:scene3d>
          <a:sp3d prstMaterial="plastic">
            <a:bevelT w="0" h="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98000"/>
                <a:hueMod val="104000"/>
                <a:satMod val="128000"/>
                <a:lumMod val="104000"/>
              </a:schemeClr>
            </a:gs>
            <a:gs pos="100000">
              <a:schemeClr val="phClr">
                <a:shade val="76000"/>
                <a:hueMod val="89000"/>
                <a:satMod val="164000"/>
                <a:lumMod val="68000"/>
              </a:schemeClr>
            </a:gs>
          </a:gsLst>
          <a:path path="circle">
            <a:fillToRect l="45000" t="65000" r="125000" b="10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shade val="42000"/>
                <a:hueMod val="42000"/>
                <a:satMod val="124000"/>
                <a:lumMod val="62000"/>
              </a:schemeClr>
              <a:schemeClr val="phClr">
                <a:tint val="96000"/>
                <a:satMod val="130000"/>
              </a:schemeClr>
            </a:duotone>
          </a:blip>
          <a:stretch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Ion Boardroom" id="{FC33163D-4339-46B1-8EED-24C834239D99}" vid="{BF1C4790-FE3C-4020-8CA7-00621DA7BBBC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emplate>Ion Boardroom</Template>
  <TotalTime>33</TotalTime>
  <Words>605</Words>
  <Application>Microsoft Office PowerPoint</Application>
  <PresentationFormat>Widescreen</PresentationFormat>
  <Paragraphs>47</Paragraphs>
  <Slides>9</Slides>
  <Notes>0</Notes>
  <HiddenSlides>0</HiddenSlides>
  <MMClips>0</MMClips>
  <ScaleCrop>false</ScaleCrop>
  <HeadingPairs>
    <vt:vector size="6" baseType="variant">
      <vt:variant>
        <vt:lpstr>Fonts Used</vt:lpstr>
      </vt:variant>
      <vt:variant>
        <vt:i4>3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9</vt:i4>
      </vt:variant>
    </vt:vector>
  </HeadingPairs>
  <TitlesOfParts>
    <vt:vector size="13" baseType="lpstr">
      <vt:lpstr>Arial</vt:lpstr>
      <vt:lpstr>Century Gothic</vt:lpstr>
      <vt:lpstr>Wingdings 3</vt:lpstr>
      <vt:lpstr>Ion Boardroom</vt:lpstr>
      <vt:lpstr>12B Taking chances</vt:lpstr>
      <vt:lpstr>UNUSUAL ACTIVITIES </vt:lpstr>
      <vt:lpstr>PowerPoint Presentation</vt:lpstr>
      <vt:lpstr>The Second Conditional</vt:lpstr>
      <vt:lpstr>PowerPoint Presentation</vt:lpstr>
      <vt:lpstr>PowerPoint Presentation</vt:lpstr>
      <vt:lpstr>PowerPoint Presentation</vt:lpstr>
      <vt:lpstr>PowerPoint Presentation</vt:lpstr>
      <vt:lpstr>PowerPoint Presentation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12B Taking chances</dc:title>
  <dc:creator>Administrator</dc:creator>
  <cp:lastModifiedBy>Administrator</cp:lastModifiedBy>
  <cp:revision>7</cp:revision>
  <dcterms:created xsi:type="dcterms:W3CDTF">2020-05-05T07:31:45Z</dcterms:created>
  <dcterms:modified xsi:type="dcterms:W3CDTF">2020-05-05T10:49:53Z</dcterms:modified>
</cp:coreProperties>
</file>