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4T09:46:21.036"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353081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395970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11620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283038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8136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425188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7878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33420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170221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2991034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168114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425212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889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328817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344110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8C23D-3EA6-4D84-9BC1-B3D1ED8708DB}" type="datetimeFigureOut">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43499-CEA1-445E-A556-12D06CE0CADD}" type="slidenum">
              <a:rPr lang="en-US" smtClean="0"/>
              <a:t>‹#›</a:t>
            </a:fld>
            <a:endParaRPr lang="en-US" dirty="0"/>
          </a:p>
        </p:txBody>
      </p:sp>
    </p:spTree>
    <p:extLst>
      <p:ext uri="{BB962C8B-B14F-4D97-AF65-F5344CB8AC3E}">
        <p14:creationId xmlns:p14="http://schemas.microsoft.com/office/powerpoint/2010/main" val="2109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98C23D-3EA6-4D84-9BC1-B3D1ED8708DB}" type="datetimeFigureOut">
              <a:rPr lang="en-US" smtClean="0"/>
              <a:t>5/14/2020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643499-CEA1-445E-A556-12D06CE0CADD}" type="slidenum">
              <a:rPr lang="en-US" smtClean="0"/>
              <a:t>‹#›</a:t>
            </a:fld>
            <a:endParaRPr lang="en-US" dirty="0"/>
          </a:p>
        </p:txBody>
      </p:sp>
    </p:spTree>
    <p:extLst>
      <p:ext uri="{BB962C8B-B14F-4D97-AF65-F5344CB8AC3E}">
        <p14:creationId xmlns:p14="http://schemas.microsoft.com/office/powerpoint/2010/main" val="1191953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hyperlink" Target="mailto:dragana.radinovic@udg.edu.m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 I interrupting?/Review</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Polite interruption</a:t>
            </a:r>
          </a:p>
          <a:p>
            <a:r>
              <a:rPr lang="en-US" dirty="0" smtClean="0"/>
              <a:t>Listening skills: being polite</a:t>
            </a:r>
          </a:p>
          <a:p>
            <a:r>
              <a:rPr lang="en-US" dirty="0" smtClean="0"/>
              <a:t>Review: phrases with take, adjectives describing character, future tenses, compound adjectives</a:t>
            </a:r>
            <a:endParaRPr lang="en-US" dirty="0"/>
          </a:p>
        </p:txBody>
      </p:sp>
    </p:spTree>
    <p:extLst>
      <p:ext uri="{BB962C8B-B14F-4D97-AF65-F5344CB8AC3E}">
        <p14:creationId xmlns:p14="http://schemas.microsoft.com/office/powerpoint/2010/main" val="399144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 polite interruption</a:t>
            </a:r>
            <a:endParaRPr lang="en-US" dirty="0"/>
          </a:p>
        </p:txBody>
      </p:sp>
      <p:sp>
        <p:nvSpPr>
          <p:cNvPr id="3" name="Content Placeholder 2"/>
          <p:cNvSpPr>
            <a:spLocks noGrp="1"/>
          </p:cNvSpPr>
          <p:nvPr>
            <p:ph idx="1"/>
          </p:nvPr>
        </p:nvSpPr>
        <p:spPr/>
        <p:txBody>
          <a:bodyPr>
            <a:normAutofit/>
          </a:bodyPr>
          <a:lstStyle/>
          <a:p>
            <a:r>
              <a:rPr lang="en-US" dirty="0"/>
              <a:t>Open-plan office- is the generic term used in architectural and interior design for any floor plan which makes use of large, open spaces and minimizes the use of small, enclosed rooms such as </a:t>
            </a:r>
            <a:r>
              <a:rPr lang="en-US" dirty="0" smtClean="0"/>
              <a:t>private </a:t>
            </a:r>
            <a:r>
              <a:rPr lang="en-US" dirty="0"/>
              <a:t>offices. </a:t>
            </a:r>
            <a:endParaRPr lang="en-US" dirty="0" smtClean="0"/>
          </a:p>
          <a:p>
            <a:r>
              <a:rPr lang="en-US" dirty="0" smtClean="0"/>
              <a:t>Accountant /</a:t>
            </a:r>
            <a:r>
              <a:rPr lang="en-US" dirty="0" smtClean="0"/>
              <a:t>ə</a:t>
            </a:r>
            <a:r>
              <a:rPr lang="en-US" dirty="0"/>
              <a:t>ˈ</a:t>
            </a:r>
            <a:r>
              <a:rPr lang="en-US" dirty="0" smtClean="0"/>
              <a:t>kaʊnt</a:t>
            </a:r>
            <a:r>
              <a:rPr lang="en-US" dirty="0" smtClean="0"/>
              <a:t>(ə)</a:t>
            </a:r>
            <a:r>
              <a:rPr lang="en-US" dirty="0" smtClean="0"/>
              <a:t>nt</a:t>
            </a:r>
            <a:r>
              <a:rPr lang="en-US" dirty="0" smtClean="0"/>
              <a:t>/ noun  - a </a:t>
            </a:r>
            <a:r>
              <a:rPr lang="en-US" dirty="0"/>
              <a:t>person whose job is to keep or inspect financial accounts</a:t>
            </a:r>
            <a:r>
              <a:rPr lang="en-US" dirty="0" smtClean="0"/>
              <a:t>.</a:t>
            </a:r>
          </a:p>
          <a:p>
            <a:r>
              <a:rPr lang="en-US" dirty="0" smtClean="0"/>
              <a:t>PA – abbreviation (British) personal </a:t>
            </a:r>
            <a:r>
              <a:rPr lang="en-US" dirty="0"/>
              <a:t>assistant</a:t>
            </a:r>
            <a:r>
              <a:rPr lang="en-US" dirty="0" smtClean="0"/>
              <a:t>.</a:t>
            </a:r>
          </a:p>
          <a:p>
            <a:r>
              <a:rPr lang="en-US" dirty="0" smtClean="0"/>
              <a:t>Please, look at the page 52, student’s book, exercise 1b). Listen to the 5 short conversation. Match people 1-5 to their relationships to Lucy and notice why does each person want to speak to Lucy. </a:t>
            </a:r>
            <a:endParaRPr lang="en-US" dirty="0"/>
          </a:p>
        </p:txBody>
      </p:sp>
      <p:pic>
        <p:nvPicPr>
          <p:cNvPr id="4" name="15 R6.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6068" y="5431762"/>
            <a:ext cx="609600" cy="609600"/>
          </a:xfrm>
          <a:prstGeom prst="rect">
            <a:avLst/>
          </a:prstGeom>
        </p:spPr>
      </p:pic>
    </p:spTree>
    <p:extLst>
      <p:ext uri="{BB962C8B-B14F-4D97-AF65-F5344CB8AC3E}">
        <p14:creationId xmlns:p14="http://schemas.microsoft.com/office/powerpoint/2010/main" val="2224219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Polite interruption</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1245" y="514350"/>
            <a:ext cx="4262907" cy="5527675"/>
          </a:xfrm>
        </p:spPr>
      </p:pic>
      <p:sp>
        <p:nvSpPr>
          <p:cNvPr id="4" name="Text Placeholder 3"/>
          <p:cNvSpPr>
            <a:spLocks noGrp="1"/>
          </p:cNvSpPr>
          <p:nvPr>
            <p:ph type="body" sz="half" idx="2"/>
          </p:nvPr>
        </p:nvSpPr>
        <p:spPr/>
        <p:txBody>
          <a:bodyPr/>
          <a:lstStyle/>
          <a:p>
            <a:r>
              <a:rPr lang="en-US" dirty="0" smtClean="0"/>
              <a:t>While listening previous recording You noticed that the speakers paid special attention at politeness while asking for permission to interrupt, refusing permission to interrupt and giving permission.</a:t>
            </a:r>
          </a:p>
          <a:p>
            <a:r>
              <a:rPr lang="en-US" dirty="0" smtClean="0"/>
              <a:t>Look at the image on the right and try to do exercise 2 p.52.</a:t>
            </a:r>
            <a:endParaRPr lang="en-US" dirty="0"/>
          </a:p>
        </p:txBody>
      </p:sp>
    </p:spTree>
    <p:extLst>
      <p:ext uri="{BB962C8B-B14F-4D97-AF65-F5344CB8AC3E}">
        <p14:creationId xmlns:p14="http://schemas.microsoft.com/office/powerpoint/2010/main" val="244417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2434" y="746975"/>
            <a:ext cx="10315977" cy="2308324"/>
          </a:xfrm>
          <a:prstGeom prst="rect">
            <a:avLst/>
          </a:prstGeom>
          <a:noFill/>
        </p:spPr>
        <p:txBody>
          <a:bodyPr wrap="square" rtlCol="0">
            <a:spAutoFit/>
          </a:bodyPr>
          <a:lstStyle/>
          <a:p>
            <a:r>
              <a:rPr lang="en-US" dirty="0" smtClean="0"/>
              <a:t>Help with listening</a:t>
            </a:r>
          </a:p>
          <a:p>
            <a:r>
              <a:rPr lang="en-US" dirty="0" smtClean="0"/>
              <a:t>Intonation being polite</a:t>
            </a:r>
          </a:p>
          <a:p>
            <a:r>
              <a:rPr lang="en-US" dirty="0" smtClean="0"/>
              <a:t>* We know if people are being polite by how much their voices go up or down. If their voices are flat, they often sound rude or impatient .</a:t>
            </a:r>
          </a:p>
          <a:p>
            <a:endParaRPr lang="en-US" dirty="0"/>
          </a:p>
          <a:p>
            <a:r>
              <a:rPr lang="en-US" dirty="0" smtClean="0"/>
              <a:t>Now listen to the same sentence said twice. Which sounds polite a) or b)? Listen one more time and practice stress and polite intonation.</a:t>
            </a:r>
          </a:p>
          <a:p>
            <a:endParaRPr lang="en-US" dirty="0" smtClean="0"/>
          </a:p>
        </p:txBody>
      </p:sp>
      <p:pic>
        <p:nvPicPr>
          <p:cNvPr id="3" name="16 R6.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
        <p:nvSpPr>
          <p:cNvPr id="4" name="TextBox 3"/>
          <p:cNvSpPr txBox="1"/>
          <p:nvPr/>
        </p:nvSpPr>
        <p:spPr>
          <a:xfrm>
            <a:off x="1790163" y="4082603"/>
            <a:ext cx="8707833" cy="369332"/>
          </a:xfrm>
          <a:prstGeom prst="rect">
            <a:avLst/>
          </a:prstGeom>
          <a:noFill/>
        </p:spPr>
        <p:txBody>
          <a:bodyPr wrap="none" rtlCol="0">
            <a:spAutoFit/>
          </a:bodyPr>
          <a:lstStyle/>
          <a:p>
            <a:r>
              <a:rPr lang="en-US" dirty="0" smtClean="0"/>
              <a:t>Using the tips from previous image, please try to fill in the gaps in exercise 5 p.53.</a:t>
            </a:r>
            <a:endParaRPr lang="en-US" dirty="0"/>
          </a:p>
        </p:txBody>
      </p:sp>
    </p:spTree>
    <p:extLst>
      <p:ext uri="{BB962C8B-B14F-4D97-AF65-F5344CB8AC3E}">
        <p14:creationId xmlns:p14="http://schemas.microsoft.com/office/powerpoint/2010/main" val="2609432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7" y="1030310"/>
            <a:ext cx="11217498" cy="5909310"/>
          </a:xfrm>
          <a:prstGeom prst="rect">
            <a:avLst/>
          </a:prstGeom>
          <a:noFill/>
        </p:spPr>
        <p:txBody>
          <a:bodyPr wrap="square" rtlCol="0">
            <a:spAutoFit/>
          </a:bodyPr>
          <a:lstStyle/>
          <a:p>
            <a:r>
              <a:rPr lang="en-US" dirty="0" smtClean="0"/>
              <a:t>Review</a:t>
            </a:r>
          </a:p>
          <a:p>
            <a:r>
              <a:rPr lang="en-US" dirty="0" smtClean="0"/>
              <a:t>Language summary 6</a:t>
            </a:r>
          </a:p>
          <a:p>
            <a:endParaRPr lang="en-US" dirty="0"/>
          </a:p>
          <a:p>
            <a:r>
              <a:rPr lang="en-US" dirty="0" smtClean="0"/>
              <a:t>In this review we are going to revise vocabulary and grammar from module 6.</a:t>
            </a:r>
          </a:p>
          <a:p>
            <a:r>
              <a:rPr lang="en-US" dirty="0" smtClean="0"/>
              <a:t>In exercise 1 we are revising phrases with take like: take risks, take advice, take for granted , take time, take something seriously, take side, take responsibility.</a:t>
            </a:r>
          </a:p>
          <a:p>
            <a:r>
              <a:rPr lang="en-US" dirty="0" smtClean="0"/>
              <a:t>In exercise 2 we are revising future tenses.</a:t>
            </a:r>
          </a:p>
          <a:p>
            <a:r>
              <a:rPr lang="en-US" dirty="0" smtClean="0"/>
              <a:t>In exercise 3 we are revising compound adjectives describing characters: level-headed, easy going, strong willed, laid-back, open/narrow- minded, self-centered, bad/even-tempered, self-conscious</a:t>
            </a:r>
          </a:p>
          <a:p>
            <a:endParaRPr lang="en-US" dirty="0"/>
          </a:p>
          <a:p>
            <a:r>
              <a:rPr lang="en-US" dirty="0" smtClean="0"/>
              <a:t>In exercise 4 we are practicing phrases for level of certainty using modal verbs.</a:t>
            </a:r>
          </a:p>
          <a:p>
            <a:r>
              <a:rPr lang="en-US" dirty="0" smtClean="0"/>
              <a:t>And in exercise 5 we should complete the given phrases for polite interrupting.</a:t>
            </a:r>
          </a:p>
          <a:p>
            <a:endParaRPr lang="en-US" dirty="0"/>
          </a:p>
          <a:p>
            <a:r>
              <a:rPr lang="en-US" dirty="0" smtClean="0"/>
              <a:t>You can find on the site of CFL test examples for your level, so you can practice for written part of the exam. If you have any questions please, do not hesitate to contact me on </a:t>
            </a:r>
          </a:p>
          <a:p>
            <a:r>
              <a:rPr lang="en-US" dirty="0" smtClean="0">
                <a:solidFill>
                  <a:srgbClr val="0070C0"/>
                </a:solidFill>
                <a:hlinkClick r:id="rId2"/>
              </a:rPr>
              <a:t>dragana.radinovic@udg.edu.me</a:t>
            </a:r>
            <a:r>
              <a:rPr lang="en-US" dirty="0" smtClean="0">
                <a:solidFill>
                  <a:srgbClr val="0070C0"/>
                </a:solidFill>
              </a:rPr>
              <a:t>! See you soon! </a:t>
            </a:r>
            <a:r>
              <a:rPr lang="en-US" dirty="0" smtClean="0">
                <a:solidFill>
                  <a:srgbClr val="0070C0"/>
                </a:solidFill>
                <a:sym typeface="Wingdings" panose="05000000000000000000" pitchFamily="2" charset="2"/>
              </a:rPr>
              <a:t> </a:t>
            </a:r>
            <a:endParaRPr lang="en-US" dirty="0" smtClean="0">
              <a:solidFill>
                <a:srgbClr val="0070C0"/>
              </a:solidFill>
            </a:endParaRPr>
          </a:p>
          <a:p>
            <a:endParaRPr lang="en-US" dirty="0">
              <a:solidFill>
                <a:srgbClr val="0070C0"/>
              </a:solidFill>
            </a:endParaRPr>
          </a:p>
          <a:p>
            <a:r>
              <a:rPr lang="en-US" dirty="0" smtClean="0">
                <a:solidFill>
                  <a:srgbClr val="0070C0"/>
                </a:solidFill>
              </a:rPr>
              <a:t>As we always finish the module with the song, take a few minutes to fill in the missing spaces in the song ’’Human’’ by Rug and Bone, while listening on the following link  </a:t>
            </a:r>
          </a:p>
          <a:p>
            <a:r>
              <a:rPr lang="en-US" dirty="0" smtClean="0">
                <a:solidFill>
                  <a:srgbClr val="0070C0"/>
                </a:solidFill>
              </a:rPr>
              <a:t>https://www.youtube.com/watch?v=L3wKzyIN1yk</a:t>
            </a:r>
          </a:p>
          <a:p>
            <a:r>
              <a:rPr lang="en-US" dirty="0" smtClean="0"/>
              <a:t> </a:t>
            </a:r>
          </a:p>
        </p:txBody>
      </p:sp>
    </p:spTree>
    <p:extLst>
      <p:ext uri="{BB962C8B-B14F-4D97-AF65-F5344CB8AC3E}">
        <p14:creationId xmlns:p14="http://schemas.microsoft.com/office/powerpoint/2010/main" val="168287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6823" y="437881"/>
            <a:ext cx="9581881" cy="5666705"/>
          </a:xfrm>
          <a:prstGeom prst="rect">
            <a:avLst/>
          </a:prstGeom>
          <a:noFill/>
        </p:spPr>
        <p:txBody>
          <a:bodyPr wrap="square" numCol="3" rtlCol="0">
            <a:spAutoFit/>
          </a:bodyPr>
          <a:lstStyle/>
          <a:p>
            <a:r>
              <a:rPr lang="en-US" sz="1200" dirty="0" smtClean="0"/>
              <a:t>"Human"</a:t>
            </a:r>
          </a:p>
          <a:p>
            <a:endParaRPr lang="en-US" sz="1200" dirty="0" smtClean="0"/>
          </a:p>
          <a:p>
            <a:r>
              <a:rPr lang="en-US" sz="1200" dirty="0" smtClean="0"/>
              <a:t>I'm only human</a:t>
            </a:r>
          </a:p>
          <a:p>
            <a:r>
              <a:rPr lang="en-US" sz="1200" dirty="0" smtClean="0"/>
              <a:t>I'm only—I'm only—</a:t>
            </a:r>
          </a:p>
          <a:p>
            <a:r>
              <a:rPr lang="en-US" sz="1200" dirty="0" smtClean="0"/>
              <a:t>I'm only human, human</a:t>
            </a:r>
          </a:p>
          <a:p>
            <a:endParaRPr lang="en-US" sz="1200" dirty="0" smtClean="0"/>
          </a:p>
          <a:p>
            <a:r>
              <a:rPr lang="en-US" sz="1200" dirty="0" smtClean="0"/>
              <a:t>Maybe I'm foolish</a:t>
            </a:r>
          </a:p>
          <a:p>
            <a:r>
              <a:rPr lang="en-US" sz="1200" dirty="0" smtClean="0"/>
              <a:t>Maybe I'm _____</a:t>
            </a:r>
          </a:p>
          <a:p>
            <a:r>
              <a:rPr lang="en-US" sz="1200" dirty="0" smtClean="0"/>
              <a:t>Thinking I can see through this</a:t>
            </a:r>
          </a:p>
          <a:p>
            <a:r>
              <a:rPr lang="en-US" sz="1200" dirty="0" smtClean="0"/>
              <a:t>And see what's behind</a:t>
            </a:r>
          </a:p>
          <a:p>
            <a:r>
              <a:rPr lang="en-US" sz="1200" dirty="0" smtClean="0"/>
              <a:t>Got no way to ______ it</a:t>
            </a:r>
          </a:p>
          <a:p>
            <a:r>
              <a:rPr lang="en-US" sz="1200" dirty="0" smtClean="0"/>
              <a:t>So maybe I'm lying</a:t>
            </a:r>
          </a:p>
          <a:p>
            <a:endParaRPr lang="en-US" sz="1200" dirty="0" smtClean="0"/>
          </a:p>
          <a:p>
            <a:r>
              <a:rPr lang="en-US" sz="1200" dirty="0" smtClean="0"/>
              <a:t>But I'm only human after all</a:t>
            </a:r>
          </a:p>
          <a:p>
            <a:r>
              <a:rPr lang="en-US" sz="1200" dirty="0" smtClean="0"/>
              <a:t>I'm only human after all</a:t>
            </a:r>
          </a:p>
          <a:p>
            <a:r>
              <a:rPr lang="en-US" sz="1200" dirty="0" smtClean="0"/>
              <a:t>Don't put your blame on me</a:t>
            </a:r>
          </a:p>
          <a:p>
            <a:r>
              <a:rPr lang="en-US" sz="1200" dirty="0" smtClean="0"/>
              <a:t>Don't put your blame on me</a:t>
            </a:r>
          </a:p>
          <a:p>
            <a:endParaRPr lang="en-US" sz="1200" dirty="0" smtClean="0"/>
          </a:p>
          <a:p>
            <a:r>
              <a:rPr lang="en-US" sz="1200" dirty="0" smtClean="0"/>
              <a:t>Take a look in the ______</a:t>
            </a:r>
          </a:p>
          <a:p>
            <a:r>
              <a:rPr lang="en-US" sz="1200" dirty="0" smtClean="0"/>
              <a:t>And what do you see?</a:t>
            </a:r>
          </a:p>
          <a:p>
            <a:r>
              <a:rPr lang="en-US" sz="1200" dirty="0" smtClean="0"/>
              <a:t>Do you see it clearer</a:t>
            </a:r>
          </a:p>
          <a:p>
            <a:r>
              <a:rPr lang="en-US" sz="1200" dirty="0" smtClean="0"/>
              <a:t>Or are you ______</a:t>
            </a:r>
          </a:p>
          <a:p>
            <a:r>
              <a:rPr lang="en-US" sz="1200" dirty="0" smtClean="0"/>
              <a:t>In what you believe?</a:t>
            </a:r>
          </a:p>
          <a:p>
            <a:endParaRPr lang="en-US" sz="1200" dirty="0" smtClean="0"/>
          </a:p>
          <a:p>
            <a:r>
              <a:rPr lang="en-US" sz="1200" dirty="0" smtClean="0"/>
              <a:t>'Cause I'm only human after all</a:t>
            </a:r>
          </a:p>
          <a:p>
            <a:r>
              <a:rPr lang="en-US" sz="1200" dirty="0" smtClean="0"/>
              <a:t>You're only human after all</a:t>
            </a:r>
          </a:p>
          <a:p>
            <a:r>
              <a:rPr lang="en-US" sz="1200" dirty="0" smtClean="0"/>
              <a:t>Don't put the blame on me</a:t>
            </a:r>
          </a:p>
          <a:p>
            <a:r>
              <a:rPr lang="en-US" sz="1200" dirty="0" smtClean="0"/>
              <a:t>Don't put your blame on me</a:t>
            </a:r>
          </a:p>
          <a:p>
            <a:endParaRPr lang="en-US" sz="1200" dirty="0" smtClean="0"/>
          </a:p>
          <a:p>
            <a:r>
              <a:rPr lang="en-US" sz="1200" dirty="0" smtClean="0"/>
              <a:t>Some people got the real problems</a:t>
            </a:r>
          </a:p>
          <a:p>
            <a:r>
              <a:rPr lang="en-US" sz="1200" dirty="0" smtClean="0"/>
              <a:t>Some people out of luck</a:t>
            </a:r>
          </a:p>
          <a:p>
            <a:r>
              <a:rPr lang="en-US" sz="1200" dirty="0" smtClean="0"/>
              <a:t>Some people think I can solve them</a:t>
            </a:r>
          </a:p>
          <a:p>
            <a:r>
              <a:rPr lang="en-US" sz="1200" dirty="0" smtClean="0"/>
              <a:t>Lord _______ above</a:t>
            </a:r>
          </a:p>
          <a:p>
            <a:endParaRPr lang="en-US" sz="1200" dirty="0" smtClean="0"/>
          </a:p>
          <a:p>
            <a:r>
              <a:rPr lang="en-US" sz="1200" dirty="0" smtClean="0"/>
              <a:t>I'm only human after all</a:t>
            </a:r>
          </a:p>
          <a:p>
            <a:r>
              <a:rPr lang="en-US" sz="1200" dirty="0" smtClean="0"/>
              <a:t>I'm only human after all</a:t>
            </a:r>
          </a:p>
          <a:p>
            <a:r>
              <a:rPr lang="en-US" sz="1200" dirty="0" smtClean="0"/>
              <a:t>Don't put the blame on me</a:t>
            </a:r>
          </a:p>
          <a:p>
            <a:r>
              <a:rPr lang="en-US" sz="1200" dirty="0" smtClean="0"/>
              <a:t>Don't put the blame on me</a:t>
            </a:r>
          </a:p>
          <a:p>
            <a:endParaRPr lang="en-US" sz="1200" dirty="0" smtClean="0"/>
          </a:p>
          <a:p>
            <a:r>
              <a:rPr lang="en-US" sz="1200" dirty="0" smtClean="0"/>
              <a:t>Don't ask my opinion</a:t>
            </a:r>
          </a:p>
          <a:p>
            <a:r>
              <a:rPr lang="en-US" sz="1200" dirty="0" smtClean="0"/>
              <a:t>Don't ask me to _____</a:t>
            </a:r>
          </a:p>
          <a:p>
            <a:r>
              <a:rPr lang="en-US" sz="1200" dirty="0" smtClean="0"/>
              <a:t>Then beg for _______</a:t>
            </a:r>
          </a:p>
          <a:p>
            <a:r>
              <a:rPr lang="en-US" sz="1200" dirty="0" smtClean="0"/>
              <a:t>For making you cry</a:t>
            </a:r>
          </a:p>
          <a:p>
            <a:r>
              <a:rPr lang="en-US" sz="1200" dirty="0" smtClean="0"/>
              <a:t>For making you cry</a:t>
            </a:r>
          </a:p>
          <a:p>
            <a:endParaRPr lang="en-US" sz="1200" dirty="0" smtClean="0"/>
          </a:p>
          <a:p>
            <a:r>
              <a:rPr lang="en-US" sz="1200" dirty="0" smtClean="0"/>
              <a:t>'Cause I'm only human after all</a:t>
            </a:r>
          </a:p>
          <a:p>
            <a:r>
              <a:rPr lang="en-US" sz="1200" dirty="0" smtClean="0"/>
              <a:t>I'm only human after all</a:t>
            </a:r>
          </a:p>
          <a:p>
            <a:r>
              <a:rPr lang="en-US" sz="1200" dirty="0" smtClean="0"/>
              <a:t>Don't put your blame on me</a:t>
            </a:r>
          </a:p>
          <a:p>
            <a:r>
              <a:rPr lang="en-US" sz="1200" dirty="0" smtClean="0"/>
              <a:t>Don't put the blame on me</a:t>
            </a:r>
          </a:p>
          <a:p>
            <a:endParaRPr lang="en-US" sz="1200" dirty="0" smtClean="0"/>
          </a:p>
          <a:p>
            <a:r>
              <a:rPr lang="en-US" sz="1200" dirty="0" smtClean="0"/>
              <a:t>Some people got the real problems</a:t>
            </a:r>
          </a:p>
          <a:p>
            <a:r>
              <a:rPr lang="en-US" sz="1200" dirty="0" smtClean="0"/>
              <a:t>Some people out of luck</a:t>
            </a:r>
          </a:p>
          <a:p>
            <a:r>
              <a:rPr lang="en-US" sz="1200" dirty="0" smtClean="0"/>
              <a:t>Some people think I can solve them</a:t>
            </a:r>
          </a:p>
          <a:p>
            <a:r>
              <a:rPr lang="en-US" sz="1200" dirty="0" smtClean="0"/>
              <a:t>Lord heavens above</a:t>
            </a:r>
          </a:p>
          <a:p>
            <a:endParaRPr lang="en-US" sz="1200" dirty="0" smtClean="0"/>
          </a:p>
          <a:p>
            <a:r>
              <a:rPr lang="en-US" sz="1200" dirty="0" smtClean="0"/>
              <a:t>I'm only human after all</a:t>
            </a:r>
          </a:p>
          <a:p>
            <a:r>
              <a:rPr lang="en-US" sz="1200" dirty="0" smtClean="0"/>
              <a:t>I'm only human after all</a:t>
            </a:r>
          </a:p>
          <a:p>
            <a:r>
              <a:rPr lang="en-US" sz="1200" dirty="0" smtClean="0"/>
              <a:t>Don't put the blame on me</a:t>
            </a:r>
          </a:p>
          <a:p>
            <a:r>
              <a:rPr lang="en-US" sz="1200" dirty="0" smtClean="0"/>
              <a:t>Don't put the blame on me</a:t>
            </a:r>
          </a:p>
          <a:p>
            <a:endParaRPr lang="en-US" sz="1200" dirty="0" smtClean="0"/>
          </a:p>
          <a:p>
            <a:r>
              <a:rPr lang="en-US" sz="1200" dirty="0" smtClean="0"/>
              <a:t>I'm only human, I make mistakes</a:t>
            </a:r>
          </a:p>
          <a:p>
            <a:r>
              <a:rPr lang="en-US" sz="1200" dirty="0" smtClean="0"/>
              <a:t>I'm only human that's all it takes</a:t>
            </a:r>
          </a:p>
          <a:p>
            <a:r>
              <a:rPr lang="en-US" sz="1200" dirty="0" smtClean="0"/>
              <a:t>To put the blame on me</a:t>
            </a:r>
          </a:p>
          <a:p>
            <a:r>
              <a:rPr lang="en-US" sz="1200" dirty="0" smtClean="0"/>
              <a:t>Don't put the blame on me</a:t>
            </a:r>
          </a:p>
          <a:p>
            <a:endParaRPr lang="en-US" sz="1200" dirty="0" smtClean="0"/>
          </a:p>
          <a:p>
            <a:r>
              <a:rPr lang="en-US" sz="1200" dirty="0" smtClean="0"/>
              <a:t>'Cause I'm no prophet or _______</a:t>
            </a:r>
          </a:p>
          <a:p>
            <a:r>
              <a:rPr lang="en-US" sz="1200" dirty="0" smtClean="0"/>
              <a:t>You should go looking somewhere ______</a:t>
            </a:r>
          </a:p>
          <a:p>
            <a:endParaRPr lang="en-US" sz="1200" dirty="0" smtClean="0"/>
          </a:p>
          <a:p>
            <a:r>
              <a:rPr lang="en-US" sz="1200" dirty="0" smtClean="0"/>
              <a:t>I'm only human after all</a:t>
            </a:r>
          </a:p>
          <a:p>
            <a:r>
              <a:rPr lang="en-US" sz="1200" dirty="0" smtClean="0"/>
              <a:t>I'm only human after all</a:t>
            </a:r>
          </a:p>
          <a:p>
            <a:r>
              <a:rPr lang="en-US" sz="1200" dirty="0" smtClean="0"/>
              <a:t>Don't put the blame on me</a:t>
            </a:r>
          </a:p>
          <a:p>
            <a:r>
              <a:rPr lang="en-US" sz="1200" dirty="0" smtClean="0"/>
              <a:t>Don't put the blame on me</a:t>
            </a:r>
          </a:p>
          <a:p>
            <a:endParaRPr lang="en-US" sz="1200" dirty="0" smtClean="0"/>
          </a:p>
          <a:p>
            <a:r>
              <a:rPr lang="en-US" sz="1200" dirty="0" smtClean="0"/>
              <a:t>I'm only human, I do what I can</a:t>
            </a:r>
          </a:p>
          <a:p>
            <a:r>
              <a:rPr lang="en-US" sz="1200" dirty="0" smtClean="0"/>
              <a:t>I'm just a man, I do what I can</a:t>
            </a:r>
          </a:p>
          <a:p>
            <a:r>
              <a:rPr lang="en-US" sz="1200" dirty="0" smtClean="0"/>
              <a:t>Don't put the blame on me</a:t>
            </a:r>
          </a:p>
          <a:p>
            <a:r>
              <a:rPr lang="en-US" sz="1200" dirty="0" smtClean="0"/>
              <a:t>Don't put your blame on me</a:t>
            </a:r>
            <a:endParaRPr lang="en-US" sz="1200" dirty="0"/>
          </a:p>
        </p:txBody>
      </p:sp>
    </p:spTree>
    <p:extLst>
      <p:ext uri="{BB962C8B-B14F-4D97-AF65-F5344CB8AC3E}">
        <p14:creationId xmlns:p14="http://schemas.microsoft.com/office/powerpoint/2010/main" val="15433263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98</TotalTime>
  <Words>810</Words>
  <Application>Microsoft Office PowerPoint</Application>
  <PresentationFormat>Widescreen</PresentationFormat>
  <Paragraphs>112</Paragraphs>
  <Slides>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Trebuchet MS</vt:lpstr>
      <vt:lpstr>Wingdings</vt:lpstr>
      <vt:lpstr>Wingdings 3</vt:lpstr>
      <vt:lpstr>Facet</vt:lpstr>
      <vt:lpstr>Am I interrupting?/Review</vt:lpstr>
      <vt:lpstr>Listening ; polite interruption</vt:lpstr>
      <vt:lpstr>Polite interruption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 I interrupting?/Review</dc:title>
  <dc:creator>PC</dc:creator>
  <cp:lastModifiedBy>PC</cp:lastModifiedBy>
  <cp:revision>9</cp:revision>
  <dcterms:created xsi:type="dcterms:W3CDTF">2020-05-14T06:21:10Z</dcterms:created>
  <dcterms:modified xsi:type="dcterms:W3CDTF">2020-05-14T07:59:38Z</dcterms:modified>
</cp:coreProperties>
</file>