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5790744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5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734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93533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25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2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18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635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27938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4823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0A64D905-41D2-4607-ADDC-EDE5D25B1D30}" type="datetimeFigureOut">
              <a:rPr lang="en-US" smtClean="0"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ACBAA05-1BF2-42E2-8858-1BA9AB7A7CE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5785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ma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ma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B0D89-20F8-45AC-9355-ED379747CD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ME" dirty="0"/>
              <a:t>6d review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2E6DA6-0A9B-4124-ADEE-5E6B7479AB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sr-Latn-ME" dirty="0"/>
              <a:t>Real World discussion language</a:t>
            </a:r>
          </a:p>
          <a:p>
            <a:pPr algn="l"/>
            <a:r>
              <a:rPr lang="sr-Latn-ME" dirty="0"/>
              <a:t>Review synonyms; music vocabulary</a:t>
            </a:r>
          </a:p>
          <a:p>
            <a:pPr algn="l"/>
            <a:r>
              <a:rPr lang="sr-Latn-ME" dirty="0"/>
              <a:t>Language Summary 6, p128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97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2E65B-1434-4615-B5FF-50C0DF8FE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77266" y="394251"/>
            <a:ext cx="109182" cy="8053713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7954CB-AD9D-466F-8264-D2D222BF0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668740"/>
            <a:ext cx="9601200" cy="5718412"/>
          </a:xfrm>
        </p:spPr>
        <p:txBody>
          <a:bodyPr>
            <a:normAutofit/>
          </a:bodyPr>
          <a:lstStyle/>
          <a:p>
            <a:r>
              <a:rPr lang="sr-Latn-ME" dirty="0"/>
              <a:t>Please, open your book, p50.</a:t>
            </a:r>
          </a:p>
          <a:p>
            <a:pPr marL="0" indent="0">
              <a:buNone/>
            </a:pPr>
            <a:endParaRPr lang="sr-Latn-ME" dirty="0"/>
          </a:p>
          <a:p>
            <a:r>
              <a:rPr lang="sr-Latn-ME" dirty="0"/>
              <a:t>Try to do exercise 1. Discuss the following questions.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Have you ever been to a music festival? If so, where?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Which music festivals are famous in your country?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What problems do music festivals cause?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i="1" dirty="0"/>
              <a:t>Who decides if you can have a music festival in your country?</a:t>
            </a:r>
          </a:p>
          <a:p>
            <a:pPr>
              <a:buFont typeface="Wingdings" panose="05000000000000000000" pitchFamily="2" charset="2"/>
              <a:buChar char="v"/>
            </a:pPr>
            <a:endParaRPr lang="sr-Latn-ME" i="1" dirty="0"/>
          </a:p>
          <a:p>
            <a:r>
              <a:rPr lang="sr-Latn-ME" dirty="0"/>
              <a:t>Look at the picture of a local village meeting in the UK.</a:t>
            </a:r>
          </a:p>
          <a:p>
            <a:r>
              <a:rPr lang="sr-Latn-ME" dirty="0"/>
              <a:t>Listen to the beginning of the meeting. What is the meeting about?</a:t>
            </a:r>
          </a:p>
          <a:p>
            <a:endParaRPr lang="sr-Latn-ME" dirty="0"/>
          </a:p>
          <a:p>
            <a:r>
              <a:rPr lang="sr-Latn-ME" dirty="0"/>
              <a:t>Listen to the next part of the meeting. Who is for and who against the festival?</a:t>
            </a:r>
          </a:p>
          <a:p>
            <a:pPr marL="0" indent="0">
              <a:buNone/>
            </a:pPr>
            <a:endParaRPr lang="sr-Latn-ME" dirty="0"/>
          </a:p>
          <a:p>
            <a:pPr marL="0" indent="0">
              <a:buNone/>
            </a:pPr>
            <a:endParaRPr lang="sr-Latn-ME" dirty="0"/>
          </a:p>
          <a:p>
            <a:endParaRPr lang="en-US" dirty="0"/>
          </a:p>
        </p:txBody>
      </p:sp>
      <p:pic>
        <p:nvPicPr>
          <p:cNvPr id="4" name="18 R6.7">
            <a:hlinkClick r:id="" action="ppaction://media"/>
            <a:extLst>
              <a:ext uri="{FF2B5EF4-FFF2-40B4-BE49-F238E27FC236}">
                <a16:creationId xmlns:a16="http://schemas.microsoft.com/office/drawing/2014/main" id="{96D7F682-A240-433B-BF3D-7E3BC1251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3152" y="4807424"/>
            <a:ext cx="609600" cy="609600"/>
          </a:xfrm>
          <a:prstGeom prst="rect">
            <a:avLst/>
          </a:prstGeom>
        </p:spPr>
      </p:pic>
      <p:pic>
        <p:nvPicPr>
          <p:cNvPr id="5" name="19 R6.8">
            <a:hlinkClick r:id="" action="ppaction://media"/>
            <a:extLst>
              <a:ext uri="{FF2B5EF4-FFF2-40B4-BE49-F238E27FC236}">
                <a16:creationId xmlns:a16="http://schemas.microsoft.com/office/drawing/2014/main" id="{342E5DDE-068C-41AC-9838-FDFBF964427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3152" y="5777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77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9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6249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69BEB75-1DBC-46AC-9938-875D811A9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38200"/>
          </a:xfrm>
        </p:spPr>
        <p:txBody>
          <a:bodyPr/>
          <a:lstStyle/>
          <a:p>
            <a:r>
              <a:rPr lang="sr-Latn-ME" dirty="0"/>
              <a:t>Real World: Discussion Language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951A4BA-FA7B-4D43-9353-210C84646E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643271"/>
            <a:ext cx="4447786" cy="4224130"/>
          </a:xfrm>
        </p:spPr>
        <p:txBody>
          <a:bodyPr>
            <a:normAutofit fontScale="85000" lnSpcReduction="20000"/>
          </a:bodyPr>
          <a:lstStyle/>
          <a:p>
            <a:r>
              <a:rPr lang="sr-Latn-ME" dirty="0"/>
              <a:t>Inviting people to speak:                                                      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You had something you wanted to say.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What’s your opinion?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What do you think?</a:t>
            </a:r>
          </a:p>
          <a:p>
            <a:r>
              <a:rPr lang="sr-Latn-ME" dirty="0"/>
              <a:t>Ways of agreeing: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That may be true, but what about ...?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Yes, absolutely.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Yes, I’d agree with that.</a:t>
            </a:r>
          </a:p>
          <a:p>
            <a:r>
              <a:rPr lang="sr-Latn-ME" dirty="0"/>
              <a:t>Ways of disagreeing: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That’s not true, actually.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Well, I’m not sure about that.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I’m not sure I agree, actually.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3C3B32-DB2A-4E90-9E1C-EA2C6F42EF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643271"/>
            <a:ext cx="4447786" cy="4224129"/>
          </a:xfrm>
        </p:spPr>
        <p:txBody>
          <a:bodyPr>
            <a:normAutofit fontScale="85000" lnSpcReduction="20000"/>
          </a:bodyPr>
          <a:lstStyle/>
          <a:p>
            <a:r>
              <a:rPr lang="sr-Latn-ME" dirty="0"/>
              <a:t>Asking to speak: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Sorry, do you mind if I interrupt?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Can I just say something here?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Can I make a point here?</a:t>
            </a:r>
          </a:p>
          <a:p>
            <a:r>
              <a:rPr lang="sr-Latn-ME" dirty="0"/>
              <a:t>Allowing someone to interrupt: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Sure, go ahead.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Yes, of course.</a:t>
            </a:r>
          </a:p>
          <a:p>
            <a:r>
              <a:rPr lang="sr-Latn-ME" dirty="0"/>
              <a:t>Not allowing someone to interrupt: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Can I just finish what I was saying?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sr-Latn-ME" dirty="0"/>
              <a:t>If I could just finish making this point.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530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9AB6E-531F-4BFF-8FD1-3567A9DE5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24948"/>
          </a:xfrm>
        </p:spPr>
        <p:txBody>
          <a:bodyPr/>
          <a:lstStyle/>
          <a:p>
            <a:r>
              <a:rPr lang="sr-Latn-ME" dirty="0"/>
              <a:t>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93B13-42D6-4B5E-A684-AF5174327E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30017"/>
            <a:ext cx="9601200" cy="4237383"/>
          </a:xfrm>
        </p:spPr>
        <p:txBody>
          <a:bodyPr>
            <a:normAutofit fontScale="92500" lnSpcReduction="20000"/>
          </a:bodyPr>
          <a:lstStyle/>
          <a:p>
            <a:r>
              <a:rPr lang="sr-Latn-ME" dirty="0"/>
              <a:t>Please, do exercise 1, p51. Complete the sentences with the correct form of </a:t>
            </a:r>
            <a:r>
              <a:rPr lang="sr-Latn-ME" i="1" dirty="0"/>
              <a:t>make </a:t>
            </a:r>
            <a:r>
              <a:rPr lang="sr-Latn-ME" dirty="0"/>
              <a:t>or </a:t>
            </a:r>
            <a:r>
              <a:rPr lang="sr-Latn-ME" i="1" dirty="0"/>
              <a:t>do.</a:t>
            </a:r>
            <a:endParaRPr lang="sr-Latn-ME" dirty="0"/>
          </a:p>
          <a:p>
            <a:pPr marL="0" indent="0">
              <a:buNone/>
            </a:pPr>
            <a:r>
              <a:rPr lang="sr-Latn-ME" i="1" dirty="0"/>
              <a:t>Answers: </a:t>
            </a:r>
          </a:p>
          <a:p>
            <a:pPr marL="0" indent="0">
              <a:buNone/>
            </a:pPr>
            <a:r>
              <a:rPr lang="sr-Latn-ME" i="1" dirty="0"/>
              <a:t>1. Make	  2. do	3. did	4. make		5. makes	6. doing		7. done</a:t>
            </a:r>
          </a:p>
          <a:p>
            <a:endParaRPr lang="sr-Latn-ME" dirty="0"/>
          </a:p>
          <a:p>
            <a:r>
              <a:rPr lang="sr-Latn-ME" dirty="0"/>
              <a:t>Please, do exercise 2, p51. Put the verbs in brackets in the correct form. All the sentences are about the future.</a:t>
            </a:r>
          </a:p>
          <a:p>
            <a:pPr marL="0" indent="0">
              <a:buNone/>
            </a:pPr>
            <a:r>
              <a:rPr lang="sr-Latn-ME" i="1" dirty="0"/>
              <a:t>Answers: </a:t>
            </a:r>
          </a:p>
          <a:p>
            <a:pPr marL="0" indent="0">
              <a:buNone/>
            </a:pPr>
            <a:r>
              <a:rPr lang="sr-Latn-ME" i="1" dirty="0"/>
              <a:t>1. gets; will (’ll) tell</a:t>
            </a:r>
          </a:p>
          <a:p>
            <a:pPr marL="0" indent="0">
              <a:buNone/>
            </a:pPr>
            <a:r>
              <a:rPr lang="sr-Latn-ME" i="1" dirty="0"/>
              <a:t>2. will phone; go</a:t>
            </a:r>
          </a:p>
          <a:p>
            <a:pPr marL="0" indent="0">
              <a:buNone/>
            </a:pPr>
            <a:r>
              <a:rPr lang="sr-Latn-ME" i="1" dirty="0"/>
              <a:t>3. will not (won’t) go; feel</a:t>
            </a:r>
          </a:p>
          <a:p>
            <a:pPr marL="0" indent="0">
              <a:buNone/>
            </a:pPr>
            <a:r>
              <a:rPr lang="sr-Latn-ME" i="1" dirty="0"/>
              <a:t>4. finish; will (’ll) help</a:t>
            </a:r>
          </a:p>
          <a:p>
            <a:pPr marL="0" indent="0">
              <a:buNone/>
            </a:pPr>
            <a:r>
              <a:rPr lang="sr-Latn-ME" i="1" dirty="0"/>
              <a:t>5. Will (’ll) wait; get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789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1DF3D-A9FF-463D-BB76-5BBE2498E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-7574506" y="685799"/>
            <a:ext cx="109182" cy="746191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22175-6212-473D-800E-B38A9535A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269242"/>
            <a:ext cx="9601200" cy="4598158"/>
          </a:xfrm>
        </p:spPr>
        <p:txBody>
          <a:bodyPr>
            <a:normAutofit fontScale="62500" lnSpcReduction="20000"/>
          </a:bodyPr>
          <a:lstStyle/>
          <a:p>
            <a:r>
              <a:rPr lang="sr-Latn-ME" dirty="0"/>
              <a:t>Try to do exercise 4. Complete the sentences with a reflexive pronoun.</a:t>
            </a:r>
          </a:p>
          <a:p>
            <a:pPr marL="0" indent="0">
              <a:buNone/>
            </a:pPr>
            <a:r>
              <a:rPr lang="sr-Latn-ME" i="1" dirty="0"/>
              <a:t>Answers: </a:t>
            </a:r>
          </a:p>
          <a:p>
            <a:pPr marL="0" indent="0">
              <a:buNone/>
            </a:pPr>
            <a:r>
              <a:rPr lang="sr-Latn-ME" i="1" dirty="0"/>
              <a:t>1. themselves</a:t>
            </a:r>
          </a:p>
          <a:p>
            <a:pPr marL="0" indent="0">
              <a:buNone/>
            </a:pPr>
            <a:r>
              <a:rPr lang="sr-Latn-ME" i="1" dirty="0"/>
              <a:t>2. herself</a:t>
            </a:r>
          </a:p>
          <a:p>
            <a:pPr marL="0" indent="0">
              <a:buNone/>
            </a:pPr>
            <a:r>
              <a:rPr lang="sr-Latn-ME" i="1" dirty="0"/>
              <a:t>3. myself</a:t>
            </a:r>
          </a:p>
          <a:p>
            <a:pPr marL="0" indent="0">
              <a:buNone/>
            </a:pPr>
            <a:r>
              <a:rPr lang="sr-Latn-ME" i="1" dirty="0"/>
              <a:t>4. yourself / yourselves</a:t>
            </a:r>
          </a:p>
          <a:p>
            <a:pPr marL="0" indent="0">
              <a:buNone/>
            </a:pPr>
            <a:r>
              <a:rPr lang="sr-Latn-ME" i="1" dirty="0"/>
              <a:t>5. Himself</a:t>
            </a:r>
          </a:p>
          <a:p>
            <a:r>
              <a:rPr lang="sr-Latn-ME" dirty="0"/>
              <a:t>In exercise 5a) you should write a synonym for the underlined word.</a:t>
            </a:r>
          </a:p>
          <a:p>
            <a:pPr marL="0" indent="0">
              <a:buNone/>
            </a:pPr>
            <a:r>
              <a:rPr lang="sr-Latn-ME" i="1" dirty="0"/>
              <a:t>Answers: </a:t>
            </a:r>
          </a:p>
          <a:p>
            <a:pPr marL="0" indent="0">
              <a:buNone/>
            </a:pPr>
            <a:r>
              <a:rPr lang="sr-Latn-ME" i="1" dirty="0"/>
              <a:t>1. fortunate</a:t>
            </a:r>
          </a:p>
          <a:p>
            <a:pPr marL="0" indent="0">
              <a:buNone/>
            </a:pPr>
            <a:r>
              <a:rPr lang="sr-Latn-ME" i="1" dirty="0"/>
              <a:t>2. approach</a:t>
            </a:r>
          </a:p>
          <a:p>
            <a:pPr marL="0" indent="0">
              <a:buNone/>
            </a:pPr>
            <a:r>
              <a:rPr lang="sr-Latn-ME" i="1" dirty="0"/>
              <a:t>3. sure</a:t>
            </a:r>
          </a:p>
          <a:p>
            <a:pPr marL="0" indent="0">
              <a:buNone/>
            </a:pPr>
            <a:r>
              <a:rPr lang="sr-Latn-ME" i="1" dirty="0"/>
              <a:t>4. dealing with</a:t>
            </a:r>
          </a:p>
          <a:p>
            <a:pPr marL="0" indent="0">
              <a:buNone/>
            </a:pPr>
            <a:r>
              <a:rPr lang="sr-Latn-ME" i="1" dirty="0"/>
              <a:t>5. picked</a:t>
            </a:r>
          </a:p>
          <a:p>
            <a:pPr marL="0" indent="0">
              <a:buNone/>
            </a:pPr>
            <a:r>
              <a:rPr lang="sr-Latn-ME" i="1" dirty="0"/>
              <a:t>6. satisfied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27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6021-F78F-4679-8AED-44CCEE3D4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511045" y="685799"/>
            <a:ext cx="45719" cy="37633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3299A-2F9D-4415-83AE-1AD9759D56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sr-Latn-ME" dirty="0"/>
              <a:t>Thank you for your attention!</a:t>
            </a:r>
          </a:p>
          <a:p>
            <a:pPr marL="0" indent="0" algn="r">
              <a:buNone/>
            </a:pPr>
            <a:endParaRPr lang="sr-Latn-ME" dirty="0"/>
          </a:p>
          <a:p>
            <a:pPr marL="0" indent="0" algn="r">
              <a:buNone/>
            </a:pPr>
            <a:r>
              <a:rPr lang="sr-Latn-ME" dirty="0"/>
              <a:t>Looking forward to seeing you soon</a:t>
            </a:r>
          </a:p>
          <a:p>
            <a:pPr marL="0" indent="0" algn="r">
              <a:buNone/>
            </a:pPr>
            <a:endParaRPr lang="sr-Latn-ME" dirty="0"/>
          </a:p>
          <a:p>
            <a:pPr marL="0" indent="0" algn="r">
              <a:buNone/>
            </a:pPr>
            <a:r>
              <a:rPr lang="sr-Latn-ME" dirty="0"/>
              <a:t>Lecturer Ivana Milačić</a:t>
            </a:r>
          </a:p>
          <a:p>
            <a:pPr marL="0" indent="0" algn="r">
              <a:buNone/>
            </a:pPr>
            <a:r>
              <a:rPr lang="sr-Latn-ME" dirty="0"/>
              <a:t>ivana.milacic@udg.edu.me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073900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80</TotalTime>
  <Words>482</Words>
  <Application>Microsoft Office PowerPoint</Application>
  <PresentationFormat>Widescreen</PresentationFormat>
  <Paragraphs>73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Franklin Gothic Book</vt:lpstr>
      <vt:lpstr>Wingdings</vt:lpstr>
      <vt:lpstr>Crop</vt:lpstr>
      <vt:lpstr>6d review</vt:lpstr>
      <vt:lpstr>PowerPoint Presentation</vt:lpstr>
      <vt:lpstr>Real World: Discussion Language</vt:lpstr>
      <vt:lpstr>Review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12d review</dc:title>
  <dc:creator>Administrator</dc:creator>
  <cp:lastModifiedBy>Administrator</cp:lastModifiedBy>
  <cp:revision>13</cp:revision>
  <dcterms:created xsi:type="dcterms:W3CDTF">2020-05-12T07:39:21Z</dcterms:created>
  <dcterms:modified xsi:type="dcterms:W3CDTF">2020-05-12T09:01:23Z</dcterms:modified>
</cp:coreProperties>
</file>