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91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96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89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295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07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295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02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7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518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06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E2E4-3410-48A5-B17F-52FA695CA5C1}" type="datetimeFigureOut">
              <a:rPr lang="sr-Latn-RS" smtClean="0"/>
              <a:t>20.03.2019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94DB-3645-46B2-AC5B-31851F8F184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26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Photo Album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mtClean="0"/>
              <a:t>by Nila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272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8_111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65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8_1117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917" y="1279029"/>
            <a:ext cx="5688632" cy="4515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8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18_1118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28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66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6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Nila</dc:creator>
  <cp:lastModifiedBy>Nila</cp:lastModifiedBy>
  <cp:revision>7</cp:revision>
  <dcterms:created xsi:type="dcterms:W3CDTF">2019-03-18T15:06:36Z</dcterms:created>
  <dcterms:modified xsi:type="dcterms:W3CDTF">2019-03-20T12:23:40Z</dcterms:modified>
</cp:coreProperties>
</file>